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"/>
  </p:notesMasterIdLst>
  <p:sldIdLst>
    <p:sldId id="2147474480" r:id="rId2"/>
    <p:sldId id="2147474477" r:id="rId3"/>
    <p:sldId id="2147474478" r:id="rId4"/>
    <p:sldId id="2147474479" r:id="rId5"/>
    <p:sldId id="214747445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 1" initials="111" lastIdx="11" clrIdx="0">
    <p:extLst>
      <p:ext uri="{19B8F6BF-5375-455C-9EA6-DF929625EA0E}">
        <p15:presenceInfo xmlns:p15="http://schemas.microsoft.com/office/powerpoint/2012/main" userId="Автор 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4EF"/>
    <a:srgbClr val="27EF9F"/>
    <a:srgbClr val="02A3F7"/>
    <a:srgbClr val="023984"/>
    <a:srgbClr val="045F8E"/>
    <a:srgbClr val="057B95"/>
    <a:srgbClr val="068C9A"/>
    <a:srgbClr val="383D83"/>
    <a:srgbClr val="29297C"/>
    <a:srgbClr val="000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3552" autoAdjust="0"/>
  </p:normalViewPr>
  <p:slideViewPr>
    <p:cSldViewPr snapToGrid="0" showGuides="1">
      <p:cViewPr varScale="1">
        <p:scale>
          <a:sx n="149" d="100"/>
          <a:sy n="149" d="100"/>
        </p:scale>
        <p:origin x="1050" y="108"/>
      </p:cViewPr>
      <p:guideLst>
        <p:guide orient="horz" pos="754"/>
        <p:guide pos="384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16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EB100-C6C0-46A7-982E-FDD018882C9E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AFD2B-C2FF-48BC-8AE0-C9602EA32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7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AFD2B-C2FF-48BC-8AE0-C9602EA324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2: Зачем нам это нужно? От оценки к развитию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 оценку зрелости воспринимают как формальность. Но на самом деле — это фундамент для развития. Прочный и обоснованный.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Представьте, что вы строите дом. Вы не начнёте с крыши. Сначала — проект и оценка грунта. Оценка зрелости — это и есть такой аудит для вашей системы безопасности. Она даёт чёткие ответы: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работает хорошо?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Это наши сильные стороны, лучшие практики.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требует улучшения?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Сюда мы направим фокус и инвестиции.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главные риски?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Это позволяет нам перейти от «тушения пожаров» к проактивному управлению угрозами.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этой диагностики инвестиции в ИБ — это выстрелы в темноту. С ней — это точные удары по уязвимостям.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Полученные данные — это готовый вход для стратегии и, что ключевое, для обоснования бюджета.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 работает на практике? Всё просто: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Определяем целевой уровень.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Он должен быть адекватен рискам. Стремиться к «пятёрке» везде — дорого и не нужно.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Анализируем разрыв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между текущим и целевым состоянием.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Формируем дорожную карту: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конкретные проекты, которые ликвидируют этот разрыв. Например, «Внедрение SIEM» или «Разработка программы осведомленности».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Считаем бюджет.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Теперь это не абстрактные «10 миллионов на безопасность», а структурированное обоснование: «5 млн — на SIEM для обнаружения инцидентов, 2 млн — на тренинги».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 подход говорит с бизнесом на его языке. Мы инвестируем не в абстрактную «безопасность», а в снижение конкретных рисков и достижение измеримых целей.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AFD2B-C2FF-48BC-8AE0-C9602EA324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9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AFD2B-C2FF-48BC-8AE0-C9602EA324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AFD2B-C2FF-48BC-8AE0-C9602EA324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5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2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95446B-B07B-A7A7-87DA-5FA0750B42F3}"/>
              </a:ext>
            </a:extLst>
          </p:cNvPr>
          <p:cNvSpPr/>
          <p:nvPr userDrawn="1"/>
        </p:nvSpPr>
        <p:spPr>
          <a:xfrm>
            <a:off x="0" y="0"/>
            <a:ext cx="12192000" cy="12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1FA1A6-6855-CA30-D842-1AD052325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074" y="4989"/>
            <a:ext cx="2447925" cy="122396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DAC010-775E-575A-DC2B-5E8D6AF18A6F}"/>
              </a:ext>
            </a:extLst>
          </p:cNvPr>
          <p:cNvSpPr/>
          <p:nvPr userDrawn="1"/>
        </p:nvSpPr>
        <p:spPr>
          <a:xfrm>
            <a:off x="1" y="6272245"/>
            <a:ext cx="12192000" cy="585669"/>
          </a:xfrm>
          <a:prstGeom prst="rect">
            <a:avLst/>
          </a:prstGeom>
          <a:solidFill>
            <a:srgbClr val="0002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9"/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BC7292CA-0321-2366-B091-95CA016A846A}"/>
              </a:ext>
            </a:extLst>
          </p:cNvPr>
          <p:cNvGrpSpPr/>
          <p:nvPr userDrawn="1"/>
        </p:nvGrpSpPr>
        <p:grpSpPr>
          <a:xfrm>
            <a:off x="10048844" y="6409621"/>
            <a:ext cx="1210400" cy="254901"/>
            <a:chOff x="146050" y="3543300"/>
            <a:chExt cx="7553325" cy="1590675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CF8241-848B-BAE3-AF2A-4BED0B34A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3550" y="4064000"/>
              <a:ext cx="4695825" cy="549275"/>
            </a:xfrm>
            <a:custGeom>
              <a:avLst/>
              <a:gdLst>
                <a:gd name="T0" fmla="*/ 6618 w 11833"/>
                <a:gd name="T1" fmla="*/ 21 h 1384"/>
                <a:gd name="T2" fmla="*/ 3448 w 11833"/>
                <a:gd name="T3" fmla="*/ 617 h 1384"/>
                <a:gd name="T4" fmla="*/ 3351 w 11833"/>
                <a:gd name="T5" fmla="*/ 700 h 1384"/>
                <a:gd name="T6" fmla="*/ 3365 w 11833"/>
                <a:gd name="T7" fmla="*/ 358 h 1384"/>
                <a:gd name="T8" fmla="*/ 3449 w 11833"/>
                <a:gd name="T9" fmla="*/ 439 h 1384"/>
                <a:gd name="T10" fmla="*/ 3165 w 11833"/>
                <a:gd name="T11" fmla="*/ 1358 h 1384"/>
                <a:gd name="T12" fmla="*/ 3543 w 11833"/>
                <a:gd name="T13" fmla="*/ 1008 h 1384"/>
                <a:gd name="T14" fmla="*/ 3727 w 11833"/>
                <a:gd name="T15" fmla="*/ 919 h 1384"/>
                <a:gd name="T16" fmla="*/ 3843 w 11833"/>
                <a:gd name="T17" fmla="*/ 766 h 1384"/>
                <a:gd name="T18" fmla="*/ 3874 w 11833"/>
                <a:gd name="T19" fmla="*/ 422 h 1384"/>
                <a:gd name="T20" fmla="*/ 3814 w 11833"/>
                <a:gd name="T21" fmla="*/ 228 h 1384"/>
                <a:gd name="T22" fmla="*/ 3671 w 11833"/>
                <a:gd name="T23" fmla="*/ 95 h 1384"/>
                <a:gd name="T24" fmla="*/ 3471 w 11833"/>
                <a:gd name="T25" fmla="*/ 28 h 1384"/>
                <a:gd name="T26" fmla="*/ 9441 w 11833"/>
                <a:gd name="T27" fmla="*/ 826 h 1384"/>
                <a:gd name="T28" fmla="*/ 9370 w 11833"/>
                <a:gd name="T29" fmla="*/ 969 h 1384"/>
                <a:gd name="T30" fmla="*/ 9208 w 11833"/>
                <a:gd name="T31" fmla="*/ 1009 h 1384"/>
                <a:gd name="T32" fmla="*/ 9541 w 11833"/>
                <a:gd name="T33" fmla="*/ 1335 h 1384"/>
                <a:gd name="T34" fmla="*/ 9729 w 11833"/>
                <a:gd name="T35" fmla="*/ 1215 h 1384"/>
                <a:gd name="T36" fmla="*/ 9832 w 11833"/>
                <a:gd name="T37" fmla="*/ 982 h 1384"/>
                <a:gd name="T38" fmla="*/ 9861 w 11833"/>
                <a:gd name="T39" fmla="*/ 636 h 1384"/>
                <a:gd name="T40" fmla="*/ 10102 w 11833"/>
                <a:gd name="T41" fmla="*/ 1358 h 1384"/>
                <a:gd name="T42" fmla="*/ 2152 w 11833"/>
                <a:gd name="T43" fmla="*/ 956 h 1384"/>
                <a:gd name="T44" fmla="*/ 2060 w 11833"/>
                <a:gd name="T45" fmla="*/ 1057 h 1384"/>
                <a:gd name="T46" fmla="*/ 1899 w 11833"/>
                <a:gd name="T47" fmla="*/ 1057 h 1384"/>
                <a:gd name="T48" fmla="*/ 1808 w 11833"/>
                <a:gd name="T49" fmla="*/ 956 h 1384"/>
                <a:gd name="T50" fmla="*/ 1821 w 11833"/>
                <a:gd name="T51" fmla="*/ 398 h 1384"/>
                <a:gd name="T52" fmla="*/ 1929 w 11833"/>
                <a:gd name="T53" fmla="*/ 317 h 1384"/>
                <a:gd name="T54" fmla="*/ 2087 w 11833"/>
                <a:gd name="T55" fmla="*/ 341 h 1384"/>
                <a:gd name="T56" fmla="*/ 2158 w 11833"/>
                <a:gd name="T57" fmla="*/ 458 h 1384"/>
                <a:gd name="T58" fmla="*/ 1773 w 11833"/>
                <a:gd name="T59" fmla="*/ 8 h 1384"/>
                <a:gd name="T60" fmla="*/ 1573 w 11833"/>
                <a:gd name="T61" fmla="*/ 92 h 1384"/>
                <a:gd name="T62" fmla="*/ 1431 w 11833"/>
                <a:gd name="T63" fmla="*/ 252 h 1384"/>
                <a:gd name="T64" fmla="*/ 1371 w 11833"/>
                <a:gd name="T65" fmla="*/ 477 h 1384"/>
                <a:gd name="T66" fmla="*/ 1401 w 11833"/>
                <a:gd name="T67" fmla="*/ 1064 h 1384"/>
                <a:gd name="T68" fmla="*/ 1518 w 11833"/>
                <a:gd name="T69" fmla="*/ 1248 h 1384"/>
                <a:gd name="T70" fmla="*/ 1702 w 11833"/>
                <a:gd name="T71" fmla="*/ 1357 h 1384"/>
                <a:gd name="T72" fmla="*/ 2111 w 11833"/>
                <a:gd name="T73" fmla="*/ 1384 h 1384"/>
                <a:gd name="T74" fmla="*/ 2326 w 11833"/>
                <a:gd name="T75" fmla="*/ 1329 h 1384"/>
                <a:gd name="T76" fmla="*/ 2489 w 11833"/>
                <a:gd name="T77" fmla="*/ 1193 h 1384"/>
                <a:gd name="T78" fmla="*/ 2579 w 11833"/>
                <a:gd name="T79" fmla="*/ 989 h 1384"/>
                <a:gd name="T80" fmla="*/ 2579 w 11833"/>
                <a:gd name="T81" fmla="*/ 391 h 1384"/>
                <a:gd name="T82" fmla="*/ 2489 w 11833"/>
                <a:gd name="T83" fmla="*/ 184 h 1384"/>
                <a:gd name="T84" fmla="*/ 2326 w 11833"/>
                <a:gd name="T85" fmla="*/ 51 h 1384"/>
                <a:gd name="T86" fmla="*/ 2111 w 11833"/>
                <a:gd name="T87" fmla="*/ 0 h 1384"/>
                <a:gd name="T88" fmla="*/ 6807 w 11833"/>
                <a:gd name="T89" fmla="*/ 1358 h 1384"/>
                <a:gd name="T90" fmla="*/ 8564 w 11833"/>
                <a:gd name="T91" fmla="*/ 851 h 1384"/>
                <a:gd name="T92" fmla="*/ 9130 w 11833"/>
                <a:gd name="T93" fmla="*/ 1358 h 1384"/>
                <a:gd name="T94" fmla="*/ 11289 w 11833"/>
                <a:gd name="T95" fmla="*/ 739 h 1384"/>
                <a:gd name="T96" fmla="*/ 11401 w 11833"/>
                <a:gd name="T97" fmla="*/ 813 h 1384"/>
                <a:gd name="T98" fmla="*/ 11407 w 11833"/>
                <a:gd name="T99" fmla="*/ 943 h 1384"/>
                <a:gd name="T100" fmla="*/ 11319 w 11833"/>
                <a:gd name="T101" fmla="*/ 1024 h 1384"/>
                <a:gd name="T102" fmla="*/ 10694 w 11833"/>
                <a:gd name="T103" fmla="*/ 21 h 1384"/>
                <a:gd name="T104" fmla="*/ 11502 w 11833"/>
                <a:gd name="T105" fmla="*/ 1336 h 1384"/>
                <a:gd name="T106" fmla="*/ 11685 w 11833"/>
                <a:gd name="T107" fmla="*/ 1247 h 1384"/>
                <a:gd name="T108" fmla="*/ 11802 w 11833"/>
                <a:gd name="T109" fmla="*/ 1093 h 1384"/>
                <a:gd name="T110" fmla="*/ 11833 w 11833"/>
                <a:gd name="T111" fmla="*/ 813 h 1384"/>
                <a:gd name="T112" fmla="*/ 11772 w 11833"/>
                <a:gd name="T113" fmla="*/ 618 h 1384"/>
                <a:gd name="T114" fmla="*/ 11630 w 11833"/>
                <a:gd name="T115" fmla="*/ 486 h 1384"/>
                <a:gd name="T116" fmla="*/ 11430 w 11833"/>
                <a:gd name="T117" fmla="*/ 419 h 1384"/>
                <a:gd name="T118" fmla="*/ 3983 w 11833"/>
                <a:gd name="T119" fmla="*/ 21 h 1384"/>
                <a:gd name="T120" fmla="*/ 4778 w 11833"/>
                <a:gd name="T121" fmla="*/ 517 h 1384"/>
                <a:gd name="T122" fmla="*/ 796 w 11833"/>
                <a:gd name="T123" fmla="*/ 88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33" h="1384">
                  <a:moveTo>
                    <a:pt x="5802" y="699"/>
                  </a:moveTo>
                  <a:lnTo>
                    <a:pt x="5802" y="21"/>
                  </a:lnTo>
                  <a:lnTo>
                    <a:pt x="5395" y="21"/>
                  </a:lnTo>
                  <a:lnTo>
                    <a:pt x="5395" y="1358"/>
                  </a:lnTo>
                  <a:lnTo>
                    <a:pt x="5772" y="1358"/>
                  </a:lnTo>
                  <a:lnTo>
                    <a:pt x="6213" y="686"/>
                  </a:lnTo>
                  <a:lnTo>
                    <a:pt x="6213" y="1358"/>
                  </a:lnTo>
                  <a:lnTo>
                    <a:pt x="6618" y="1358"/>
                  </a:lnTo>
                  <a:lnTo>
                    <a:pt x="6618" y="21"/>
                  </a:lnTo>
                  <a:lnTo>
                    <a:pt x="6242" y="21"/>
                  </a:lnTo>
                  <a:lnTo>
                    <a:pt x="5802" y="699"/>
                  </a:lnTo>
                  <a:close/>
                  <a:moveTo>
                    <a:pt x="3458" y="562"/>
                  </a:moveTo>
                  <a:lnTo>
                    <a:pt x="3458" y="562"/>
                  </a:lnTo>
                  <a:lnTo>
                    <a:pt x="3456" y="571"/>
                  </a:lnTo>
                  <a:lnTo>
                    <a:pt x="3455" y="582"/>
                  </a:lnTo>
                  <a:lnTo>
                    <a:pt x="3454" y="593"/>
                  </a:lnTo>
                  <a:lnTo>
                    <a:pt x="3452" y="605"/>
                  </a:lnTo>
                  <a:lnTo>
                    <a:pt x="3448" y="617"/>
                  </a:lnTo>
                  <a:lnTo>
                    <a:pt x="3443" y="629"/>
                  </a:lnTo>
                  <a:lnTo>
                    <a:pt x="3436" y="639"/>
                  </a:lnTo>
                  <a:lnTo>
                    <a:pt x="3429" y="651"/>
                  </a:lnTo>
                  <a:lnTo>
                    <a:pt x="3421" y="662"/>
                  </a:lnTo>
                  <a:lnTo>
                    <a:pt x="3410" y="672"/>
                  </a:lnTo>
                  <a:lnTo>
                    <a:pt x="3398" y="681"/>
                  </a:lnTo>
                  <a:lnTo>
                    <a:pt x="3384" y="688"/>
                  </a:lnTo>
                  <a:lnTo>
                    <a:pt x="3368" y="696"/>
                  </a:lnTo>
                  <a:lnTo>
                    <a:pt x="3351" y="700"/>
                  </a:lnTo>
                  <a:lnTo>
                    <a:pt x="3330" y="703"/>
                  </a:lnTo>
                  <a:lnTo>
                    <a:pt x="3309" y="704"/>
                  </a:lnTo>
                  <a:lnTo>
                    <a:pt x="3165" y="704"/>
                  </a:lnTo>
                  <a:lnTo>
                    <a:pt x="3165" y="351"/>
                  </a:lnTo>
                  <a:lnTo>
                    <a:pt x="3326" y="351"/>
                  </a:lnTo>
                  <a:lnTo>
                    <a:pt x="3335" y="351"/>
                  </a:lnTo>
                  <a:lnTo>
                    <a:pt x="3345" y="352"/>
                  </a:lnTo>
                  <a:lnTo>
                    <a:pt x="3354" y="354"/>
                  </a:lnTo>
                  <a:lnTo>
                    <a:pt x="3365" y="358"/>
                  </a:lnTo>
                  <a:lnTo>
                    <a:pt x="3376" y="361"/>
                  </a:lnTo>
                  <a:lnTo>
                    <a:pt x="3386" y="367"/>
                  </a:lnTo>
                  <a:lnTo>
                    <a:pt x="3397" y="373"/>
                  </a:lnTo>
                  <a:lnTo>
                    <a:pt x="3408" y="382"/>
                  </a:lnTo>
                  <a:lnTo>
                    <a:pt x="3417" y="390"/>
                  </a:lnTo>
                  <a:lnTo>
                    <a:pt x="3427" y="401"/>
                  </a:lnTo>
                  <a:lnTo>
                    <a:pt x="3435" y="412"/>
                  </a:lnTo>
                  <a:lnTo>
                    <a:pt x="3442" y="425"/>
                  </a:lnTo>
                  <a:lnTo>
                    <a:pt x="3449" y="439"/>
                  </a:lnTo>
                  <a:lnTo>
                    <a:pt x="3453" y="455"/>
                  </a:lnTo>
                  <a:lnTo>
                    <a:pt x="3456" y="471"/>
                  </a:lnTo>
                  <a:lnTo>
                    <a:pt x="3458" y="490"/>
                  </a:lnTo>
                  <a:lnTo>
                    <a:pt x="3458" y="562"/>
                  </a:lnTo>
                  <a:close/>
                  <a:moveTo>
                    <a:pt x="3370" y="21"/>
                  </a:moveTo>
                  <a:lnTo>
                    <a:pt x="3370" y="21"/>
                  </a:lnTo>
                  <a:lnTo>
                    <a:pt x="2735" y="21"/>
                  </a:lnTo>
                  <a:lnTo>
                    <a:pt x="2735" y="1358"/>
                  </a:lnTo>
                  <a:lnTo>
                    <a:pt x="3165" y="1358"/>
                  </a:lnTo>
                  <a:lnTo>
                    <a:pt x="3165" y="1030"/>
                  </a:lnTo>
                  <a:lnTo>
                    <a:pt x="3370" y="1030"/>
                  </a:lnTo>
                  <a:lnTo>
                    <a:pt x="3396" y="1030"/>
                  </a:lnTo>
                  <a:lnTo>
                    <a:pt x="3421" y="1029"/>
                  </a:lnTo>
                  <a:lnTo>
                    <a:pt x="3447" y="1026"/>
                  </a:lnTo>
                  <a:lnTo>
                    <a:pt x="3471" y="1023"/>
                  </a:lnTo>
                  <a:lnTo>
                    <a:pt x="3496" y="1019"/>
                  </a:lnTo>
                  <a:lnTo>
                    <a:pt x="3520" y="1014"/>
                  </a:lnTo>
                  <a:lnTo>
                    <a:pt x="3543" y="1008"/>
                  </a:lnTo>
                  <a:lnTo>
                    <a:pt x="3566" y="1002"/>
                  </a:lnTo>
                  <a:lnTo>
                    <a:pt x="3589" y="994"/>
                  </a:lnTo>
                  <a:lnTo>
                    <a:pt x="3610" y="987"/>
                  </a:lnTo>
                  <a:lnTo>
                    <a:pt x="3632" y="977"/>
                  </a:lnTo>
                  <a:lnTo>
                    <a:pt x="3652" y="968"/>
                  </a:lnTo>
                  <a:lnTo>
                    <a:pt x="3671" y="957"/>
                  </a:lnTo>
                  <a:lnTo>
                    <a:pt x="3690" y="945"/>
                  </a:lnTo>
                  <a:lnTo>
                    <a:pt x="3709" y="933"/>
                  </a:lnTo>
                  <a:lnTo>
                    <a:pt x="3727" y="919"/>
                  </a:lnTo>
                  <a:lnTo>
                    <a:pt x="3743" y="906"/>
                  </a:lnTo>
                  <a:lnTo>
                    <a:pt x="3759" y="890"/>
                  </a:lnTo>
                  <a:lnTo>
                    <a:pt x="3774" y="875"/>
                  </a:lnTo>
                  <a:lnTo>
                    <a:pt x="3787" y="859"/>
                  </a:lnTo>
                  <a:lnTo>
                    <a:pt x="3802" y="841"/>
                  </a:lnTo>
                  <a:lnTo>
                    <a:pt x="3814" y="823"/>
                  </a:lnTo>
                  <a:lnTo>
                    <a:pt x="3824" y="805"/>
                  </a:lnTo>
                  <a:lnTo>
                    <a:pt x="3835" y="785"/>
                  </a:lnTo>
                  <a:lnTo>
                    <a:pt x="3843" y="766"/>
                  </a:lnTo>
                  <a:lnTo>
                    <a:pt x="3852" y="745"/>
                  </a:lnTo>
                  <a:lnTo>
                    <a:pt x="3859" y="723"/>
                  </a:lnTo>
                  <a:lnTo>
                    <a:pt x="3864" y="700"/>
                  </a:lnTo>
                  <a:lnTo>
                    <a:pt x="3868" y="678"/>
                  </a:lnTo>
                  <a:lnTo>
                    <a:pt x="3872" y="654"/>
                  </a:lnTo>
                  <a:lnTo>
                    <a:pt x="3874" y="629"/>
                  </a:lnTo>
                  <a:lnTo>
                    <a:pt x="3874" y="604"/>
                  </a:lnTo>
                  <a:lnTo>
                    <a:pt x="3874" y="447"/>
                  </a:lnTo>
                  <a:lnTo>
                    <a:pt x="3874" y="422"/>
                  </a:lnTo>
                  <a:lnTo>
                    <a:pt x="3872" y="398"/>
                  </a:lnTo>
                  <a:lnTo>
                    <a:pt x="3868" y="375"/>
                  </a:lnTo>
                  <a:lnTo>
                    <a:pt x="3864" y="351"/>
                  </a:lnTo>
                  <a:lnTo>
                    <a:pt x="3859" y="328"/>
                  </a:lnTo>
                  <a:lnTo>
                    <a:pt x="3852" y="307"/>
                  </a:lnTo>
                  <a:lnTo>
                    <a:pt x="3843" y="286"/>
                  </a:lnTo>
                  <a:lnTo>
                    <a:pt x="3835" y="266"/>
                  </a:lnTo>
                  <a:lnTo>
                    <a:pt x="3824" y="247"/>
                  </a:lnTo>
                  <a:lnTo>
                    <a:pt x="3814" y="228"/>
                  </a:lnTo>
                  <a:lnTo>
                    <a:pt x="3802" y="210"/>
                  </a:lnTo>
                  <a:lnTo>
                    <a:pt x="3787" y="193"/>
                  </a:lnTo>
                  <a:lnTo>
                    <a:pt x="3774" y="176"/>
                  </a:lnTo>
                  <a:lnTo>
                    <a:pt x="3759" y="161"/>
                  </a:lnTo>
                  <a:lnTo>
                    <a:pt x="3743" y="147"/>
                  </a:lnTo>
                  <a:lnTo>
                    <a:pt x="3727" y="132"/>
                  </a:lnTo>
                  <a:lnTo>
                    <a:pt x="3709" y="119"/>
                  </a:lnTo>
                  <a:lnTo>
                    <a:pt x="3690" y="106"/>
                  </a:lnTo>
                  <a:lnTo>
                    <a:pt x="3671" y="95"/>
                  </a:lnTo>
                  <a:lnTo>
                    <a:pt x="3652" y="85"/>
                  </a:lnTo>
                  <a:lnTo>
                    <a:pt x="3632" y="74"/>
                  </a:lnTo>
                  <a:lnTo>
                    <a:pt x="3610" y="65"/>
                  </a:lnTo>
                  <a:lnTo>
                    <a:pt x="3589" y="57"/>
                  </a:lnTo>
                  <a:lnTo>
                    <a:pt x="3566" y="50"/>
                  </a:lnTo>
                  <a:lnTo>
                    <a:pt x="3543" y="43"/>
                  </a:lnTo>
                  <a:lnTo>
                    <a:pt x="3520" y="37"/>
                  </a:lnTo>
                  <a:lnTo>
                    <a:pt x="3496" y="32"/>
                  </a:lnTo>
                  <a:lnTo>
                    <a:pt x="3471" y="28"/>
                  </a:lnTo>
                  <a:lnTo>
                    <a:pt x="3447" y="25"/>
                  </a:lnTo>
                  <a:lnTo>
                    <a:pt x="3421" y="24"/>
                  </a:lnTo>
                  <a:lnTo>
                    <a:pt x="3396" y="21"/>
                  </a:lnTo>
                  <a:lnTo>
                    <a:pt x="3370" y="21"/>
                  </a:lnTo>
                  <a:close/>
                  <a:moveTo>
                    <a:pt x="9447" y="729"/>
                  </a:moveTo>
                  <a:lnTo>
                    <a:pt x="9447" y="729"/>
                  </a:lnTo>
                  <a:lnTo>
                    <a:pt x="9446" y="765"/>
                  </a:lnTo>
                  <a:lnTo>
                    <a:pt x="9445" y="797"/>
                  </a:lnTo>
                  <a:lnTo>
                    <a:pt x="9441" y="826"/>
                  </a:lnTo>
                  <a:lnTo>
                    <a:pt x="9438" y="852"/>
                  </a:lnTo>
                  <a:lnTo>
                    <a:pt x="9433" y="875"/>
                  </a:lnTo>
                  <a:lnTo>
                    <a:pt x="9426" y="894"/>
                  </a:lnTo>
                  <a:lnTo>
                    <a:pt x="9419" y="912"/>
                  </a:lnTo>
                  <a:lnTo>
                    <a:pt x="9410" y="926"/>
                  </a:lnTo>
                  <a:lnTo>
                    <a:pt x="9402" y="939"/>
                  </a:lnTo>
                  <a:lnTo>
                    <a:pt x="9392" y="951"/>
                  </a:lnTo>
                  <a:lnTo>
                    <a:pt x="9382" y="961"/>
                  </a:lnTo>
                  <a:lnTo>
                    <a:pt x="9370" y="969"/>
                  </a:lnTo>
                  <a:lnTo>
                    <a:pt x="9358" y="977"/>
                  </a:lnTo>
                  <a:lnTo>
                    <a:pt x="9345" y="984"/>
                  </a:lnTo>
                  <a:lnTo>
                    <a:pt x="9332" y="990"/>
                  </a:lnTo>
                  <a:lnTo>
                    <a:pt x="9317" y="997"/>
                  </a:lnTo>
                  <a:lnTo>
                    <a:pt x="9302" y="1002"/>
                  </a:lnTo>
                  <a:lnTo>
                    <a:pt x="9284" y="1006"/>
                  </a:lnTo>
                  <a:lnTo>
                    <a:pt x="9263" y="1008"/>
                  </a:lnTo>
                  <a:lnTo>
                    <a:pt x="9242" y="1009"/>
                  </a:lnTo>
                  <a:lnTo>
                    <a:pt x="9208" y="1009"/>
                  </a:lnTo>
                  <a:lnTo>
                    <a:pt x="9194" y="1009"/>
                  </a:lnTo>
                  <a:lnTo>
                    <a:pt x="9194" y="1358"/>
                  </a:lnTo>
                  <a:lnTo>
                    <a:pt x="9361" y="1358"/>
                  </a:lnTo>
                  <a:lnTo>
                    <a:pt x="9395" y="1358"/>
                  </a:lnTo>
                  <a:lnTo>
                    <a:pt x="9426" y="1356"/>
                  </a:lnTo>
                  <a:lnTo>
                    <a:pt x="9457" y="1353"/>
                  </a:lnTo>
                  <a:lnTo>
                    <a:pt x="9486" y="1348"/>
                  </a:lnTo>
                  <a:lnTo>
                    <a:pt x="9514" y="1342"/>
                  </a:lnTo>
                  <a:lnTo>
                    <a:pt x="9541" y="1335"/>
                  </a:lnTo>
                  <a:lnTo>
                    <a:pt x="9566" y="1328"/>
                  </a:lnTo>
                  <a:lnTo>
                    <a:pt x="9591" y="1319"/>
                  </a:lnTo>
                  <a:lnTo>
                    <a:pt x="9614" y="1307"/>
                  </a:lnTo>
                  <a:lnTo>
                    <a:pt x="9636" y="1295"/>
                  </a:lnTo>
                  <a:lnTo>
                    <a:pt x="9657" y="1282"/>
                  </a:lnTo>
                  <a:lnTo>
                    <a:pt x="9677" y="1267"/>
                  </a:lnTo>
                  <a:lnTo>
                    <a:pt x="9695" y="1250"/>
                  </a:lnTo>
                  <a:lnTo>
                    <a:pt x="9713" y="1233"/>
                  </a:lnTo>
                  <a:lnTo>
                    <a:pt x="9729" y="1215"/>
                  </a:lnTo>
                  <a:lnTo>
                    <a:pt x="9745" y="1194"/>
                  </a:lnTo>
                  <a:lnTo>
                    <a:pt x="9759" y="1173"/>
                  </a:lnTo>
                  <a:lnTo>
                    <a:pt x="9772" y="1149"/>
                  </a:lnTo>
                  <a:lnTo>
                    <a:pt x="9784" y="1125"/>
                  </a:lnTo>
                  <a:lnTo>
                    <a:pt x="9796" y="1099"/>
                  </a:lnTo>
                  <a:lnTo>
                    <a:pt x="9807" y="1071"/>
                  </a:lnTo>
                  <a:lnTo>
                    <a:pt x="9815" y="1043"/>
                  </a:lnTo>
                  <a:lnTo>
                    <a:pt x="9823" y="1013"/>
                  </a:lnTo>
                  <a:lnTo>
                    <a:pt x="9832" y="982"/>
                  </a:lnTo>
                  <a:lnTo>
                    <a:pt x="9838" y="949"/>
                  </a:lnTo>
                  <a:lnTo>
                    <a:pt x="9844" y="914"/>
                  </a:lnTo>
                  <a:lnTo>
                    <a:pt x="9848" y="878"/>
                  </a:lnTo>
                  <a:lnTo>
                    <a:pt x="9853" y="841"/>
                  </a:lnTo>
                  <a:lnTo>
                    <a:pt x="9855" y="802"/>
                  </a:lnTo>
                  <a:lnTo>
                    <a:pt x="9859" y="761"/>
                  </a:lnTo>
                  <a:lnTo>
                    <a:pt x="9860" y="719"/>
                  </a:lnTo>
                  <a:lnTo>
                    <a:pt x="9861" y="676"/>
                  </a:lnTo>
                  <a:lnTo>
                    <a:pt x="9861" y="636"/>
                  </a:lnTo>
                  <a:lnTo>
                    <a:pt x="9861" y="597"/>
                  </a:lnTo>
                  <a:lnTo>
                    <a:pt x="9861" y="557"/>
                  </a:lnTo>
                  <a:lnTo>
                    <a:pt x="9861" y="518"/>
                  </a:lnTo>
                  <a:lnTo>
                    <a:pt x="9861" y="480"/>
                  </a:lnTo>
                  <a:lnTo>
                    <a:pt x="9860" y="443"/>
                  </a:lnTo>
                  <a:lnTo>
                    <a:pt x="9860" y="406"/>
                  </a:lnTo>
                  <a:lnTo>
                    <a:pt x="9861" y="370"/>
                  </a:lnTo>
                  <a:lnTo>
                    <a:pt x="10102" y="370"/>
                  </a:lnTo>
                  <a:lnTo>
                    <a:pt x="10102" y="1358"/>
                  </a:lnTo>
                  <a:lnTo>
                    <a:pt x="10530" y="1358"/>
                  </a:lnTo>
                  <a:lnTo>
                    <a:pt x="10530" y="21"/>
                  </a:lnTo>
                  <a:lnTo>
                    <a:pt x="9447" y="21"/>
                  </a:lnTo>
                  <a:lnTo>
                    <a:pt x="9447" y="729"/>
                  </a:lnTo>
                  <a:close/>
                  <a:moveTo>
                    <a:pt x="2159" y="908"/>
                  </a:moveTo>
                  <a:lnTo>
                    <a:pt x="2159" y="908"/>
                  </a:lnTo>
                  <a:lnTo>
                    <a:pt x="2158" y="925"/>
                  </a:lnTo>
                  <a:lnTo>
                    <a:pt x="2155" y="941"/>
                  </a:lnTo>
                  <a:lnTo>
                    <a:pt x="2152" y="956"/>
                  </a:lnTo>
                  <a:lnTo>
                    <a:pt x="2146" y="971"/>
                  </a:lnTo>
                  <a:lnTo>
                    <a:pt x="2140" y="986"/>
                  </a:lnTo>
                  <a:lnTo>
                    <a:pt x="2131" y="999"/>
                  </a:lnTo>
                  <a:lnTo>
                    <a:pt x="2122" y="1011"/>
                  </a:lnTo>
                  <a:lnTo>
                    <a:pt x="2111" y="1023"/>
                  </a:lnTo>
                  <a:lnTo>
                    <a:pt x="2101" y="1032"/>
                  </a:lnTo>
                  <a:lnTo>
                    <a:pt x="2087" y="1042"/>
                  </a:lnTo>
                  <a:lnTo>
                    <a:pt x="2074" y="1050"/>
                  </a:lnTo>
                  <a:lnTo>
                    <a:pt x="2060" y="1057"/>
                  </a:lnTo>
                  <a:lnTo>
                    <a:pt x="2046" y="1062"/>
                  </a:lnTo>
                  <a:lnTo>
                    <a:pt x="2030" y="1067"/>
                  </a:lnTo>
                  <a:lnTo>
                    <a:pt x="2015" y="1069"/>
                  </a:lnTo>
                  <a:lnTo>
                    <a:pt x="1998" y="1069"/>
                  </a:lnTo>
                  <a:lnTo>
                    <a:pt x="1961" y="1069"/>
                  </a:lnTo>
                  <a:lnTo>
                    <a:pt x="1946" y="1069"/>
                  </a:lnTo>
                  <a:lnTo>
                    <a:pt x="1929" y="1067"/>
                  </a:lnTo>
                  <a:lnTo>
                    <a:pt x="1914" y="1062"/>
                  </a:lnTo>
                  <a:lnTo>
                    <a:pt x="1899" y="1057"/>
                  </a:lnTo>
                  <a:lnTo>
                    <a:pt x="1885" y="1050"/>
                  </a:lnTo>
                  <a:lnTo>
                    <a:pt x="1872" y="1042"/>
                  </a:lnTo>
                  <a:lnTo>
                    <a:pt x="1860" y="1032"/>
                  </a:lnTo>
                  <a:lnTo>
                    <a:pt x="1848" y="1023"/>
                  </a:lnTo>
                  <a:lnTo>
                    <a:pt x="1837" y="1011"/>
                  </a:lnTo>
                  <a:lnTo>
                    <a:pt x="1828" y="999"/>
                  </a:lnTo>
                  <a:lnTo>
                    <a:pt x="1821" y="986"/>
                  </a:lnTo>
                  <a:lnTo>
                    <a:pt x="1814" y="971"/>
                  </a:lnTo>
                  <a:lnTo>
                    <a:pt x="1808" y="956"/>
                  </a:lnTo>
                  <a:lnTo>
                    <a:pt x="1804" y="941"/>
                  </a:lnTo>
                  <a:lnTo>
                    <a:pt x="1802" y="925"/>
                  </a:lnTo>
                  <a:lnTo>
                    <a:pt x="1801" y="908"/>
                  </a:lnTo>
                  <a:lnTo>
                    <a:pt x="1801" y="475"/>
                  </a:lnTo>
                  <a:lnTo>
                    <a:pt x="1802" y="458"/>
                  </a:lnTo>
                  <a:lnTo>
                    <a:pt x="1804" y="443"/>
                  </a:lnTo>
                  <a:lnTo>
                    <a:pt x="1808" y="427"/>
                  </a:lnTo>
                  <a:lnTo>
                    <a:pt x="1814" y="413"/>
                  </a:lnTo>
                  <a:lnTo>
                    <a:pt x="1821" y="398"/>
                  </a:lnTo>
                  <a:lnTo>
                    <a:pt x="1828" y="385"/>
                  </a:lnTo>
                  <a:lnTo>
                    <a:pt x="1837" y="373"/>
                  </a:lnTo>
                  <a:lnTo>
                    <a:pt x="1848" y="361"/>
                  </a:lnTo>
                  <a:lnTo>
                    <a:pt x="1860" y="351"/>
                  </a:lnTo>
                  <a:lnTo>
                    <a:pt x="1872" y="341"/>
                  </a:lnTo>
                  <a:lnTo>
                    <a:pt x="1885" y="334"/>
                  </a:lnTo>
                  <a:lnTo>
                    <a:pt x="1899" y="327"/>
                  </a:lnTo>
                  <a:lnTo>
                    <a:pt x="1914" y="321"/>
                  </a:lnTo>
                  <a:lnTo>
                    <a:pt x="1929" y="317"/>
                  </a:lnTo>
                  <a:lnTo>
                    <a:pt x="1946" y="315"/>
                  </a:lnTo>
                  <a:lnTo>
                    <a:pt x="1961" y="314"/>
                  </a:lnTo>
                  <a:lnTo>
                    <a:pt x="1998" y="314"/>
                  </a:lnTo>
                  <a:lnTo>
                    <a:pt x="2015" y="315"/>
                  </a:lnTo>
                  <a:lnTo>
                    <a:pt x="2030" y="317"/>
                  </a:lnTo>
                  <a:lnTo>
                    <a:pt x="2046" y="321"/>
                  </a:lnTo>
                  <a:lnTo>
                    <a:pt x="2060" y="327"/>
                  </a:lnTo>
                  <a:lnTo>
                    <a:pt x="2074" y="334"/>
                  </a:lnTo>
                  <a:lnTo>
                    <a:pt x="2087" y="341"/>
                  </a:lnTo>
                  <a:lnTo>
                    <a:pt x="2101" y="351"/>
                  </a:lnTo>
                  <a:lnTo>
                    <a:pt x="2111" y="361"/>
                  </a:lnTo>
                  <a:lnTo>
                    <a:pt x="2122" y="373"/>
                  </a:lnTo>
                  <a:lnTo>
                    <a:pt x="2131" y="385"/>
                  </a:lnTo>
                  <a:lnTo>
                    <a:pt x="2140" y="398"/>
                  </a:lnTo>
                  <a:lnTo>
                    <a:pt x="2146" y="413"/>
                  </a:lnTo>
                  <a:lnTo>
                    <a:pt x="2152" y="427"/>
                  </a:lnTo>
                  <a:lnTo>
                    <a:pt x="2155" y="443"/>
                  </a:lnTo>
                  <a:lnTo>
                    <a:pt x="2158" y="458"/>
                  </a:lnTo>
                  <a:lnTo>
                    <a:pt x="2159" y="475"/>
                  </a:lnTo>
                  <a:lnTo>
                    <a:pt x="2159" y="908"/>
                  </a:lnTo>
                  <a:close/>
                  <a:moveTo>
                    <a:pt x="2085" y="0"/>
                  </a:moveTo>
                  <a:lnTo>
                    <a:pt x="2085" y="0"/>
                  </a:lnTo>
                  <a:lnTo>
                    <a:pt x="1874" y="0"/>
                  </a:lnTo>
                  <a:lnTo>
                    <a:pt x="1849" y="0"/>
                  </a:lnTo>
                  <a:lnTo>
                    <a:pt x="1823" y="2"/>
                  </a:lnTo>
                  <a:lnTo>
                    <a:pt x="1798" y="5"/>
                  </a:lnTo>
                  <a:lnTo>
                    <a:pt x="1773" y="8"/>
                  </a:lnTo>
                  <a:lnTo>
                    <a:pt x="1749" y="14"/>
                  </a:lnTo>
                  <a:lnTo>
                    <a:pt x="1726" y="20"/>
                  </a:lnTo>
                  <a:lnTo>
                    <a:pt x="1702" y="27"/>
                  </a:lnTo>
                  <a:lnTo>
                    <a:pt x="1679" y="36"/>
                  </a:lnTo>
                  <a:lnTo>
                    <a:pt x="1656" y="45"/>
                  </a:lnTo>
                  <a:lnTo>
                    <a:pt x="1635" y="55"/>
                  </a:lnTo>
                  <a:lnTo>
                    <a:pt x="1614" y="67"/>
                  </a:lnTo>
                  <a:lnTo>
                    <a:pt x="1593" y="79"/>
                  </a:lnTo>
                  <a:lnTo>
                    <a:pt x="1573" y="92"/>
                  </a:lnTo>
                  <a:lnTo>
                    <a:pt x="1554" y="106"/>
                  </a:lnTo>
                  <a:lnTo>
                    <a:pt x="1536" y="122"/>
                  </a:lnTo>
                  <a:lnTo>
                    <a:pt x="1518" y="137"/>
                  </a:lnTo>
                  <a:lnTo>
                    <a:pt x="1502" y="154"/>
                  </a:lnTo>
                  <a:lnTo>
                    <a:pt x="1485" y="172"/>
                  </a:lnTo>
                  <a:lnTo>
                    <a:pt x="1471" y="191"/>
                  </a:lnTo>
                  <a:lnTo>
                    <a:pt x="1456" y="210"/>
                  </a:lnTo>
                  <a:lnTo>
                    <a:pt x="1443" y="230"/>
                  </a:lnTo>
                  <a:lnTo>
                    <a:pt x="1431" y="252"/>
                  </a:lnTo>
                  <a:lnTo>
                    <a:pt x="1420" y="274"/>
                  </a:lnTo>
                  <a:lnTo>
                    <a:pt x="1410" y="297"/>
                  </a:lnTo>
                  <a:lnTo>
                    <a:pt x="1401" y="320"/>
                  </a:lnTo>
                  <a:lnTo>
                    <a:pt x="1393" y="345"/>
                  </a:lnTo>
                  <a:lnTo>
                    <a:pt x="1386" y="370"/>
                  </a:lnTo>
                  <a:lnTo>
                    <a:pt x="1380" y="395"/>
                  </a:lnTo>
                  <a:lnTo>
                    <a:pt x="1376" y="422"/>
                  </a:lnTo>
                  <a:lnTo>
                    <a:pt x="1373" y="449"/>
                  </a:lnTo>
                  <a:lnTo>
                    <a:pt x="1371" y="477"/>
                  </a:lnTo>
                  <a:lnTo>
                    <a:pt x="1370" y="506"/>
                  </a:lnTo>
                  <a:lnTo>
                    <a:pt x="1370" y="878"/>
                  </a:lnTo>
                  <a:lnTo>
                    <a:pt x="1371" y="907"/>
                  </a:lnTo>
                  <a:lnTo>
                    <a:pt x="1373" y="935"/>
                  </a:lnTo>
                  <a:lnTo>
                    <a:pt x="1376" y="963"/>
                  </a:lnTo>
                  <a:lnTo>
                    <a:pt x="1380" y="989"/>
                  </a:lnTo>
                  <a:lnTo>
                    <a:pt x="1386" y="1015"/>
                  </a:lnTo>
                  <a:lnTo>
                    <a:pt x="1393" y="1040"/>
                  </a:lnTo>
                  <a:lnTo>
                    <a:pt x="1401" y="1064"/>
                  </a:lnTo>
                  <a:lnTo>
                    <a:pt x="1410" y="1088"/>
                  </a:lnTo>
                  <a:lnTo>
                    <a:pt x="1420" y="1111"/>
                  </a:lnTo>
                  <a:lnTo>
                    <a:pt x="1431" y="1134"/>
                  </a:lnTo>
                  <a:lnTo>
                    <a:pt x="1443" y="1154"/>
                  </a:lnTo>
                  <a:lnTo>
                    <a:pt x="1456" y="1174"/>
                  </a:lnTo>
                  <a:lnTo>
                    <a:pt x="1471" y="1194"/>
                  </a:lnTo>
                  <a:lnTo>
                    <a:pt x="1485" y="1212"/>
                  </a:lnTo>
                  <a:lnTo>
                    <a:pt x="1502" y="1230"/>
                  </a:lnTo>
                  <a:lnTo>
                    <a:pt x="1518" y="1248"/>
                  </a:lnTo>
                  <a:lnTo>
                    <a:pt x="1536" y="1264"/>
                  </a:lnTo>
                  <a:lnTo>
                    <a:pt x="1554" y="1279"/>
                  </a:lnTo>
                  <a:lnTo>
                    <a:pt x="1573" y="1292"/>
                  </a:lnTo>
                  <a:lnTo>
                    <a:pt x="1593" y="1307"/>
                  </a:lnTo>
                  <a:lnTo>
                    <a:pt x="1614" y="1319"/>
                  </a:lnTo>
                  <a:lnTo>
                    <a:pt x="1635" y="1329"/>
                  </a:lnTo>
                  <a:lnTo>
                    <a:pt x="1656" y="1340"/>
                  </a:lnTo>
                  <a:lnTo>
                    <a:pt x="1679" y="1350"/>
                  </a:lnTo>
                  <a:lnTo>
                    <a:pt x="1702" y="1357"/>
                  </a:lnTo>
                  <a:lnTo>
                    <a:pt x="1726" y="1364"/>
                  </a:lnTo>
                  <a:lnTo>
                    <a:pt x="1749" y="1371"/>
                  </a:lnTo>
                  <a:lnTo>
                    <a:pt x="1773" y="1376"/>
                  </a:lnTo>
                  <a:lnTo>
                    <a:pt x="1798" y="1379"/>
                  </a:lnTo>
                  <a:lnTo>
                    <a:pt x="1823" y="1382"/>
                  </a:lnTo>
                  <a:lnTo>
                    <a:pt x="1849" y="1384"/>
                  </a:lnTo>
                  <a:lnTo>
                    <a:pt x="1874" y="1384"/>
                  </a:lnTo>
                  <a:lnTo>
                    <a:pt x="2085" y="1384"/>
                  </a:lnTo>
                  <a:lnTo>
                    <a:pt x="2111" y="1384"/>
                  </a:lnTo>
                  <a:lnTo>
                    <a:pt x="2136" y="1382"/>
                  </a:lnTo>
                  <a:lnTo>
                    <a:pt x="2161" y="1379"/>
                  </a:lnTo>
                  <a:lnTo>
                    <a:pt x="2186" y="1376"/>
                  </a:lnTo>
                  <a:lnTo>
                    <a:pt x="2211" y="1370"/>
                  </a:lnTo>
                  <a:lnTo>
                    <a:pt x="2235" y="1364"/>
                  </a:lnTo>
                  <a:lnTo>
                    <a:pt x="2258" y="1357"/>
                  </a:lnTo>
                  <a:lnTo>
                    <a:pt x="2280" y="1348"/>
                  </a:lnTo>
                  <a:lnTo>
                    <a:pt x="2303" y="1340"/>
                  </a:lnTo>
                  <a:lnTo>
                    <a:pt x="2326" y="1329"/>
                  </a:lnTo>
                  <a:lnTo>
                    <a:pt x="2346" y="1317"/>
                  </a:lnTo>
                  <a:lnTo>
                    <a:pt x="2366" y="1305"/>
                  </a:lnTo>
                  <a:lnTo>
                    <a:pt x="2386" y="1292"/>
                  </a:lnTo>
                  <a:lnTo>
                    <a:pt x="2405" y="1278"/>
                  </a:lnTo>
                  <a:lnTo>
                    <a:pt x="2424" y="1262"/>
                  </a:lnTo>
                  <a:lnTo>
                    <a:pt x="2441" y="1247"/>
                  </a:lnTo>
                  <a:lnTo>
                    <a:pt x="2458" y="1230"/>
                  </a:lnTo>
                  <a:lnTo>
                    <a:pt x="2474" y="1212"/>
                  </a:lnTo>
                  <a:lnTo>
                    <a:pt x="2489" y="1193"/>
                  </a:lnTo>
                  <a:lnTo>
                    <a:pt x="2503" y="1174"/>
                  </a:lnTo>
                  <a:lnTo>
                    <a:pt x="2516" y="1154"/>
                  </a:lnTo>
                  <a:lnTo>
                    <a:pt x="2529" y="1132"/>
                  </a:lnTo>
                  <a:lnTo>
                    <a:pt x="2540" y="1110"/>
                  </a:lnTo>
                  <a:lnTo>
                    <a:pt x="2549" y="1087"/>
                  </a:lnTo>
                  <a:lnTo>
                    <a:pt x="2559" y="1063"/>
                  </a:lnTo>
                  <a:lnTo>
                    <a:pt x="2567" y="1039"/>
                  </a:lnTo>
                  <a:lnTo>
                    <a:pt x="2573" y="1014"/>
                  </a:lnTo>
                  <a:lnTo>
                    <a:pt x="2579" y="989"/>
                  </a:lnTo>
                  <a:lnTo>
                    <a:pt x="2584" y="962"/>
                  </a:lnTo>
                  <a:lnTo>
                    <a:pt x="2587" y="935"/>
                  </a:lnTo>
                  <a:lnTo>
                    <a:pt x="2589" y="907"/>
                  </a:lnTo>
                  <a:lnTo>
                    <a:pt x="2590" y="878"/>
                  </a:lnTo>
                  <a:lnTo>
                    <a:pt x="2590" y="506"/>
                  </a:lnTo>
                  <a:lnTo>
                    <a:pt x="2589" y="476"/>
                  </a:lnTo>
                  <a:lnTo>
                    <a:pt x="2587" y="446"/>
                  </a:lnTo>
                  <a:lnTo>
                    <a:pt x="2584" y="419"/>
                  </a:lnTo>
                  <a:lnTo>
                    <a:pt x="2579" y="391"/>
                  </a:lnTo>
                  <a:lnTo>
                    <a:pt x="2573" y="364"/>
                  </a:lnTo>
                  <a:lnTo>
                    <a:pt x="2567" y="339"/>
                  </a:lnTo>
                  <a:lnTo>
                    <a:pt x="2559" y="314"/>
                  </a:lnTo>
                  <a:lnTo>
                    <a:pt x="2549" y="290"/>
                  </a:lnTo>
                  <a:lnTo>
                    <a:pt x="2540" y="267"/>
                  </a:lnTo>
                  <a:lnTo>
                    <a:pt x="2529" y="244"/>
                  </a:lnTo>
                  <a:lnTo>
                    <a:pt x="2516" y="223"/>
                  </a:lnTo>
                  <a:lnTo>
                    <a:pt x="2503" y="203"/>
                  </a:lnTo>
                  <a:lnTo>
                    <a:pt x="2489" y="184"/>
                  </a:lnTo>
                  <a:lnTo>
                    <a:pt x="2474" y="166"/>
                  </a:lnTo>
                  <a:lnTo>
                    <a:pt x="2458" y="148"/>
                  </a:lnTo>
                  <a:lnTo>
                    <a:pt x="2441" y="131"/>
                  </a:lnTo>
                  <a:lnTo>
                    <a:pt x="2424" y="116"/>
                  </a:lnTo>
                  <a:lnTo>
                    <a:pt x="2405" y="101"/>
                  </a:lnTo>
                  <a:lnTo>
                    <a:pt x="2386" y="87"/>
                  </a:lnTo>
                  <a:lnTo>
                    <a:pt x="2366" y="74"/>
                  </a:lnTo>
                  <a:lnTo>
                    <a:pt x="2346" y="62"/>
                  </a:lnTo>
                  <a:lnTo>
                    <a:pt x="2326" y="51"/>
                  </a:lnTo>
                  <a:lnTo>
                    <a:pt x="2303" y="42"/>
                  </a:lnTo>
                  <a:lnTo>
                    <a:pt x="2280" y="33"/>
                  </a:lnTo>
                  <a:lnTo>
                    <a:pt x="2258" y="25"/>
                  </a:lnTo>
                  <a:lnTo>
                    <a:pt x="2235" y="19"/>
                  </a:lnTo>
                  <a:lnTo>
                    <a:pt x="2211" y="13"/>
                  </a:lnTo>
                  <a:lnTo>
                    <a:pt x="2186" y="8"/>
                  </a:lnTo>
                  <a:lnTo>
                    <a:pt x="2161" y="5"/>
                  </a:lnTo>
                  <a:lnTo>
                    <a:pt x="2136" y="2"/>
                  </a:lnTo>
                  <a:lnTo>
                    <a:pt x="2111" y="0"/>
                  </a:lnTo>
                  <a:lnTo>
                    <a:pt x="2085" y="0"/>
                  </a:lnTo>
                  <a:close/>
                  <a:moveTo>
                    <a:pt x="8032" y="21"/>
                  </a:moveTo>
                  <a:lnTo>
                    <a:pt x="8032" y="21"/>
                  </a:lnTo>
                  <a:lnTo>
                    <a:pt x="7567" y="21"/>
                  </a:lnTo>
                  <a:lnTo>
                    <a:pt x="7341" y="527"/>
                  </a:lnTo>
                  <a:lnTo>
                    <a:pt x="7235" y="527"/>
                  </a:lnTo>
                  <a:lnTo>
                    <a:pt x="7235" y="21"/>
                  </a:lnTo>
                  <a:lnTo>
                    <a:pt x="6807" y="21"/>
                  </a:lnTo>
                  <a:lnTo>
                    <a:pt x="6807" y="1358"/>
                  </a:lnTo>
                  <a:lnTo>
                    <a:pt x="7235" y="1358"/>
                  </a:lnTo>
                  <a:lnTo>
                    <a:pt x="7235" y="883"/>
                  </a:lnTo>
                  <a:lnTo>
                    <a:pt x="7341" y="883"/>
                  </a:lnTo>
                  <a:lnTo>
                    <a:pt x="7572" y="1358"/>
                  </a:lnTo>
                  <a:lnTo>
                    <a:pt x="8065" y="1358"/>
                  </a:lnTo>
                  <a:lnTo>
                    <a:pt x="7701" y="684"/>
                  </a:lnTo>
                  <a:lnTo>
                    <a:pt x="8032" y="21"/>
                  </a:lnTo>
                  <a:close/>
                  <a:moveTo>
                    <a:pt x="8564" y="851"/>
                  </a:moveTo>
                  <a:lnTo>
                    <a:pt x="8564" y="851"/>
                  </a:lnTo>
                  <a:lnTo>
                    <a:pt x="9047" y="851"/>
                  </a:lnTo>
                  <a:lnTo>
                    <a:pt x="9047" y="533"/>
                  </a:lnTo>
                  <a:lnTo>
                    <a:pt x="8564" y="533"/>
                  </a:lnTo>
                  <a:lnTo>
                    <a:pt x="8564" y="370"/>
                  </a:lnTo>
                  <a:lnTo>
                    <a:pt x="9091" y="370"/>
                  </a:lnTo>
                  <a:lnTo>
                    <a:pt x="9091" y="21"/>
                  </a:lnTo>
                  <a:lnTo>
                    <a:pt x="8135" y="21"/>
                  </a:lnTo>
                  <a:lnTo>
                    <a:pt x="8135" y="1358"/>
                  </a:lnTo>
                  <a:lnTo>
                    <a:pt x="9130" y="1358"/>
                  </a:lnTo>
                  <a:lnTo>
                    <a:pt x="9130" y="1009"/>
                  </a:lnTo>
                  <a:lnTo>
                    <a:pt x="8564" y="1009"/>
                  </a:lnTo>
                  <a:lnTo>
                    <a:pt x="8564" y="851"/>
                  </a:lnTo>
                  <a:close/>
                  <a:moveTo>
                    <a:pt x="11285" y="1029"/>
                  </a:moveTo>
                  <a:lnTo>
                    <a:pt x="11285" y="1029"/>
                  </a:lnTo>
                  <a:lnTo>
                    <a:pt x="11123" y="1029"/>
                  </a:lnTo>
                  <a:lnTo>
                    <a:pt x="11123" y="737"/>
                  </a:lnTo>
                  <a:lnTo>
                    <a:pt x="11267" y="737"/>
                  </a:lnTo>
                  <a:lnTo>
                    <a:pt x="11289" y="739"/>
                  </a:lnTo>
                  <a:lnTo>
                    <a:pt x="11308" y="741"/>
                  </a:lnTo>
                  <a:lnTo>
                    <a:pt x="11326" y="746"/>
                  </a:lnTo>
                  <a:lnTo>
                    <a:pt x="11341" y="752"/>
                  </a:lnTo>
                  <a:lnTo>
                    <a:pt x="11355" y="760"/>
                  </a:lnTo>
                  <a:lnTo>
                    <a:pt x="11367" y="768"/>
                  </a:lnTo>
                  <a:lnTo>
                    <a:pt x="11378" y="778"/>
                  </a:lnTo>
                  <a:lnTo>
                    <a:pt x="11386" y="789"/>
                  </a:lnTo>
                  <a:lnTo>
                    <a:pt x="11395" y="801"/>
                  </a:lnTo>
                  <a:lnTo>
                    <a:pt x="11401" y="813"/>
                  </a:lnTo>
                  <a:lnTo>
                    <a:pt x="11405" y="824"/>
                  </a:lnTo>
                  <a:lnTo>
                    <a:pt x="11410" y="836"/>
                  </a:lnTo>
                  <a:lnTo>
                    <a:pt x="11413" y="850"/>
                  </a:lnTo>
                  <a:lnTo>
                    <a:pt x="11415" y="861"/>
                  </a:lnTo>
                  <a:lnTo>
                    <a:pt x="11415" y="873"/>
                  </a:lnTo>
                  <a:lnTo>
                    <a:pt x="11416" y="884"/>
                  </a:lnTo>
                  <a:lnTo>
                    <a:pt x="11415" y="906"/>
                  </a:lnTo>
                  <a:lnTo>
                    <a:pt x="11411" y="925"/>
                  </a:lnTo>
                  <a:lnTo>
                    <a:pt x="11407" y="943"/>
                  </a:lnTo>
                  <a:lnTo>
                    <a:pt x="11400" y="957"/>
                  </a:lnTo>
                  <a:lnTo>
                    <a:pt x="11392" y="971"/>
                  </a:lnTo>
                  <a:lnTo>
                    <a:pt x="11383" y="983"/>
                  </a:lnTo>
                  <a:lnTo>
                    <a:pt x="11373" y="993"/>
                  </a:lnTo>
                  <a:lnTo>
                    <a:pt x="11363" y="1001"/>
                  </a:lnTo>
                  <a:lnTo>
                    <a:pt x="11352" y="1009"/>
                  </a:lnTo>
                  <a:lnTo>
                    <a:pt x="11341" y="1015"/>
                  </a:lnTo>
                  <a:lnTo>
                    <a:pt x="11329" y="1020"/>
                  </a:lnTo>
                  <a:lnTo>
                    <a:pt x="11319" y="1024"/>
                  </a:lnTo>
                  <a:lnTo>
                    <a:pt x="11309" y="1026"/>
                  </a:lnTo>
                  <a:lnTo>
                    <a:pt x="11300" y="1027"/>
                  </a:lnTo>
                  <a:lnTo>
                    <a:pt x="11291" y="1029"/>
                  </a:lnTo>
                  <a:lnTo>
                    <a:pt x="11285" y="1029"/>
                  </a:lnTo>
                  <a:close/>
                  <a:moveTo>
                    <a:pt x="11328" y="412"/>
                  </a:moveTo>
                  <a:lnTo>
                    <a:pt x="11328" y="412"/>
                  </a:lnTo>
                  <a:lnTo>
                    <a:pt x="11123" y="412"/>
                  </a:lnTo>
                  <a:lnTo>
                    <a:pt x="11123" y="21"/>
                  </a:lnTo>
                  <a:lnTo>
                    <a:pt x="10694" y="21"/>
                  </a:lnTo>
                  <a:lnTo>
                    <a:pt x="10694" y="1358"/>
                  </a:lnTo>
                  <a:lnTo>
                    <a:pt x="11328" y="1358"/>
                  </a:lnTo>
                  <a:lnTo>
                    <a:pt x="11354" y="1358"/>
                  </a:lnTo>
                  <a:lnTo>
                    <a:pt x="11380" y="1357"/>
                  </a:lnTo>
                  <a:lnTo>
                    <a:pt x="11405" y="1354"/>
                  </a:lnTo>
                  <a:lnTo>
                    <a:pt x="11430" y="1351"/>
                  </a:lnTo>
                  <a:lnTo>
                    <a:pt x="11454" y="1347"/>
                  </a:lnTo>
                  <a:lnTo>
                    <a:pt x="11478" y="1342"/>
                  </a:lnTo>
                  <a:lnTo>
                    <a:pt x="11502" y="1336"/>
                  </a:lnTo>
                  <a:lnTo>
                    <a:pt x="11525" y="1330"/>
                  </a:lnTo>
                  <a:lnTo>
                    <a:pt x="11547" y="1322"/>
                  </a:lnTo>
                  <a:lnTo>
                    <a:pt x="11569" y="1314"/>
                  </a:lnTo>
                  <a:lnTo>
                    <a:pt x="11590" y="1305"/>
                  </a:lnTo>
                  <a:lnTo>
                    <a:pt x="11610" y="1296"/>
                  </a:lnTo>
                  <a:lnTo>
                    <a:pt x="11630" y="1285"/>
                  </a:lnTo>
                  <a:lnTo>
                    <a:pt x="11650" y="1273"/>
                  </a:lnTo>
                  <a:lnTo>
                    <a:pt x="11667" y="1260"/>
                  </a:lnTo>
                  <a:lnTo>
                    <a:pt x="11685" y="1247"/>
                  </a:lnTo>
                  <a:lnTo>
                    <a:pt x="11702" y="1234"/>
                  </a:lnTo>
                  <a:lnTo>
                    <a:pt x="11717" y="1218"/>
                  </a:lnTo>
                  <a:lnTo>
                    <a:pt x="11733" y="1203"/>
                  </a:lnTo>
                  <a:lnTo>
                    <a:pt x="11747" y="1187"/>
                  </a:lnTo>
                  <a:lnTo>
                    <a:pt x="11760" y="1169"/>
                  </a:lnTo>
                  <a:lnTo>
                    <a:pt x="11772" y="1151"/>
                  </a:lnTo>
                  <a:lnTo>
                    <a:pt x="11783" y="1134"/>
                  </a:lnTo>
                  <a:lnTo>
                    <a:pt x="11794" y="1113"/>
                  </a:lnTo>
                  <a:lnTo>
                    <a:pt x="11802" y="1093"/>
                  </a:lnTo>
                  <a:lnTo>
                    <a:pt x="11810" y="1073"/>
                  </a:lnTo>
                  <a:lnTo>
                    <a:pt x="11817" y="1051"/>
                  </a:lnTo>
                  <a:lnTo>
                    <a:pt x="11823" y="1029"/>
                  </a:lnTo>
                  <a:lnTo>
                    <a:pt x="11827" y="1006"/>
                  </a:lnTo>
                  <a:lnTo>
                    <a:pt x="11830" y="982"/>
                  </a:lnTo>
                  <a:lnTo>
                    <a:pt x="11833" y="957"/>
                  </a:lnTo>
                  <a:lnTo>
                    <a:pt x="11833" y="932"/>
                  </a:lnTo>
                  <a:lnTo>
                    <a:pt x="11833" y="838"/>
                  </a:lnTo>
                  <a:lnTo>
                    <a:pt x="11833" y="813"/>
                  </a:lnTo>
                  <a:lnTo>
                    <a:pt x="11830" y="787"/>
                  </a:lnTo>
                  <a:lnTo>
                    <a:pt x="11827" y="764"/>
                  </a:lnTo>
                  <a:lnTo>
                    <a:pt x="11823" y="741"/>
                  </a:lnTo>
                  <a:lnTo>
                    <a:pt x="11817" y="718"/>
                  </a:lnTo>
                  <a:lnTo>
                    <a:pt x="11810" y="697"/>
                  </a:lnTo>
                  <a:lnTo>
                    <a:pt x="11802" y="676"/>
                  </a:lnTo>
                  <a:lnTo>
                    <a:pt x="11794" y="656"/>
                  </a:lnTo>
                  <a:lnTo>
                    <a:pt x="11783" y="637"/>
                  </a:lnTo>
                  <a:lnTo>
                    <a:pt x="11772" y="618"/>
                  </a:lnTo>
                  <a:lnTo>
                    <a:pt x="11760" y="600"/>
                  </a:lnTo>
                  <a:lnTo>
                    <a:pt x="11747" y="583"/>
                  </a:lnTo>
                  <a:lnTo>
                    <a:pt x="11733" y="567"/>
                  </a:lnTo>
                  <a:lnTo>
                    <a:pt x="11717" y="551"/>
                  </a:lnTo>
                  <a:lnTo>
                    <a:pt x="11702" y="536"/>
                  </a:lnTo>
                  <a:lnTo>
                    <a:pt x="11685" y="523"/>
                  </a:lnTo>
                  <a:lnTo>
                    <a:pt x="11667" y="509"/>
                  </a:lnTo>
                  <a:lnTo>
                    <a:pt x="11650" y="496"/>
                  </a:lnTo>
                  <a:lnTo>
                    <a:pt x="11630" y="486"/>
                  </a:lnTo>
                  <a:lnTo>
                    <a:pt x="11610" y="475"/>
                  </a:lnTo>
                  <a:lnTo>
                    <a:pt x="11590" y="464"/>
                  </a:lnTo>
                  <a:lnTo>
                    <a:pt x="11569" y="456"/>
                  </a:lnTo>
                  <a:lnTo>
                    <a:pt x="11547" y="447"/>
                  </a:lnTo>
                  <a:lnTo>
                    <a:pt x="11525" y="440"/>
                  </a:lnTo>
                  <a:lnTo>
                    <a:pt x="11502" y="433"/>
                  </a:lnTo>
                  <a:lnTo>
                    <a:pt x="11478" y="427"/>
                  </a:lnTo>
                  <a:lnTo>
                    <a:pt x="11454" y="422"/>
                  </a:lnTo>
                  <a:lnTo>
                    <a:pt x="11430" y="419"/>
                  </a:lnTo>
                  <a:lnTo>
                    <a:pt x="11405" y="415"/>
                  </a:lnTo>
                  <a:lnTo>
                    <a:pt x="11380" y="413"/>
                  </a:lnTo>
                  <a:lnTo>
                    <a:pt x="11354" y="412"/>
                  </a:lnTo>
                  <a:lnTo>
                    <a:pt x="11328" y="412"/>
                  </a:lnTo>
                  <a:close/>
                  <a:moveTo>
                    <a:pt x="4778" y="517"/>
                  </a:moveTo>
                  <a:lnTo>
                    <a:pt x="4778" y="517"/>
                  </a:lnTo>
                  <a:lnTo>
                    <a:pt x="4412" y="517"/>
                  </a:lnTo>
                  <a:lnTo>
                    <a:pt x="4412" y="21"/>
                  </a:lnTo>
                  <a:lnTo>
                    <a:pt x="3983" y="21"/>
                  </a:lnTo>
                  <a:lnTo>
                    <a:pt x="3983" y="1358"/>
                  </a:lnTo>
                  <a:lnTo>
                    <a:pt x="4412" y="1358"/>
                  </a:lnTo>
                  <a:lnTo>
                    <a:pt x="4412" y="883"/>
                  </a:lnTo>
                  <a:lnTo>
                    <a:pt x="4778" y="883"/>
                  </a:lnTo>
                  <a:lnTo>
                    <a:pt x="4778" y="1358"/>
                  </a:lnTo>
                  <a:lnTo>
                    <a:pt x="5208" y="1358"/>
                  </a:lnTo>
                  <a:lnTo>
                    <a:pt x="5208" y="21"/>
                  </a:lnTo>
                  <a:lnTo>
                    <a:pt x="4778" y="21"/>
                  </a:lnTo>
                  <a:lnTo>
                    <a:pt x="4778" y="517"/>
                  </a:lnTo>
                  <a:close/>
                  <a:moveTo>
                    <a:pt x="796" y="517"/>
                  </a:moveTo>
                  <a:lnTo>
                    <a:pt x="796" y="517"/>
                  </a:lnTo>
                  <a:lnTo>
                    <a:pt x="429" y="517"/>
                  </a:lnTo>
                  <a:lnTo>
                    <a:pt x="429" y="21"/>
                  </a:lnTo>
                  <a:lnTo>
                    <a:pt x="0" y="21"/>
                  </a:lnTo>
                  <a:lnTo>
                    <a:pt x="0" y="1358"/>
                  </a:lnTo>
                  <a:lnTo>
                    <a:pt x="429" y="1358"/>
                  </a:lnTo>
                  <a:lnTo>
                    <a:pt x="429" y="883"/>
                  </a:lnTo>
                  <a:lnTo>
                    <a:pt x="796" y="883"/>
                  </a:lnTo>
                  <a:lnTo>
                    <a:pt x="796" y="1358"/>
                  </a:lnTo>
                  <a:lnTo>
                    <a:pt x="1224" y="1358"/>
                  </a:lnTo>
                  <a:lnTo>
                    <a:pt x="1224" y="21"/>
                  </a:lnTo>
                  <a:lnTo>
                    <a:pt x="796" y="21"/>
                  </a:lnTo>
                  <a:lnTo>
                    <a:pt x="796" y="5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78A9F84-89CE-80E9-99C4-F541DA2B8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50" y="3543300"/>
              <a:ext cx="2381250" cy="1590675"/>
            </a:xfrm>
            <a:custGeom>
              <a:avLst/>
              <a:gdLst>
                <a:gd name="T0" fmla="*/ 4919 w 6001"/>
                <a:gd name="T1" fmla="*/ 3283 h 4010"/>
                <a:gd name="T2" fmla="*/ 4662 w 6001"/>
                <a:gd name="T3" fmla="*/ 3435 h 4010"/>
                <a:gd name="T4" fmla="*/ 4430 w 6001"/>
                <a:gd name="T5" fmla="*/ 489 h 4010"/>
                <a:gd name="T6" fmla="*/ 4707 w 6001"/>
                <a:gd name="T7" fmla="*/ 597 h 4010"/>
                <a:gd name="T8" fmla="*/ 4960 w 6001"/>
                <a:gd name="T9" fmla="*/ 757 h 4010"/>
                <a:gd name="T10" fmla="*/ 5166 w 6001"/>
                <a:gd name="T11" fmla="*/ 948 h 4010"/>
                <a:gd name="T12" fmla="*/ 5309 w 6001"/>
                <a:gd name="T13" fmla="*/ 1131 h 4010"/>
                <a:gd name="T14" fmla="*/ 5422 w 6001"/>
                <a:gd name="T15" fmla="*/ 1332 h 4010"/>
                <a:gd name="T16" fmla="*/ 5505 w 6001"/>
                <a:gd name="T17" fmla="*/ 1546 h 4010"/>
                <a:gd name="T18" fmla="*/ 5555 w 6001"/>
                <a:gd name="T19" fmla="*/ 1771 h 4010"/>
                <a:gd name="T20" fmla="*/ 5572 w 6001"/>
                <a:gd name="T21" fmla="*/ 2005 h 4010"/>
                <a:gd name="T22" fmla="*/ 5555 w 6001"/>
                <a:gd name="T23" fmla="*/ 2239 h 4010"/>
                <a:gd name="T24" fmla="*/ 5505 w 6001"/>
                <a:gd name="T25" fmla="*/ 2463 h 4010"/>
                <a:gd name="T26" fmla="*/ 5422 w 6001"/>
                <a:gd name="T27" fmla="*/ 2678 h 4010"/>
                <a:gd name="T28" fmla="*/ 5309 w 6001"/>
                <a:gd name="T29" fmla="*/ 2879 h 4010"/>
                <a:gd name="T30" fmla="*/ 5166 w 6001"/>
                <a:gd name="T31" fmla="*/ 3062 h 4010"/>
                <a:gd name="T32" fmla="*/ 4000 w 6001"/>
                <a:gd name="T33" fmla="*/ 1871 h 4010"/>
                <a:gd name="T34" fmla="*/ 1476 w 6001"/>
                <a:gd name="T35" fmla="*/ 3491 h 4010"/>
                <a:gd name="T36" fmla="*/ 1206 w 6001"/>
                <a:gd name="T37" fmla="*/ 3365 h 4010"/>
                <a:gd name="T38" fmla="*/ 963 w 6001"/>
                <a:gd name="T39" fmla="*/ 3189 h 4010"/>
                <a:gd name="T40" fmla="*/ 785 w 6001"/>
                <a:gd name="T41" fmla="*/ 3003 h 4010"/>
                <a:gd name="T42" fmla="*/ 651 w 6001"/>
                <a:gd name="T43" fmla="*/ 2813 h 4010"/>
                <a:gd name="T44" fmla="*/ 548 w 6001"/>
                <a:gd name="T45" fmla="*/ 2608 h 4010"/>
                <a:gd name="T46" fmla="*/ 475 w 6001"/>
                <a:gd name="T47" fmla="*/ 2390 h 4010"/>
                <a:gd name="T48" fmla="*/ 436 w 6001"/>
                <a:gd name="T49" fmla="*/ 2161 h 4010"/>
                <a:gd name="T50" fmla="*/ 431 w 6001"/>
                <a:gd name="T51" fmla="*/ 1926 h 4010"/>
                <a:gd name="T52" fmla="*/ 458 w 6001"/>
                <a:gd name="T53" fmla="*/ 1696 h 4010"/>
                <a:gd name="T54" fmla="*/ 520 w 6001"/>
                <a:gd name="T55" fmla="*/ 1474 h 4010"/>
                <a:gd name="T56" fmla="*/ 613 w 6001"/>
                <a:gd name="T57" fmla="*/ 1264 h 4010"/>
                <a:gd name="T58" fmla="*/ 736 w 6001"/>
                <a:gd name="T59" fmla="*/ 1068 h 4010"/>
                <a:gd name="T60" fmla="*/ 889 w 6001"/>
                <a:gd name="T61" fmla="*/ 892 h 4010"/>
                <a:gd name="T62" fmla="*/ 1123 w 6001"/>
                <a:gd name="T63" fmla="*/ 698 h 4010"/>
                <a:gd name="T64" fmla="*/ 1384 w 6001"/>
                <a:gd name="T65" fmla="*/ 555 h 4010"/>
                <a:gd name="T66" fmla="*/ 4000 w 6001"/>
                <a:gd name="T67" fmla="*/ 0 h 4010"/>
                <a:gd name="T68" fmla="*/ 1695 w 6001"/>
                <a:gd name="T69" fmla="*/ 23 h 4010"/>
                <a:gd name="T70" fmla="*/ 1133 w 6001"/>
                <a:gd name="T71" fmla="*/ 197 h 4010"/>
                <a:gd name="T72" fmla="*/ 655 w 6001"/>
                <a:gd name="T73" fmla="*/ 520 h 4010"/>
                <a:gd name="T74" fmla="*/ 289 w 6001"/>
                <a:gd name="T75" fmla="*/ 966 h 4010"/>
                <a:gd name="T76" fmla="*/ 63 w 6001"/>
                <a:gd name="T77" fmla="*/ 1504 h 4010"/>
                <a:gd name="T78" fmla="*/ 3 w 6001"/>
                <a:gd name="T79" fmla="*/ 2109 h 4010"/>
                <a:gd name="T80" fmla="*/ 122 w 6001"/>
                <a:gd name="T81" fmla="*/ 2695 h 4010"/>
                <a:gd name="T82" fmla="*/ 398 w 6001"/>
                <a:gd name="T83" fmla="*/ 3204 h 4010"/>
                <a:gd name="T84" fmla="*/ 804 w 6001"/>
                <a:gd name="T85" fmla="*/ 3612 h 4010"/>
                <a:gd name="T86" fmla="*/ 1312 w 6001"/>
                <a:gd name="T87" fmla="*/ 3888 h 4010"/>
                <a:gd name="T88" fmla="*/ 1897 w 6001"/>
                <a:gd name="T89" fmla="*/ 4007 h 4010"/>
                <a:gd name="T90" fmla="*/ 4305 w 6001"/>
                <a:gd name="T91" fmla="*/ 3987 h 4010"/>
                <a:gd name="T92" fmla="*/ 4868 w 6001"/>
                <a:gd name="T93" fmla="*/ 3813 h 4010"/>
                <a:gd name="T94" fmla="*/ 5345 w 6001"/>
                <a:gd name="T95" fmla="*/ 3490 h 4010"/>
                <a:gd name="T96" fmla="*/ 5711 w 6001"/>
                <a:gd name="T97" fmla="*/ 3044 h 4010"/>
                <a:gd name="T98" fmla="*/ 5938 w 6001"/>
                <a:gd name="T99" fmla="*/ 2506 h 4010"/>
                <a:gd name="T100" fmla="*/ 5998 w 6001"/>
                <a:gd name="T101" fmla="*/ 1901 h 4010"/>
                <a:gd name="T102" fmla="*/ 5880 w 6001"/>
                <a:gd name="T103" fmla="*/ 1315 h 4010"/>
                <a:gd name="T104" fmla="*/ 5604 w 6001"/>
                <a:gd name="T105" fmla="*/ 806 h 4010"/>
                <a:gd name="T106" fmla="*/ 5198 w 6001"/>
                <a:gd name="T107" fmla="*/ 398 h 4010"/>
                <a:gd name="T108" fmla="*/ 4688 w 6001"/>
                <a:gd name="T109" fmla="*/ 122 h 4010"/>
                <a:gd name="T110" fmla="*/ 4104 w 6001"/>
                <a:gd name="T111" fmla="*/ 3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01" h="4010">
                  <a:moveTo>
                    <a:pt x="5112" y="3118"/>
                  </a:moveTo>
                  <a:lnTo>
                    <a:pt x="5075" y="3154"/>
                  </a:lnTo>
                  <a:lnTo>
                    <a:pt x="5037" y="3189"/>
                  </a:lnTo>
                  <a:lnTo>
                    <a:pt x="4999" y="3221"/>
                  </a:lnTo>
                  <a:lnTo>
                    <a:pt x="4960" y="3253"/>
                  </a:lnTo>
                  <a:lnTo>
                    <a:pt x="4919" y="3283"/>
                  </a:lnTo>
                  <a:lnTo>
                    <a:pt x="4879" y="3312"/>
                  </a:lnTo>
                  <a:lnTo>
                    <a:pt x="4837" y="3339"/>
                  </a:lnTo>
                  <a:lnTo>
                    <a:pt x="4794" y="3365"/>
                  </a:lnTo>
                  <a:lnTo>
                    <a:pt x="4751" y="3389"/>
                  </a:lnTo>
                  <a:lnTo>
                    <a:pt x="4707" y="3413"/>
                  </a:lnTo>
                  <a:lnTo>
                    <a:pt x="4662" y="3435"/>
                  </a:lnTo>
                  <a:lnTo>
                    <a:pt x="4617" y="3455"/>
                  </a:lnTo>
                  <a:lnTo>
                    <a:pt x="4570" y="3474"/>
                  </a:lnTo>
                  <a:lnTo>
                    <a:pt x="4524" y="3491"/>
                  </a:lnTo>
                  <a:lnTo>
                    <a:pt x="4478" y="3506"/>
                  </a:lnTo>
                  <a:lnTo>
                    <a:pt x="4430" y="3521"/>
                  </a:lnTo>
                  <a:lnTo>
                    <a:pt x="4430" y="489"/>
                  </a:lnTo>
                  <a:lnTo>
                    <a:pt x="4478" y="503"/>
                  </a:lnTo>
                  <a:lnTo>
                    <a:pt x="4524" y="519"/>
                  </a:lnTo>
                  <a:lnTo>
                    <a:pt x="4570" y="536"/>
                  </a:lnTo>
                  <a:lnTo>
                    <a:pt x="4617" y="555"/>
                  </a:lnTo>
                  <a:lnTo>
                    <a:pt x="4662" y="575"/>
                  </a:lnTo>
                  <a:lnTo>
                    <a:pt x="4707" y="597"/>
                  </a:lnTo>
                  <a:lnTo>
                    <a:pt x="4751" y="620"/>
                  </a:lnTo>
                  <a:lnTo>
                    <a:pt x="4794" y="645"/>
                  </a:lnTo>
                  <a:lnTo>
                    <a:pt x="4837" y="671"/>
                  </a:lnTo>
                  <a:lnTo>
                    <a:pt x="4879" y="698"/>
                  </a:lnTo>
                  <a:lnTo>
                    <a:pt x="4919" y="727"/>
                  </a:lnTo>
                  <a:lnTo>
                    <a:pt x="4960" y="757"/>
                  </a:lnTo>
                  <a:lnTo>
                    <a:pt x="4999" y="789"/>
                  </a:lnTo>
                  <a:lnTo>
                    <a:pt x="5037" y="821"/>
                  </a:lnTo>
                  <a:lnTo>
                    <a:pt x="5075" y="856"/>
                  </a:lnTo>
                  <a:lnTo>
                    <a:pt x="5112" y="892"/>
                  </a:lnTo>
                  <a:lnTo>
                    <a:pt x="5140" y="919"/>
                  </a:lnTo>
                  <a:lnTo>
                    <a:pt x="5166" y="948"/>
                  </a:lnTo>
                  <a:lnTo>
                    <a:pt x="5192" y="978"/>
                  </a:lnTo>
                  <a:lnTo>
                    <a:pt x="5217" y="1007"/>
                  </a:lnTo>
                  <a:lnTo>
                    <a:pt x="5241" y="1037"/>
                  </a:lnTo>
                  <a:lnTo>
                    <a:pt x="5265" y="1068"/>
                  </a:lnTo>
                  <a:lnTo>
                    <a:pt x="5287" y="1099"/>
                  </a:lnTo>
                  <a:lnTo>
                    <a:pt x="5309" y="1131"/>
                  </a:lnTo>
                  <a:lnTo>
                    <a:pt x="5330" y="1164"/>
                  </a:lnTo>
                  <a:lnTo>
                    <a:pt x="5350" y="1197"/>
                  </a:lnTo>
                  <a:lnTo>
                    <a:pt x="5369" y="1229"/>
                  </a:lnTo>
                  <a:lnTo>
                    <a:pt x="5387" y="1264"/>
                  </a:lnTo>
                  <a:lnTo>
                    <a:pt x="5405" y="1297"/>
                  </a:lnTo>
                  <a:lnTo>
                    <a:pt x="5422" y="1332"/>
                  </a:lnTo>
                  <a:lnTo>
                    <a:pt x="5438" y="1367"/>
                  </a:lnTo>
                  <a:lnTo>
                    <a:pt x="5453" y="1402"/>
                  </a:lnTo>
                  <a:lnTo>
                    <a:pt x="5467" y="1437"/>
                  </a:lnTo>
                  <a:lnTo>
                    <a:pt x="5480" y="1473"/>
                  </a:lnTo>
                  <a:lnTo>
                    <a:pt x="5493" y="1510"/>
                  </a:lnTo>
                  <a:lnTo>
                    <a:pt x="5505" y="1546"/>
                  </a:lnTo>
                  <a:lnTo>
                    <a:pt x="5516" y="1583"/>
                  </a:lnTo>
                  <a:lnTo>
                    <a:pt x="5525" y="1620"/>
                  </a:lnTo>
                  <a:lnTo>
                    <a:pt x="5534" y="1658"/>
                  </a:lnTo>
                  <a:lnTo>
                    <a:pt x="5542" y="1695"/>
                  </a:lnTo>
                  <a:lnTo>
                    <a:pt x="5549" y="1733"/>
                  </a:lnTo>
                  <a:lnTo>
                    <a:pt x="5555" y="1771"/>
                  </a:lnTo>
                  <a:lnTo>
                    <a:pt x="5560" y="1809"/>
                  </a:lnTo>
                  <a:lnTo>
                    <a:pt x="5565" y="1849"/>
                  </a:lnTo>
                  <a:lnTo>
                    <a:pt x="5568" y="1887"/>
                  </a:lnTo>
                  <a:lnTo>
                    <a:pt x="5570" y="1926"/>
                  </a:lnTo>
                  <a:lnTo>
                    <a:pt x="5572" y="1966"/>
                  </a:lnTo>
                  <a:lnTo>
                    <a:pt x="5572" y="2005"/>
                  </a:lnTo>
                  <a:lnTo>
                    <a:pt x="5572" y="2044"/>
                  </a:lnTo>
                  <a:lnTo>
                    <a:pt x="5570" y="2084"/>
                  </a:lnTo>
                  <a:lnTo>
                    <a:pt x="5568" y="2122"/>
                  </a:lnTo>
                  <a:lnTo>
                    <a:pt x="5565" y="2161"/>
                  </a:lnTo>
                  <a:lnTo>
                    <a:pt x="5560" y="2200"/>
                  </a:lnTo>
                  <a:lnTo>
                    <a:pt x="5555" y="2239"/>
                  </a:lnTo>
                  <a:lnTo>
                    <a:pt x="5549" y="2277"/>
                  </a:lnTo>
                  <a:lnTo>
                    <a:pt x="5542" y="2314"/>
                  </a:lnTo>
                  <a:lnTo>
                    <a:pt x="5534" y="2352"/>
                  </a:lnTo>
                  <a:lnTo>
                    <a:pt x="5525" y="2389"/>
                  </a:lnTo>
                  <a:lnTo>
                    <a:pt x="5516" y="2427"/>
                  </a:lnTo>
                  <a:lnTo>
                    <a:pt x="5505" y="2463"/>
                  </a:lnTo>
                  <a:lnTo>
                    <a:pt x="5493" y="2500"/>
                  </a:lnTo>
                  <a:lnTo>
                    <a:pt x="5480" y="2536"/>
                  </a:lnTo>
                  <a:lnTo>
                    <a:pt x="5467" y="2573"/>
                  </a:lnTo>
                  <a:lnTo>
                    <a:pt x="5453" y="2608"/>
                  </a:lnTo>
                  <a:lnTo>
                    <a:pt x="5438" y="2643"/>
                  </a:lnTo>
                  <a:lnTo>
                    <a:pt x="5422" y="2678"/>
                  </a:lnTo>
                  <a:lnTo>
                    <a:pt x="5405" y="2713"/>
                  </a:lnTo>
                  <a:lnTo>
                    <a:pt x="5387" y="2746"/>
                  </a:lnTo>
                  <a:lnTo>
                    <a:pt x="5369" y="2781"/>
                  </a:lnTo>
                  <a:lnTo>
                    <a:pt x="5350" y="2813"/>
                  </a:lnTo>
                  <a:lnTo>
                    <a:pt x="5330" y="2846"/>
                  </a:lnTo>
                  <a:lnTo>
                    <a:pt x="5309" y="2879"/>
                  </a:lnTo>
                  <a:lnTo>
                    <a:pt x="5287" y="2911"/>
                  </a:lnTo>
                  <a:lnTo>
                    <a:pt x="5265" y="2942"/>
                  </a:lnTo>
                  <a:lnTo>
                    <a:pt x="5241" y="2973"/>
                  </a:lnTo>
                  <a:lnTo>
                    <a:pt x="5217" y="3003"/>
                  </a:lnTo>
                  <a:lnTo>
                    <a:pt x="5192" y="3032"/>
                  </a:lnTo>
                  <a:lnTo>
                    <a:pt x="5166" y="3062"/>
                  </a:lnTo>
                  <a:lnTo>
                    <a:pt x="5140" y="3091"/>
                  </a:lnTo>
                  <a:lnTo>
                    <a:pt x="5112" y="3118"/>
                  </a:lnTo>
                  <a:close/>
                  <a:moveTo>
                    <a:pt x="2000" y="2139"/>
                  </a:moveTo>
                  <a:lnTo>
                    <a:pt x="2000" y="2139"/>
                  </a:lnTo>
                  <a:lnTo>
                    <a:pt x="2000" y="519"/>
                  </a:lnTo>
                  <a:lnTo>
                    <a:pt x="4000" y="1871"/>
                  </a:lnTo>
                  <a:lnTo>
                    <a:pt x="4000" y="3492"/>
                  </a:lnTo>
                  <a:lnTo>
                    <a:pt x="2000" y="2139"/>
                  </a:lnTo>
                  <a:close/>
                  <a:moveTo>
                    <a:pt x="1572" y="3521"/>
                  </a:moveTo>
                  <a:lnTo>
                    <a:pt x="1572" y="3521"/>
                  </a:lnTo>
                  <a:lnTo>
                    <a:pt x="1524" y="3507"/>
                  </a:lnTo>
                  <a:lnTo>
                    <a:pt x="1476" y="3491"/>
                  </a:lnTo>
                  <a:lnTo>
                    <a:pt x="1430" y="3474"/>
                  </a:lnTo>
                  <a:lnTo>
                    <a:pt x="1384" y="3455"/>
                  </a:lnTo>
                  <a:lnTo>
                    <a:pt x="1338" y="3435"/>
                  </a:lnTo>
                  <a:lnTo>
                    <a:pt x="1294" y="3413"/>
                  </a:lnTo>
                  <a:lnTo>
                    <a:pt x="1250" y="3390"/>
                  </a:lnTo>
                  <a:lnTo>
                    <a:pt x="1206" y="3365"/>
                  </a:lnTo>
                  <a:lnTo>
                    <a:pt x="1164" y="3339"/>
                  </a:lnTo>
                  <a:lnTo>
                    <a:pt x="1123" y="3312"/>
                  </a:lnTo>
                  <a:lnTo>
                    <a:pt x="1081" y="3283"/>
                  </a:lnTo>
                  <a:lnTo>
                    <a:pt x="1041" y="3253"/>
                  </a:lnTo>
                  <a:lnTo>
                    <a:pt x="1001" y="3221"/>
                  </a:lnTo>
                  <a:lnTo>
                    <a:pt x="963" y="3189"/>
                  </a:lnTo>
                  <a:lnTo>
                    <a:pt x="925" y="3154"/>
                  </a:lnTo>
                  <a:lnTo>
                    <a:pt x="889" y="3118"/>
                  </a:lnTo>
                  <a:lnTo>
                    <a:pt x="862" y="3091"/>
                  </a:lnTo>
                  <a:lnTo>
                    <a:pt x="835" y="3062"/>
                  </a:lnTo>
                  <a:lnTo>
                    <a:pt x="810" y="3032"/>
                  </a:lnTo>
                  <a:lnTo>
                    <a:pt x="785" y="3003"/>
                  </a:lnTo>
                  <a:lnTo>
                    <a:pt x="760" y="2973"/>
                  </a:lnTo>
                  <a:lnTo>
                    <a:pt x="736" y="2942"/>
                  </a:lnTo>
                  <a:lnTo>
                    <a:pt x="713" y="2911"/>
                  </a:lnTo>
                  <a:lnTo>
                    <a:pt x="692" y="2879"/>
                  </a:lnTo>
                  <a:lnTo>
                    <a:pt x="670" y="2846"/>
                  </a:lnTo>
                  <a:lnTo>
                    <a:pt x="651" y="2813"/>
                  </a:lnTo>
                  <a:lnTo>
                    <a:pt x="631" y="2781"/>
                  </a:lnTo>
                  <a:lnTo>
                    <a:pt x="613" y="2746"/>
                  </a:lnTo>
                  <a:lnTo>
                    <a:pt x="595" y="2713"/>
                  </a:lnTo>
                  <a:lnTo>
                    <a:pt x="579" y="2678"/>
                  </a:lnTo>
                  <a:lnTo>
                    <a:pt x="562" y="2643"/>
                  </a:lnTo>
                  <a:lnTo>
                    <a:pt x="548" y="2608"/>
                  </a:lnTo>
                  <a:lnTo>
                    <a:pt x="533" y="2573"/>
                  </a:lnTo>
                  <a:lnTo>
                    <a:pt x="520" y="2537"/>
                  </a:lnTo>
                  <a:lnTo>
                    <a:pt x="507" y="2500"/>
                  </a:lnTo>
                  <a:lnTo>
                    <a:pt x="497" y="2464"/>
                  </a:lnTo>
                  <a:lnTo>
                    <a:pt x="486" y="2427"/>
                  </a:lnTo>
                  <a:lnTo>
                    <a:pt x="475" y="2390"/>
                  </a:lnTo>
                  <a:lnTo>
                    <a:pt x="467" y="2352"/>
                  </a:lnTo>
                  <a:lnTo>
                    <a:pt x="458" y="2315"/>
                  </a:lnTo>
                  <a:lnTo>
                    <a:pt x="451" y="2277"/>
                  </a:lnTo>
                  <a:lnTo>
                    <a:pt x="445" y="2239"/>
                  </a:lnTo>
                  <a:lnTo>
                    <a:pt x="441" y="2201"/>
                  </a:lnTo>
                  <a:lnTo>
                    <a:pt x="436" y="2161"/>
                  </a:lnTo>
                  <a:lnTo>
                    <a:pt x="433" y="2123"/>
                  </a:lnTo>
                  <a:lnTo>
                    <a:pt x="431" y="2084"/>
                  </a:lnTo>
                  <a:lnTo>
                    <a:pt x="429" y="2044"/>
                  </a:lnTo>
                  <a:lnTo>
                    <a:pt x="429" y="2005"/>
                  </a:lnTo>
                  <a:lnTo>
                    <a:pt x="429" y="1966"/>
                  </a:lnTo>
                  <a:lnTo>
                    <a:pt x="431" y="1926"/>
                  </a:lnTo>
                  <a:lnTo>
                    <a:pt x="433" y="1888"/>
                  </a:lnTo>
                  <a:lnTo>
                    <a:pt x="436" y="1849"/>
                  </a:lnTo>
                  <a:lnTo>
                    <a:pt x="441" y="1810"/>
                  </a:lnTo>
                  <a:lnTo>
                    <a:pt x="445" y="1771"/>
                  </a:lnTo>
                  <a:lnTo>
                    <a:pt x="451" y="1733"/>
                  </a:lnTo>
                  <a:lnTo>
                    <a:pt x="458" y="1696"/>
                  </a:lnTo>
                  <a:lnTo>
                    <a:pt x="467" y="1658"/>
                  </a:lnTo>
                  <a:lnTo>
                    <a:pt x="475" y="1621"/>
                  </a:lnTo>
                  <a:lnTo>
                    <a:pt x="486" y="1583"/>
                  </a:lnTo>
                  <a:lnTo>
                    <a:pt x="497" y="1547"/>
                  </a:lnTo>
                  <a:lnTo>
                    <a:pt x="507" y="1510"/>
                  </a:lnTo>
                  <a:lnTo>
                    <a:pt x="520" y="1474"/>
                  </a:lnTo>
                  <a:lnTo>
                    <a:pt x="533" y="1437"/>
                  </a:lnTo>
                  <a:lnTo>
                    <a:pt x="548" y="1402"/>
                  </a:lnTo>
                  <a:lnTo>
                    <a:pt x="562" y="1367"/>
                  </a:lnTo>
                  <a:lnTo>
                    <a:pt x="579" y="1332"/>
                  </a:lnTo>
                  <a:lnTo>
                    <a:pt x="595" y="1297"/>
                  </a:lnTo>
                  <a:lnTo>
                    <a:pt x="613" y="1264"/>
                  </a:lnTo>
                  <a:lnTo>
                    <a:pt x="631" y="1229"/>
                  </a:lnTo>
                  <a:lnTo>
                    <a:pt x="651" y="1197"/>
                  </a:lnTo>
                  <a:lnTo>
                    <a:pt x="670" y="1164"/>
                  </a:lnTo>
                  <a:lnTo>
                    <a:pt x="692" y="1131"/>
                  </a:lnTo>
                  <a:lnTo>
                    <a:pt x="713" y="1099"/>
                  </a:lnTo>
                  <a:lnTo>
                    <a:pt x="736" y="1068"/>
                  </a:lnTo>
                  <a:lnTo>
                    <a:pt x="760" y="1037"/>
                  </a:lnTo>
                  <a:lnTo>
                    <a:pt x="785" y="1007"/>
                  </a:lnTo>
                  <a:lnTo>
                    <a:pt x="810" y="978"/>
                  </a:lnTo>
                  <a:lnTo>
                    <a:pt x="835" y="948"/>
                  </a:lnTo>
                  <a:lnTo>
                    <a:pt x="862" y="919"/>
                  </a:lnTo>
                  <a:lnTo>
                    <a:pt x="889" y="892"/>
                  </a:lnTo>
                  <a:lnTo>
                    <a:pt x="925" y="856"/>
                  </a:lnTo>
                  <a:lnTo>
                    <a:pt x="963" y="821"/>
                  </a:lnTo>
                  <a:lnTo>
                    <a:pt x="1001" y="789"/>
                  </a:lnTo>
                  <a:lnTo>
                    <a:pt x="1041" y="757"/>
                  </a:lnTo>
                  <a:lnTo>
                    <a:pt x="1081" y="727"/>
                  </a:lnTo>
                  <a:lnTo>
                    <a:pt x="1123" y="698"/>
                  </a:lnTo>
                  <a:lnTo>
                    <a:pt x="1164" y="671"/>
                  </a:lnTo>
                  <a:lnTo>
                    <a:pt x="1206" y="645"/>
                  </a:lnTo>
                  <a:lnTo>
                    <a:pt x="1250" y="621"/>
                  </a:lnTo>
                  <a:lnTo>
                    <a:pt x="1294" y="597"/>
                  </a:lnTo>
                  <a:lnTo>
                    <a:pt x="1338" y="575"/>
                  </a:lnTo>
                  <a:lnTo>
                    <a:pt x="1384" y="555"/>
                  </a:lnTo>
                  <a:lnTo>
                    <a:pt x="1430" y="536"/>
                  </a:lnTo>
                  <a:lnTo>
                    <a:pt x="1476" y="519"/>
                  </a:lnTo>
                  <a:lnTo>
                    <a:pt x="1524" y="504"/>
                  </a:lnTo>
                  <a:lnTo>
                    <a:pt x="1572" y="489"/>
                  </a:lnTo>
                  <a:lnTo>
                    <a:pt x="1572" y="3521"/>
                  </a:lnTo>
                  <a:close/>
                  <a:moveTo>
                    <a:pt x="4000" y="0"/>
                  </a:moveTo>
                  <a:lnTo>
                    <a:pt x="4000" y="0"/>
                  </a:lnTo>
                  <a:lnTo>
                    <a:pt x="4000" y="1352"/>
                  </a:lnTo>
                  <a:lnTo>
                    <a:pt x="2000" y="0"/>
                  </a:lnTo>
                  <a:lnTo>
                    <a:pt x="1897" y="3"/>
                  </a:lnTo>
                  <a:lnTo>
                    <a:pt x="1795" y="10"/>
                  </a:lnTo>
                  <a:lnTo>
                    <a:pt x="1695" y="23"/>
                  </a:lnTo>
                  <a:lnTo>
                    <a:pt x="1597" y="41"/>
                  </a:lnTo>
                  <a:lnTo>
                    <a:pt x="1500" y="63"/>
                  </a:lnTo>
                  <a:lnTo>
                    <a:pt x="1405" y="90"/>
                  </a:lnTo>
                  <a:lnTo>
                    <a:pt x="1312" y="122"/>
                  </a:lnTo>
                  <a:lnTo>
                    <a:pt x="1222" y="158"/>
                  </a:lnTo>
                  <a:lnTo>
                    <a:pt x="1133" y="197"/>
                  </a:lnTo>
                  <a:lnTo>
                    <a:pt x="1047" y="242"/>
                  </a:lnTo>
                  <a:lnTo>
                    <a:pt x="963" y="290"/>
                  </a:lnTo>
                  <a:lnTo>
                    <a:pt x="882" y="343"/>
                  </a:lnTo>
                  <a:lnTo>
                    <a:pt x="804" y="399"/>
                  </a:lnTo>
                  <a:lnTo>
                    <a:pt x="728" y="457"/>
                  </a:lnTo>
                  <a:lnTo>
                    <a:pt x="655" y="520"/>
                  </a:lnTo>
                  <a:lnTo>
                    <a:pt x="586" y="587"/>
                  </a:lnTo>
                  <a:lnTo>
                    <a:pt x="519" y="657"/>
                  </a:lnTo>
                  <a:lnTo>
                    <a:pt x="456" y="729"/>
                  </a:lnTo>
                  <a:lnTo>
                    <a:pt x="398" y="806"/>
                  </a:lnTo>
                  <a:lnTo>
                    <a:pt x="342" y="884"/>
                  </a:lnTo>
                  <a:lnTo>
                    <a:pt x="289" y="966"/>
                  </a:lnTo>
                  <a:lnTo>
                    <a:pt x="241" y="1049"/>
                  </a:lnTo>
                  <a:lnTo>
                    <a:pt x="197" y="1136"/>
                  </a:lnTo>
                  <a:lnTo>
                    <a:pt x="157" y="1225"/>
                  </a:lnTo>
                  <a:lnTo>
                    <a:pt x="122" y="1315"/>
                  </a:lnTo>
                  <a:lnTo>
                    <a:pt x="89" y="1408"/>
                  </a:lnTo>
                  <a:lnTo>
                    <a:pt x="63" y="1504"/>
                  </a:lnTo>
                  <a:lnTo>
                    <a:pt x="41" y="1600"/>
                  </a:lnTo>
                  <a:lnTo>
                    <a:pt x="23" y="1700"/>
                  </a:lnTo>
                  <a:lnTo>
                    <a:pt x="10" y="1800"/>
                  </a:lnTo>
                  <a:lnTo>
                    <a:pt x="3" y="1902"/>
                  </a:lnTo>
                  <a:lnTo>
                    <a:pt x="0" y="2005"/>
                  </a:lnTo>
                  <a:lnTo>
                    <a:pt x="3" y="2109"/>
                  </a:lnTo>
                  <a:lnTo>
                    <a:pt x="10" y="2210"/>
                  </a:lnTo>
                  <a:lnTo>
                    <a:pt x="23" y="2310"/>
                  </a:lnTo>
                  <a:lnTo>
                    <a:pt x="41" y="2410"/>
                  </a:lnTo>
                  <a:lnTo>
                    <a:pt x="63" y="2506"/>
                  </a:lnTo>
                  <a:lnTo>
                    <a:pt x="89" y="2602"/>
                  </a:lnTo>
                  <a:lnTo>
                    <a:pt x="122" y="2695"/>
                  </a:lnTo>
                  <a:lnTo>
                    <a:pt x="157" y="2785"/>
                  </a:lnTo>
                  <a:lnTo>
                    <a:pt x="197" y="2875"/>
                  </a:lnTo>
                  <a:lnTo>
                    <a:pt x="241" y="2961"/>
                  </a:lnTo>
                  <a:lnTo>
                    <a:pt x="289" y="3044"/>
                  </a:lnTo>
                  <a:lnTo>
                    <a:pt x="342" y="3127"/>
                  </a:lnTo>
                  <a:lnTo>
                    <a:pt x="398" y="3204"/>
                  </a:lnTo>
                  <a:lnTo>
                    <a:pt x="456" y="3281"/>
                  </a:lnTo>
                  <a:lnTo>
                    <a:pt x="519" y="3353"/>
                  </a:lnTo>
                  <a:lnTo>
                    <a:pt x="586" y="3423"/>
                  </a:lnTo>
                  <a:lnTo>
                    <a:pt x="655" y="3490"/>
                  </a:lnTo>
                  <a:lnTo>
                    <a:pt x="728" y="3553"/>
                  </a:lnTo>
                  <a:lnTo>
                    <a:pt x="804" y="3612"/>
                  </a:lnTo>
                  <a:lnTo>
                    <a:pt x="882" y="3667"/>
                  </a:lnTo>
                  <a:lnTo>
                    <a:pt x="963" y="3720"/>
                  </a:lnTo>
                  <a:lnTo>
                    <a:pt x="1047" y="3769"/>
                  </a:lnTo>
                  <a:lnTo>
                    <a:pt x="1133" y="3813"/>
                  </a:lnTo>
                  <a:lnTo>
                    <a:pt x="1222" y="3852"/>
                  </a:lnTo>
                  <a:lnTo>
                    <a:pt x="1312" y="3888"/>
                  </a:lnTo>
                  <a:lnTo>
                    <a:pt x="1405" y="3920"/>
                  </a:lnTo>
                  <a:lnTo>
                    <a:pt x="1500" y="3947"/>
                  </a:lnTo>
                  <a:lnTo>
                    <a:pt x="1597" y="3969"/>
                  </a:lnTo>
                  <a:lnTo>
                    <a:pt x="1695" y="3987"/>
                  </a:lnTo>
                  <a:lnTo>
                    <a:pt x="1795" y="4000"/>
                  </a:lnTo>
                  <a:lnTo>
                    <a:pt x="1897" y="4007"/>
                  </a:lnTo>
                  <a:lnTo>
                    <a:pt x="2000" y="4010"/>
                  </a:lnTo>
                  <a:lnTo>
                    <a:pt x="2000" y="2658"/>
                  </a:lnTo>
                  <a:lnTo>
                    <a:pt x="4000" y="4010"/>
                  </a:lnTo>
                  <a:lnTo>
                    <a:pt x="4104" y="4007"/>
                  </a:lnTo>
                  <a:lnTo>
                    <a:pt x="4205" y="4000"/>
                  </a:lnTo>
                  <a:lnTo>
                    <a:pt x="4305" y="3987"/>
                  </a:lnTo>
                  <a:lnTo>
                    <a:pt x="4404" y="3969"/>
                  </a:lnTo>
                  <a:lnTo>
                    <a:pt x="4500" y="3947"/>
                  </a:lnTo>
                  <a:lnTo>
                    <a:pt x="4595" y="3920"/>
                  </a:lnTo>
                  <a:lnTo>
                    <a:pt x="4688" y="3888"/>
                  </a:lnTo>
                  <a:lnTo>
                    <a:pt x="4779" y="3852"/>
                  </a:lnTo>
                  <a:lnTo>
                    <a:pt x="4868" y="3813"/>
                  </a:lnTo>
                  <a:lnTo>
                    <a:pt x="4954" y="3768"/>
                  </a:lnTo>
                  <a:lnTo>
                    <a:pt x="5038" y="3720"/>
                  </a:lnTo>
                  <a:lnTo>
                    <a:pt x="5119" y="3667"/>
                  </a:lnTo>
                  <a:lnTo>
                    <a:pt x="5198" y="3611"/>
                  </a:lnTo>
                  <a:lnTo>
                    <a:pt x="5273" y="3553"/>
                  </a:lnTo>
                  <a:lnTo>
                    <a:pt x="5345" y="3490"/>
                  </a:lnTo>
                  <a:lnTo>
                    <a:pt x="5415" y="3423"/>
                  </a:lnTo>
                  <a:lnTo>
                    <a:pt x="5481" y="3353"/>
                  </a:lnTo>
                  <a:lnTo>
                    <a:pt x="5544" y="3281"/>
                  </a:lnTo>
                  <a:lnTo>
                    <a:pt x="5604" y="3204"/>
                  </a:lnTo>
                  <a:lnTo>
                    <a:pt x="5660" y="3126"/>
                  </a:lnTo>
                  <a:lnTo>
                    <a:pt x="5711" y="3044"/>
                  </a:lnTo>
                  <a:lnTo>
                    <a:pt x="5760" y="2961"/>
                  </a:lnTo>
                  <a:lnTo>
                    <a:pt x="5804" y="2874"/>
                  </a:lnTo>
                  <a:lnTo>
                    <a:pt x="5844" y="2785"/>
                  </a:lnTo>
                  <a:lnTo>
                    <a:pt x="5880" y="2695"/>
                  </a:lnTo>
                  <a:lnTo>
                    <a:pt x="5911" y="2602"/>
                  </a:lnTo>
                  <a:lnTo>
                    <a:pt x="5938" y="2506"/>
                  </a:lnTo>
                  <a:lnTo>
                    <a:pt x="5961" y="2410"/>
                  </a:lnTo>
                  <a:lnTo>
                    <a:pt x="5978" y="2310"/>
                  </a:lnTo>
                  <a:lnTo>
                    <a:pt x="5991" y="2210"/>
                  </a:lnTo>
                  <a:lnTo>
                    <a:pt x="5998" y="2108"/>
                  </a:lnTo>
                  <a:lnTo>
                    <a:pt x="6001" y="2005"/>
                  </a:lnTo>
                  <a:lnTo>
                    <a:pt x="5998" y="1901"/>
                  </a:lnTo>
                  <a:lnTo>
                    <a:pt x="5991" y="1800"/>
                  </a:lnTo>
                  <a:lnTo>
                    <a:pt x="5978" y="1700"/>
                  </a:lnTo>
                  <a:lnTo>
                    <a:pt x="5961" y="1600"/>
                  </a:lnTo>
                  <a:lnTo>
                    <a:pt x="5938" y="1504"/>
                  </a:lnTo>
                  <a:lnTo>
                    <a:pt x="5911" y="1408"/>
                  </a:lnTo>
                  <a:lnTo>
                    <a:pt x="5880" y="1315"/>
                  </a:lnTo>
                  <a:lnTo>
                    <a:pt x="5844" y="1225"/>
                  </a:lnTo>
                  <a:lnTo>
                    <a:pt x="5804" y="1135"/>
                  </a:lnTo>
                  <a:lnTo>
                    <a:pt x="5760" y="1049"/>
                  </a:lnTo>
                  <a:lnTo>
                    <a:pt x="5711" y="966"/>
                  </a:lnTo>
                  <a:lnTo>
                    <a:pt x="5660" y="883"/>
                  </a:lnTo>
                  <a:lnTo>
                    <a:pt x="5604" y="806"/>
                  </a:lnTo>
                  <a:lnTo>
                    <a:pt x="5544" y="729"/>
                  </a:lnTo>
                  <a:lnTo>
                    <a:pt x="5481" y="657"/>
                  </a:lnTo>
                  <a:lnTo>
                    <a:pt x="5415" y="587"/>
                  </a:lnTo>
                  <a:lnTo>
                    <a:pt x="5345" y="520"/>
                  </a:lnTo>
                  <a:lnTo>
                    <a:pt x="5273" y="457"/>
                  </a:lnTo>
                  <a:lnTo>
                    <a:pt x="5198" y="398"/>
                  </a:lnTo>
                  <a:lnTo>
                    <a:pt x="5119" y="343"/>
                  </a:lnTo>
                  <a:lnTo>
                    <a:pt x="5038" y="290"/>
                  </a:lnTo>
                  <a:lnTo>
                    <a:pt x="4954" y="241"/>
                  </a:lnTo>
                  <a:lnTo>
                    <a:pt x="4868" y="197"/>
                  </a:lnTo>
                  <a:lnTo>
                    <a:pt x="4779" y="158"/>
                  </a:lnTo>
                  <a:lnTo>
                    <a:pt x="4688" y="122"/>
                  </a:lnTo>
                  <a:lnTo>
                    <a:pt x="4595" y="90"/>
                  </a:lnTo>
                  <a:lnTo>
                    <a:pt x="4500" y="63"/>
                  </a:lnTo>
                  <a:lnTo>
                    <a:pt x="4404" y="41"/>
                  </a:lnTo>
                  <a:lnTo>
                    <a:pt x="4305" y="23"/>
                  </a:lnTo>
                  <a:lnTo>
                    <a:pt x="4205" y="10"/>
                  </a:lnTo>
                  <a:lnTo>
                    <a:pt x="4104" y="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</p:grpSp>
      <p:sp>
        <p:nvSpPr>
          <p:cNvPr id="37" name="Объект 36">
            <a:extLst>
              <a:ext uri="{FF2B5EF4-FFF2-40B4-BE49-F238E27FC236}">
                <a16:creationId xmlns:a16="http://schemas.microsoft.com/office/drawing/2014/main" id="{DFA62B71-BB04-1D6E-3396-0086F94E96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79650" y="6418293"/>
            <a:ext cx="5711825" cy="199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ru-RU" sz="100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Заголовок презентации / раздела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78CD4412-A8E7-DA7E-14E0-9449CC547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4" y="361990"/>
            <a:ext cx="8838419" cy="655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F4E33EC-5331-5E1A-0E56-A13DE526DCF2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10000"/>
          </a:blip>
          <a:srcRect l="28832" t="17936" r="12000" b="58948"/>
          <a:stretch/>
        </p:blipFill>
        <p:spPr>
          <a:xfrm>
            <a:off x="4717269" y="1223999"/>
            <a:ext cx="7474731" cy="4992143"/>
          </a:xfrm>
          <a:prstGeom prst="rect">
            <a:avLst/>
          </a:prstGeom>
        </p:spPr>
      </p:pic>
      <p:sp>
        <p:nvSpPr>
          <p:cNvPr id="5" name="Текст 38">
            <a:extLst>
              <a:ext uri="{FF2B5EF4-FFF2-40B4-BE49-F238E27FC236}">
                <a16:creationId xmlns:a16="http://schemas.microsoft.com/office/drawing/2014/main" id="{A892C6D7-8B6E-92BF-26F9-A023198560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673939"/>
            <a:ext cx="10698100" cy="396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b="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3082244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61989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31825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23465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05320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text block on black">
    <p:bg>
      <p:bgPr>
        <a:solidFill>
          <a:srgbClr val="1D1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F2BD104-C3AB-9595-5539-3BA865C7D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06981">
            <a:off x="-1935697" y="2721218"/>
            <a:ext cx="8029285" cy="5002141"/>
          </a:xfrm>
          <a:custGeom>
            <a:avLst/>
            <a:gdLst>
              <a:gd name="connsiteX0" fmla="*/ 0 w 6021964"/>
              <a:gd name="connsiteY0" fmla="*/ 0 h 3751606"/>
              <a:gd name="connsiteX1" fmla="*/ 6021964 w 6021964"/>
              <a:gd name="connsiteY1" fmla="*/ 0 h 3751606"/>
              <a:gd name="connsiteX2" fmla="*/ 6021964 w 6021964"/>
              <a:gd name="connsiteY2" fmla="*/ 1460633 h 3751606"/>
              <a:gd name="connsiteX3" fmla="*/ 2324555 w 6021964"/>
              <a:gd name="connsiteY3" fmla="*/ 3751606 h 375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1964" h="3751606">
                <a:moveTo>
                  <a:pt x="0" y="0"/>
                </a:moveTo>
                <a:lnTo>
                  <a:pt x="6021964" y="0"/>
                </a:lnTo>
                <a:lnTo>
                  <a:pt x="6021964" y="1460633"/>
                </a:lnTo>
                <a:lnTo>
                  <a:pt x="2324555" y="3751606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6E9631-184D-3013-9066-F214C57443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50"/>
            <a:ext cx="11079827" cy="3429000"/>
          </a:xfrm>
          <a:custGeom>
            <a:avLst/>
            <a:gdLst>
              <a:gd name="connsiteX0" fmla="*/ 0 w 8309870"/>
              <a:gd name="connsiteY0" fmla="*/ 0 h 2571750"/>
              <a:gd name="connsiteX1" fmla="*/ 8309870 w 8309870"/>
              <a:gd name="connsiteY1" fmla="*/ 0 h 2571750"/>
              <a:gd name="connsiteX2" fmla="*/ 8309870 w 8309870"/>
              <a:gd name="connsiteY2" fmla="*/ 2571750 h 2571750"/>
              <a:gd name="connsiteX3" fmla="*/ 0 w 830987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9870" h="2571750">
                <a:moveTo>
                  <a:pt x="0" y="0"/>
                </a:moveTo>
                <a:lnTo>
                  <a:pt x="8309870" y="0"/>
                </a:lnTo>
                <a:lnTo>
                  <a:pt x="8309870" y="2571750"/>
                </a:lnTo>
                <a:lnTo>
                  <a:pt x="0" y="257175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836236-2DBF-ED08-797E-6F034884CD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13490">
            <a:off x="3476333" y="-1602485"/>
            <a:ext cx="9634873" cy="10281236"/>
          </a:xfrm>
          <a:custGeom>
            <a:avLst/>
            <a:gdLst>
              <a:gd name="connsiteX0" fmla="*/ 0 w 7226155"/>
              <a:gd name="connsiteY0" fmla="*/ 4827042 h 7710927"/>
              <a:gd name="connsiteX1" fmla="*/ 2761696 w 7226155"/>
              <a:gd name="connsiteY1" fmla="*/ 0 h 7710927"/>
              <a:gd name="connsiteX2" fmla="*/ 7226155 w 7226155"/>
              <a:gd name="connsiteY2" fmla="*/ 2554251 h 7710927"/>
              <a:gd name="connsiteX3" fmla="*/ 4275866 w 7226155"/>
              <a:gd name="connsiteY3" fmla="*/ 7710927 h 7710927"/>
              <a:gd name="connsiteX4" fmla="*/ 0 w 7226155"/>
              <a:gd name="connsiteY4" fmla="*/ 7710927 h 771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6155" h="7710927">
                <a:moveTo>
                  <a:pt x="0" y="4827042"/>
                </a:moveTo>
                <a:lnTo>
                  <a:pt x="2761696" y="0"/>
                </a:lnTo>
                <a:lnTo>
                  <a:pt x="7226155" y="2554251"/>
                </a:lnTo>
                <a:lnTo>
                  <a:pt x="4275866" y="7710927"/>
                </a:lnTo>
                <a:lnTo>
                  <a:pt x="0" y="77109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403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2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95446B-B07B-A7A7-87DA-5FA0750B42F3}"/>
              </a:ext>
            </a:extLst>
          </p:cNvPr>
          <p:cNvSpPr/>
          <p:nvPr userDrawn="1"/>
        </p:nvSpPr>
        <p:spPr>
          <a:xfrm>
            <a:off x="0" y="0"/>
            <a:ext cx="12192000" cy="12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1FA1A6-6855-CA30-D842-1AD052325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074" y="4989"/>
            <a:ext cx="2447925" cy="122396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DAC010-775E-575A-DC2B-5E8D6AF18A6F}"/>
              </a:ext>
            </a:extLst>
          </p:cNvPr>
          <p:cNvSpPr/>
          <p:nvPr userDrawn="1"/>
        </p:nvSpPr>
        <p:spPr>
          <a:xfrm>
            <a:off x="1" y="6272245"/>
            <a:ext cx="12192000" cy="585669"/>
          </a:xfrm>
          <a:prstGeom prst="rect">
            <a:avLst/>
          </a:prstGeom>
          <a:solidFill>
            <a:srgbClr val="0002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9"/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78CD4412-A8E7-DA7E-14E0-9449CC547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4" y="361990"/>
            <a:ext cx="8838419" cy="655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F4E33EC-5331-5E1A-0E56-A13DE526DCF2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10000"/>
          </a:blip>
          <a:srcRect l="28832" t="17936" r="12000" b="58948"/>
          <a:stretch/>
        </p:blipFill>
        <p:spPr>
          <a:xfrm>
            <a:off x="4717269" y="1223999"/>
            <a:ext cx="7474731" cy="4992143"/>
          </a:xfrm>
          <a:prstGeom prst="rect">
            <a:avLst/>
          </a:prstGeom>
        </p:spPr>
      </p:pic>
      <p:sp>
        <p:nvSpPr>
          <p:cNvPr id="5" name="Текст 38">
            <a:extLst>
              <a:ext uri="{FF2B5EF4-FFF2-40B4-BE49-F238E27FC236}">
                <a16:creationId xmlns:a16="http://schemas.microsoft.com/office/drawing/2014/main" id="{A892C6D7-8B6E-92BF-26F9-A023198560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673939"/>
            <a:ext cx="10698100" cy="396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b="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634847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2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95446B-B07B-A7A7-87DA-5FA0750B42F3}"/>
              </a:ext>
            </a:extLst>
          </p:cNvPr>
          <p:cNvSpPr/>
          <p:nvPr userDrawn="1"/>
        </p:nvSpPr>
        <p:spPr>
          <a:xfrm>
            <a:off x="0" y="0"/>
            <a:ext cx="12192000" cy="12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DAC010-775E-575A-DC2B-5E8D6AF18A6F}"/>
              </a:ext>
            </a:extLst>
          </p:cNvPr>
          <p:cNvSpPr/>
          <p:nvPr userDrawn="1"/>
        </p:nvSpPr>
        <p:spPr>
          <a:xfrm>
            <a:off x="1" y="6272245"/>
            <a:ext cx="12192000" cy="585669"/>
          </a:xfrm>
          <a:prstGeom prst="rect">
            <a:avLst/>
          </a:prstGeom>
          <a:solidFill>
            <a:srgbClr val="0002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9"/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BC7292CA-0321-2366-B091-95CA016A846A}"/>
              </a:ext>
            </a:extLst>
          </p:cNvPr>
          <p:cNvGrpSpPr/>
          <p:nvPr userDrawn="1"/>
        </p:nvGrpSpPr>
        <p:grpSpPr>
          <a:xfrm>
            <a:off x="10048844" y="6409621"/>
            <a:ext cx="1210400" cy="254901"/>
            <a:chOff x="146050" y="3543300"/>
            <a:chExt cx="7553325" cy="1590675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CF8241-848B-BAE3-AF2A-4BED0B34A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3550" y="4064000"/>
              <a:ext cx="4695825" cy="549275"/>
            </a:xfrm>
            <a:custGeom>
              <a:avLst/>
              <a:gdLst>
                <a:gd name="T0" fmla="*/ 6618 w 11833"/>
                <a:gd name="T1" fmla="*/ 21 h 1384"/>
                <a:gd name="T2" fmla="*/ 3448 w 11833"/>
                <a:gd name="T3" fmla="*/ 617 h 1384"/>
                <a:gd name="T4" fmla="*/ 3351 w 11833"/>
                <a:gd name="T5" fmla="*/ 700 h 1384"/>
                <a:gd name="T6" fmla="*/ 3365 w 11833"/>
                <a:gd name="T7" fmla="*/ 358 h 1384"/>
                <a:gd name="T8" fmla="*/ 3449 w 11833"/>
                <a:gd name="T9" fmla="*/ 439 h 1384"/>
                <a:gd name="T10" fmla="*/ 3165 w 11833"/>
                <a:gd name="T11" fmla="*/ 1358 h 1384"/>
                <a:gd name="T12" fmla="*/ 3543 w 11833"/>
                <a:gd name="T13" fmla="*/ 1008 h 1384"/>
                <a:gd name="T14" fmla="*/ 3727 w 11833"/>
                <a:gd name="T15" fmla="*/ 919 h 1384"/>
                <a:gd name="T16" fmla="*/ 3843 w 11833"/>
                <a:gd name="T17" fmla="*/ 766 h 1384"/>
                <a:gd name="T18" fmla="*/ 3874 w 11833"/>
                <a:gd name="T19" fmla="*/ 422 h 1384"/>
                <a:gd name="T20" fmla="*/ 3814 w 11833"/>
                <a:gd name="T21" fmla="*/ 228 h 1384"/>
                <a:gd name="T22" fmla="*/ 3671 w 11833"/>
                <a:gd name="T23" fmla="*/ 95 h 1384"/>
                <a:gd name="T24" fmla="*/ 3471 w 11833"/>
                <a:gd name="T25" fmla="*/ 28 h 1384"/>
                <a:gd name="T26" fmla="*/ 9441 w 11833"/>
                <a:gd name="T27" fmla="*/ 826 h 1384"/>
                <a:gd name="T28" fmla="*/ 9370 w 11833"/>
                <a:gd name="T29" fmla="*/ 969 h 1384"/>
                <a:gd name="T30" fmla="*/ 9208 w 11833"/>
                <a:gd name="T31" fmla="*/ 1009 h 1384"/>
                <a:gd name="T32" fmla="*/ 9541 w 11833"/>
                <a:gd name="T33" fmla="*/ 1335 h 1384"/>
                <a:gd name="T34" fmla="*/ 9729 w 11833"/>
                <a:gd name="T35" fmla="*/ 1215 h 1384"/>
                <a:gd name="T36" fmla="*/ 9832 w 11833"/>
                <a:gd name="T37" fmla="*/ 982 h 1384"/>
                <a:gd name="T38" fmla="*/ 9861 w 11833"/>
                <a:gd name="T39" fmla="*/ 636 h 1384"/>
                <a:gd name="T40" fmla="*/ 10102 w 11833"/>
                <a:gd name="T41" fmla="*/ 1358 h 1384"/>
                <a:gd name="T42" fmla="*/ 2152 w 11833"/>
                <a:gd name="T43" fmla="*/ 956 h 1384"/>
                <a:gd name="T44" fmla="*/ 2060 w 11833"/>
                <a:gd name="T45" fmla="*/ 1057 h 1384"/>
                <a:gd name="T46" fmla="*/ 1899 w 11833"/>
                <a:gd name="T47" fmla="*/ 1057 h 1384"/>
                <a:gd name="T48" fmla="*/ 1808 w 11833"/>
                <a:gd name="T49" fmla="*/ 956 h 1384"/>
                <a:gd name="T50" fmla="*/ 1821 w 11833"/>
                <a:gd name="T51" fmla="*/ 398 h 1384"/>
                <a:gd name="T52" fmla="*/ 1929 w 11833"/>
                <a:gd name="T53" fmla="*/ 317 h 1384"/>
                <a:gd name="T54" fmla="*/ 2087 w 11833"/>
                <a:gd name="T55" fmla="*/ 341 h 1384"/>
                <a:gd name="T56" fmla="*/ 2158 w 11833"/>
                <a:gd name="T57" fmla="*/ 458 h 1384"/>
                <a:gd name="T58" fmla="*/ 1773 w 11833"/>
                <a:gd name="T59" fmla="*/ 8 h 1384"/>
                <a:gd name="T60" fmla="*/ 1573 w 11833"/>
                <a:gd name="T61" fmla="*/ 92 h 1384"/>
                <a:gd name="T62" fmla="*/ 1431 w 11833"/>
                <a:gd name="T63" fmla="*/ 252 h 1384"/>
                <a:gd name="T64" fmla="*/ 1371 w 11833"/>
                <a:gd name="T65" fmla="*/ 477 h 1384"/>
                <a:gd name="T66" fmla="*/ 1401 w 11833"/>
                <a:gd name="T67" fmla="*/ 1064 h 1384"/>
                <a:gd name="T68" fmla="*/ 1518 w 11833"/>
                <a:gd name="T69" fmla="*/ 1248 h 1384"/>
                <a:gd name="T70" fmla="*/ 1702 w 11833"/>
                <a:gd name="T71" fmla="*/ 1357 h 1384"/>
                <a:gd name="T72" fmla="*/ 2111 w 11833"/>
                <a:gd name="T73" fmla="*/ 1384 h 1384"/>
                <a:gd name="T74" fmla="*/ 2326 w 11833"/>
                <a:gd name="T75" fmla="*/ 1329 h 1384"/>
                <a:gd name="T76" fmla="*/ 2489 w 11833"/>
                <a:gd name="T77" fmla="*/ 1193 h 1384"/>
                <a:gd name="T78" fmla="*/ 2579 w 11833"/>
                <a:gd name="T79" fmla="*/ 989 h 1384"/>
                <a:gd name="T80" fmla="*/ 2579 w 11833"/>
                <a:gd name="T81" fmla="*/ 391 h 1384"/>
                <a:gd name="T82" fmla="*/ 2489 w 11833"/>
                <a:gd name="T83" fmla="*/ 184 h 1384"/>
                <a:gd name="T84" fmla="*/ 2326 w 11833"/>
                <a:gd name="T85" fmla="*/ 51 h 1384"/>
                <a:gd name="T86" fmla="*/ 2111 w 11833"/>
                <a:gd name="T87" fmla="*/ 0 h 1384"/>
                <a:gd name="T88" fmla="*/ 6807 w 11833"/>
                <a:gd name="T89" fmla="*/ 1358 h 1384"/>
                <a:gd name="T90" fmla="*/ 8564 w 11833"/>
                <a:gd name="T91" fmla="*/ 851 h 1384"/>
                <a:gd name="T92" fmla="*/ 9130 w 11833"/>
                <a:gd name="T93" fmla="*/ 1358 h 1384"/>
                <a:gd name="T94" fmla="*/ 11289 w 11833"/>
                <a:gd name="T95" fmla="*/ 739 h 1384"/>
                <a:gd name="T96" fmla="*/ 11401 w 11833"/>
                <a:gd name="T97" fmla="*/ 813 h 1384"/>
                <a:gd name="T98" fmla="*/ 11407 w 11833"/>
                <a:gd name="T99" fmla="*/ 943 h 1384"/>
                <a:gd name="T100" fmla="*/ 11319 w 11833"/>
                <a:gd name="T101" fmla="*/ 1024 h 1384"/>
                <a:gd name="T102" fmla="*/ 10694 w 11833"/>
                <a:gd name="T103" fmla="*/ 21 h 1384"/>
                <a:gd name="T104" fmla="*/ 11502 w 11833"/>
                <a:gd name="T105" fmla="*/ 1336 h 1384"/>
                <a:gd name="T106" fmla="*/ 11685 w 11833"/>
                <a:gd name="T107" fmla="*/ 1247 h 1384"/>
                <a:gd name="T108" fmla="*/ 11802 w 11833"/>
                <a:gd name="T109" fmla="*/ 1093 h 1384"/>
                <a:gd name="T110" fmla="*/ 11833 w 11833"/>
                <a:gd name="T111" fmla="*/ 813 h 1384"/>
                <a:gd name="T112" fmla="*/ 11772 w 11833"/>
                <a:gd name="T113" fmla="*/ 618 h 1384"/>
                <a:gd name="T114" fmla="*/ 11630 w 11833"/>
                <a:gd name="T115" fmla="*/ 486 h 1384"/>
                <a:gd name="T116" fmla="*/ 11430 w 11833"/>
                <a:gd name="T117" fmla="*/ 419 h 1384"/>
                <a:gd name="T118" fmla="*/ 3983 w 11833"/>
                <a:gd name="T119" fmla="*/ 21 h 1384"/>
                <a:gd name="T120" fmla="*/ 4778 w 11833"/>
                <a:gd name="T121" fmla="*/ 517 h 1384"/>
                <a:gd name="T122" fmla="*/ 796 w 11833"/>
                <a:gd name="T123" fmla="*/ 88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33" h="1384">
                  <a:moveTo>
                    <a:pt x="5802" y="699"/>
                  </a:moveTo>
                  <a:lnTo>
                    <a:pt x="5802" y="21"/>
                  </a:lnTo>
                  <a:lnTo>
                    <a:pt x="5395" y="21"/>
                  </a:lnTo>
                  <a:lnTo>
                    <a:pt x="5395" y="1358"/>
                  </a:lnTo>
                  <a:lnTo>
                    <a:pt x="5772" y="1358"/>
                  </a:lnTo>
                  <a:lnTo>
                    <a:pt x="6213" y="686"/>
                  </a:lnTo>
                  <a:lnTo>
                    <a:pt x="6213" y="1358"/>
                  </a:lnTo>
                  <a:lnTo>
                    <a:pt x="6618" y="1358"/>
                  </a:lnTo>
                  <a:lnTo>
                    <a:pt x="6618" y="21"/>
                  </a:lnTo>
                  <a:lnTo>
                    <a:pt x="6242" y="21"/>
                  </a:lnTo>
                  <a:lnTo>
                    <a:pt x="5802" y="699"/>
                  </a:lnTo>
                  <a:close/>
                  <a:moveTo>
                    <a:pt x="3458" y="562"/>
                  </a:moveTo>
                  <a:lnTo>
                    <a:pt x="3458" y="562"/>
                  </a:lnTo>
                  <a:lnTo>
                    <a:pt x="3456" y="571"/>
                  </a:lnTo>
                  <a:lnTo>
                    <a:pt x="3455" y="582"/>
                  </a:lnTo>
                  <a:lnTo>
                    <a:pt x="3454" y="593"/>
                  </a:lnTo>
                  <a:lnTo>
                    <a:pt x="3452" y="605"/>
                  </a:lnTo>
                  <a:lnTo>
                    <a:pt x="3448" y="617"/>
                  </a:lnTo>
                  <a:lnTo>
                    <a:pt x="3443" y="629"/>
                  </a:lnTo>
                  <a:lnTo>
                    <a:pt x="3436" y="639"/>
                  </a:lnTo>
                  <a:lnTo>
                    <a:pt x="3429" y="651"/>
                  </a:lnTo>
                  <a:lnTo>
                    <a:pt x="3421" y="662"/>
                  </a:lnTo>
                  <a:lnTo>
                    <a:pt x="3410" y="672"/>
                  </a:lnTo>
                  <a:lnTo>
                    <a:pt x="3398" y="681"/>
                  </a:lnTo>
                  <a:lnTo>
                    <a:pt x="3384" y="688"/>
                  </a:lnTo>
                  <a:lnTo>
                    <a:pt x="3368" y="696"/>
                  </a:lnTo>
                  <a:lnTo>
                    <a:pt x="3351" y="700"/>
                  </a:lnTo>
                  <a:lnTo>
                    <a:pt x="3330" y="703"/>
                  </a:lnTo>
                  <a:lnTo>
                    <a:pt x="3309" y="704"/>
                  </a:lnTo>
                  <a:lnTo>
                    <a:pt x="3165" y="704"/>
                  </a:lnTo>
                  <a:lnTo>
                    <a:pt x="3165" y="351"/>
                  </a:lnTo>
                  <a:lnTo>
                    <a:pt x="3326" y="351"/>
                  </a:lnTo>
                  <a:lnTo>
                    <a:pt x="3335" y="351"/>
                  </a:lnTo>
                  <a:lnTo>
                    <a:pt x="3345" y="352"/>
                  </a:lnTo>
                  <a:lnTo>
                    <a:pt x="3354" y="354"/>
                  </a:lnTo>
                  <a:lnTo>
                    <a:pt x="3365" y="358"/>
                  </a:lnTo>
                  <a:lnTo>
                    <a:pt x="3376" y="361"/>
                  </a:lnTo>
                  <a:lnTo>
                    <a:pt x="3386" y="367"/>
                  </a:lnTo>
                  <a:lnTo>
                    <a:pt x="3397" y="373"/>
                  </a:lnTo>
                  <a:lnTo>
                    <a:pt x="3408" y="382"/>
                  </a:lnTo>
                  <a:lnTo>
                    <a:pt x="3417" y="390"/>
                  </a:lnTo>
                  <a:lnTo>
                    <a:pt x="3427" y="401"/>
                  </a:lnTo>
                  <a:lnTo>
                    <a:pt x="3435" y="412"/>
                  </a:lnTo>
                  <a:lnTo>
                    <a:pt x="3442" y="425"/>
                  </a:lnTo>
                  <a:lnTo>
                    <a:pt x="3449" y="439"/>
                  </a:lnTo>
                  <a:lnTo>
                    <a:pt x="3453" y="455"/>
                  </a:lnTo>
                  <a:lnTo>
                    <a:pt x="3456" y="471"/>
                  </a:lnTo>
                  <a:lnTo>
                    <a:pt x="3458" y="490"/>
                  </a:lnTo>
                  <a:lnTo>
                    <a:pt x="3458" y="562"/>
                  </a:lnTo>
                  <a:close/>
                  <a:moveTo>
                    <a:pt x="3370" y="21"/>
                  </a:moveTo>
                  <a:lnTo>
                    <a:pt x="3370" y="21"/>
                  </a:lnTo>
                  <a:lnTo>
                    <a:pt x="2735" y="21"/>
                  </a:lnTo>
                  <a:lnTo>
                    <a:pt x="2735" y="1358"/>
                  </a:lnTo>
                  <a:lnTo>
                    <a:pt x="3165" y="1358"/>
                  </a:lnTo>
                  <a:lnTo>
                    <a:pt x="3165" y="1030"/>
                  </a:lnTo>
                  <a:lnTo>
                    <a:pt x="3370" y="1030"/>
                  </a:lnTo>
                  <a:lnTo>
                    <a:pt x="3396" y="1030"/>
                  </a:lnTo>
                  <a:lnTo>
                    <a:pt x="3421" y="1029"/>
                  </a:lnTo>
                  <a:lnTo>
                    <a:pt x="3447" y="1026"/>
                  </a:lnTo>
                  <a:lnTo>
                    <a:pt x="3471" y="1023"/>
                  </a:lnTo>
                  <a:lnTo>
                    <a:pt x="3496" y="1019"/>
                  </a:lnTo>
                  <a:lnTo>
                    <a:pt x="3520" y="1014"/>
                  </a:lnTo>
                  <a:lnTo>
                    <a:pt x="3543" y="1008"/>
                  </a:lnTo>
                  <a:lnTo>
                    <a:pt x="3566" y="1002"/>
                  </a:lnTo>
                  <a:lnTo>
                    <a:pt x="3589" y="994"/>
                  </a:lnTo>
                  <a:lnTo>
                    <a:pt x="3610" y="987"/>
                  </a:lnTo>
                  <a:lnTo>
                    <a:pt x="3632" y="977"/>
                  </a:lnTo>
                  <a:lnTo>
                    <a:pt x="3652" y="968"/>
                  </a:lnTo>
                  <a:lnTo>
                    <a:pt x="3671" y="957"/>
                  </a:lnTo>
                  <a:lnTo>
                    <a:pt x="3690" y="945"/>
                  </a:lnTo>
                  <a:lnTo>
                    <a:pt x="3709" y="933"/>
                  </a:lnTo>
                  <a:lnTo>
                    <a:pt x="3727" y="919"/>
                  </a:lnTo>
                  <a:lnTo>
                    <a:pt x="3743" y="906"/>
                  </a:lnTo>
                  <a:lnTo>
                    <a:pt x="3759" y="890"/>
                  </a:lnTo>
                  <a:lnTo>
                    <a:pt x="3774" y="875"/>
                  </a:lnTo>
                  <a:lnTo>
                    <a:pt x="3787" y="859"/>
                  </a:lnTo>
                  <a:lnTo>
                    <a:pt x="3802" y="841"/>
                  </a:lnTo>
                  <a:lnTo>
                    <a:pt x="3814" y="823"/>
                  </a:lnTo>
                  <a:lnTo>
                    <a:pt x="3824" y="805"/>
                  </a:lnTo>
                  <a:lnTo>
                    <a:pt x="3835" y="785"/>
                  </a:lnTo>
                  <a:lnTo>
                    <a:pt x="3843" y="766"/>
                  </a:lnTo>
                  <a:lnTo>
                    <a:pt x="3852" y="745"/>
                  </a:lnTo>
                  <a:lnTo>
                    <a:pt x="3859" y="723"/>
                  </a:lnTo>
                  <a:lnTo>
                    <a:pt x="3864" y="700"/>
                  </a:lnTo>
                  <a:lnTo>
                    <a:pt x="3868" y="678"/>
                  </a:lnTo>
                  <a:lnTo>
                    <a:pt x="3872" y="654"/>
                  </a:lnTo>
                  <a:lnTo>
                    <a:pt x="3874" y="629"/>
                  </a:lnTo>
                  <a:lnTo>
                    <a:pt x="3874" y="604"/>
                  </a:lnTo>
                  <a:lnTo>
                    <a:pt x="3874" y="447"/>
                  </a:lnTo>
                  <a:lnTo>
                    <a:pt x="3874" y="422"/>
                  </a:lnTo>
                  <a:lnTo>
                    <a:pt x="3872" y="398"/>
                  </a:lnTo>
                  <a:lnTo>
                    <a:pt x="3868" y="375"/>
                  </a:lnTo>
                  <a:lnTo>
                    <a:pt x="3864" y="351"/>
                  </a:lnTo>
                  <a:lnTo>
                    <a:pt x="3859" y="328"/>
                  </a:lnTo>
                  <a:lnTo>
                    <a:pt x="3852" y="307"/>
                  </a:lnTo>
                  <a:lnTo>
                    <a:pt x="3843" y="286"/>
                  </a:lnTo>
                  <a:lnTo>
                    <a:pt x="3835" y="266"/>
                  </a:lnTo>
                  <a:lnTo>
                    <a:pt x="3824" y="247"/>
                  </a:lnTo>
                  <a:lnTo>
                    <a:pt x="3814" y="228"/>
                  </a:lnTo>
                  <a:lnTo>
                    <a:pt x="3802" y="210"/>
                  </a:lnTo>
                  <a:lnTo>
                    <a:pt x="3787" y="193"/>
                  </a:lnTo>
                  <a:lnTo>
                    <a:pt x="3774" y="176"/>
                  </a:lnTo>
                  <a:lnTo>
                    <a:pt x="3759" y="161"/>
                  </a:lnTo>
                  <a:lnTo>
                    <a:pt x="3743" y="147"/>
                  </a:lnTo>
                  <a:lnTo>
                    <a:pt x="3727" y="132"/>
                  </a:lnTo>
                  <a:lnTo>
                    <a:pt x="3709" y="119"/>
                  </a:lnTo>
                  <a:lnTo>
                    <a:pt x="3690" y="106"/>
                  </a:lnTo>
                  <a:lnTo>
                    <a:pt x="3671" y="95"/>
                  </a:lnTo>
                  <a:lnTo>
                    <a:pt x="3652" y="85"/>
                  </a:lnTo>
                  <a:lnTo>
                    <a:pt x="3632" y="74"/>
                  </a:lnTo>
                  <a:lnTo>
                    <a:pt x="3610" y="65"/>
                  </a:lnTo>
                  <a:lnTo>
                    <a:pt x="3589" y="57"/>
                  </a:lnTo>
                  <a:lnTo>
                    <a:pt x="3566" y="50"/>
                  </a:lnTo>
                  <a:lnTo>
                    <a:pt x="3543" y="43"/>
                  </a:lnTo>
                  <a:lnTo>
                    <a:pt x="3520" y="37"/>
                  </a:lnTo>
                  <a:lnTo>
                    <a:pt x="3496" y="32"/>
                  </a:lnTo>
                  <a:lnTo>
                    <a:pt x="3471" y="28"/>
                  </a:lnTo>
                  <a:lnTo>
                    <a:pt x="3447" y="25"/>
                  </a:lnTo>
                  <a:lnTo>
                    <a:pt x="3421" y="24"/>
                  </a:lnTo>
                  <a:lnTo>
                    <a:pt x="3396" y="21"/>
                  </a:lnTo>
                  <a:lnTo>
                    <a:pt x="3370" y="21"/>
                  </a:lnTo>
                  <a:close/>
                  <a:moveTo>
                    <a:pt x="9447" y="729"/>
                  </a:moveTo>
                  <a:lnTo>
                    <a:pt x="9447" y="729"/>
                  </a:lnTo>
                  <a:lnTo>
                    <a:pt x="9446" y="765"/>
                  </a:lnTo>
                  <a:lnTo>
                    <a:pt x="9445" y="797"/>
                  </a:lnTo>
                  <a:lnTo>
                    <a:pt x="9441" y="826"/>
                  </a:lnTo>
                  <a:lnTo>
                    <a:pt x="9438" y="852"/>
                  </a:lnTo>
                  <a:lnTo>
                    <a:pt x="9433" y="875"/>
                  </a:lnTo>
                  <a:lnTo>
                    <a:pt x="9426" y="894"/>
                  </a:lnTo>
                  <a:lnTo>
                    <a:pt x="9419" y="912"/>
                  </a:lnTo>
                  <a:lnTo>
                    <a:pt x="9410" y="926"/>
                  </a:lnTo>
                  <a:lnTo>
                    <a:pt x="9402" y="939"/>
                  </a:lnTo>
                  <a:lnTo>
                    <a:pt x="9392" y="951"/>
                  </a:lnTo>
                  <a:lnTo>
                    <a:pt x="9382" y="961"/>
                  </a:lnTo>
                  <a:lnTo>
                    <a:pt x="9370" y="969"/>
                  </a:lnTo>
                  <a:lnTo>
                    <a:pt x="9358" y="977"/>
                  </a:lnTo>
                  <a:lnTo>
                    <a:pt x="9345" y="984"/>
                  </a:lnTo>
                  <a:lnTo>
                    <a:pt x="9332" y="990"/>
                  </a:lnTo>
                  <a:lnTo>
                    <a:pt x="9317" y="997"/>
                  </a:lnTo>
                  <a:lnTo>
                    <a:pt x="9302" y="1002"/>
                  </a:lnTo>
                  <a:lnTo>
                    <a:pt x="9284" y="1006"/>
                  </a:lnTo>
                  <a:lnTo>
                    <a:pt x="9263" y="1008"/>
                  </a:lnTo>
                  <a:lnTo>
                    <a:pt x="9242" y="1009"/>
                  </a:lnTo>
                  <a:lnTo>
                    <a:pt x="9208" y="1009"/>
                  </a:lnTo>
                  <a:lnTo>
                    <a:pt x="9194" y="1009"/>
                  </a:lnTo>
                  <a:lnTo>
                    <a:pt x="9194" y="1358"/>
                  </a:lnTo>
                  <a:lnTo>
                    <a:pt x="9361" y="1358"/>
                  </a:lnTo>
                  <a:lnTo>
                    <a:pt x="9395" y="1358"/>
                  </a:lnTo>
                  <a:lnTo>
                    <a:pt x="9426" y="1356"/>
                  </a:lnTo>
                  <a:lnTo>
                    <a:pt x="9457" y="1353"/>
                  </a:lnTo>
                  <a:lnTo>
                    <a:pt x="9486" y="1348"/>
                  </a:lnTo>
                  <a:lnTo>
                    <a:pt x="9514" y="1342"/>
                  </a:lnTo>
                  <a:lnTo>
                    <a:pt x="9541" y="1335"/>
                  </a:lnTo>
                  <a:lnTo>
                    <a:pt x="9566" y="1328"/>
                  </a:lnTo>
                  <a:lnTo>
                    <a:pt x="9591" y="1319"/>
                  </a:lnTo>
                  <a:lnTo>
                    <a:pt x="9614" y="1307"/>
                  </a:lnTo>
                  <a:lnTo>
                    <a:pt x="9636" y="1295"/>
                  </a:lnTo>
                  <a:lnTo>
                    <a:pt x="9657" y="1282"/>
                  </a:lnTo>
                  <a:lnTo>
                    <a:pt x="9677" y="1267"/>
                  </a:lnTo>
                  <a:lnTo>
                    <a:pt x="9695" y="1250"/>
                  </a:lnTo>
                  <a:lnTo>
                    <a:pt x="9713" y="1233"/>
                  </a:lnTo>
                  <a:lnTo>
                    <a:pt x="9729" y="1215"/>
                  </a:lnTo>
                  <a:lnTo>
                    <a:pt x="9745" y="1194"/>
                  </a:lnTo>
                  <a:lnTo>
                    <a:pt x="9759" y="1173"/>
                  </a:lnTo>
                  <a:lnTo>
                    <a:pt x="9772" y="1149"/>
                  </a:lnTo>
                  <a:lnTo>
                    <a:pt x="9784" y="1125"/>
                  </a:lnTo>
                  <a:lnTo>
                    <a:pt x="9796" y="1099"/>
                  </a:lnTo>
                  <a:lnTo>
                    <a:pt x="9807" y="1071"/>
                  </a:lnTo>
                  <a:lnTo>
                    <a:pt x="9815" y="1043"/>
                  </a:lnTo>
                  <a:lnTo>
                    <a:pt x="9823" y="1013"/>
                  </a:lnTo>
                  <a:lnTo>
                    <a:pt x="9832" y="982"/>
                  </a:lnTo>
                  <a:lnTo>
                    <a:pt x="9838" y="949"/>
                  </a:lnTo>
                  <a:lnTo>
                    <a:pt x="9844" y="914"/>
                  </a:lnTo>
                  <a:lnTo>
                    <a:pt x="9848" y="878"/>
                  </a:lnTo>
                  <a:lnTo>
                    <a:pt x="9853" y="841"/>
                  </a:lnTo>
                  <a:lnTo>
                    <a:pt x="9855" y="802"/>
                  </a:lnTo>
                  <a:lnTo>
                    <a:pt x="9859" y="761"/>
                  </a:lnTo>
                  <a:lnTo>
                    <a:pt x="9860" y="719"/>
                  </a:lnTo>
                  <a:lnTo>
                    <a:pt x="9861" y="676"/>
                  </a:lnTo>
                  <a:lnTo>
                    <a:pt x="9861" y="636"/>
                  </a:lnTo>
                  <a:lnTo>
                    <a:pt x="9861" y="597"/>
                  </a:lnTo>
                  <a:lnTo>
                    <a:pt x="9861" y="557"/>
                  </a:lnTo>
                  <a:lnTo>
                    <a:pt x="9861" y="518"/>
                  </a:lnTo>
                  <a:lnTo>
                    <a:pt x="9861" y="480"/>
                  </a:lnTo>
                  <a:lnTo>
                    <a:pt x="9860" y="443"/>
                  </a:lnTo>
                  <a:lnTo>
                    <a:pt x="9860" y="406"/>
                  </a:lnTo>
                  <a:lnTo>
                    <a:pt x="9861" y="370"/>
                  </a:lnTo>
                  <a:lnTo>
                    <a:pt x="10102" y="370"/>
                  </a:lnTo>
                  <a:lnTo>
                    <a:pt x="10102" y="1358"/>
                  </a:lnTo>
                  <a:lnTo>
                    <a:pt x="10530" y="1358"/>
                  </a:lnTo>
                  <a:lnTo>
                    <a:pt x="10530" y="21"/>
                  </a:lnTo>
                  <a:lnTo>
                    <a:pt x="9447" y="21"/>
                  </a:lnTo>
                  <a:lnTo>
                    <a:pt x="9447" y="729"/>
                  </a:lnTo>
                  <a:close/>
                  <a:moveTo>
                    <a:pt x="2159" y="908"/>
                  </a:moveTo>
                  <a:lnTo>
                    <a:pt x="2159" y="908"/>
                  </a:lnTo>
                  <a:lnTo>
                    <a:pt x="2158" y="925"/>
                  </a:lnTo>
                  <a:lnTo>
                    <a:pt x="2155" y="941"/>
                  </a:lnTo>
                  <a:lnTo>
                    <a:pt x="2152" y="956"/>
                  </a:lnTo>
                  <a:lnTo>
                    <a:pt x="2146" y="971"/>
                  </a:lnTo>
                  <a:lnTo>
                    <a:pt x="2140" y="986"/>
                  </a:lnTo>
                  <a:lnTo>
                    <a:pt x="2131" y="999"/>
                  </a:lnTo>
                  <a:lnTo>
                    <a:pt x="2122" y="1011"/>
                  </a:lnTo>
                  <a:lnTo>
                    <a:pt x="2111" y="1023"/>
                  </a:lnTo>
                  <a:lnTo>
                    <a:pt x="2101" y="1032"/>
                  </a:lnTo>
                  <a:lnTo>
                    <a:pt x="2087" y="1042"/>
                  </a:lnTo>
                  <a:lnTo>
                    <a:pt x="2074" y="1050"/>
                  </a:lnTo>
                  <a:lnTo>
                    <a:pt x="2060" y="1057"/>
                  </a:lnTo>
                  <a:lnTo>
                    <a:pt x="2046" y="1062"/>
                  </a:lnTo>
                  <a:lnTo>
                    <a:pt x="2030" y="1067"/>
                  </a:lnTo>
                  <a:lnTo>
                    <a:pt x="2015" y="1069"/>
                  </a:lnTo>
                  <a:lnTo>
                    <a:pt x="1998" y="1069"/>
                  </a:lnTo>
                  <a:lnTo>
                    <a:pt x="1961" y="1069"/>
                  </a:lnTo>
                  <a:lnTo>
                    <a:pt x="1946" y="1069"/>
                  </a:lnTo>
                  <a:lnTo>
                    <a:pt x="1929" y="1067"/>
                  </a:lnTo>
                  <a:lnTo>
                    <a:pt x="1914" y="1062"/>
                  </a:lnTo>
                  <a:lnTo>
                    <a:pt x="1899" y="1057"/>
                  </a:lnTo>
                  <a:lnTo>
                    <a:pt x="1885" y="1050"/>
                  </a:lnTo>
                  <a:lnTo>
                    <a:pt x="1872" y="1042"/>
                  </a:lnTo>
                  <a:lnTo>
                    <a:pt x="1860" y="1032"/>
                  </a:lnTo>
                  <a:lnTo>
                    <a:pt x="1848" y="1023"/>
                  </a:lnTo>
                  <a:lnTo>
                    <a:pt x="1837" y="1011"/>
                  </a:lnTo>
                  <a:lnTo>
                    <a:pt x="1828" y="999"/>
                  </a:lnTo>
                  <a:lnTo>
                    <a:pt x="1821" y="986"/>
                  </a:lnTo>
                  <a:lnTo>
                    <a:pt x="1814" y="971"/>
                  </a:lnTo>
                  <a:lnTo>
                    <a:pt x="1808" y="956"/>
                  </a:lnTo>
                  <a:lnTo>
                    <a:pt x="1804" y="941"/>
                  </a:lnTo>
                  <a:lnTo>
                    <a:pt x="1802" y="925"/>
                  </a:lnTo>
                  <a:lnTo>
                    <a:pt x="1801" y="908"/>
                  </a:lnTo>
                  <a:lnTo>
                    <a:pt x="1801" y="475"/>
                  </a:lnTo>
                  <a:lnTo>
                    <a:pt x="1802" y="458"/>
                  </a:lnTo>
                  <a:lnTo>
                    <a:pt x="1804" y="443"/>
                  </a:lnTo>
                  <a:lnTo>
                    <a:pt x="1808" y="427"/>
                  </a:lnTo>
                  <a:lnTo>
                    <a:pt x="1814" y="413"/>
                  </a:lnTo>
                  <a:lnTo>
                    <a:pt x="1821" y="398"/>
                  </a:lnTo>
                  <a:lnTo>
                    <a:pt x="1828" y="385"/>
                  </a:lnTo>
                  <a:lnTo>
                    <a:pt x="1837" y="373"/>
                  </a:lnTo>
                  <a:lnTo>
                    <a:pt x="1848" y="361"/>
                  </a:lnTo>
                  <a:lnTo>
                    <a:pt x="1860" y="351"/>
                  </a:lnTo>
                  <a:lnTo>
                    <a:pt x="1872" y="341"/>
                  </a:lnTo>
                  <a:lnTo>
                    <a:pt x="1885" y="334"/>
                  </a:lnTo>
                  <a:lnTo>
                    <a:pt x="1899" y="327"/>
                  </a:lnTo>
                  <a:lnTo>
                    <a:pt x="1914" y="321"/>
                  </a:lnTo>
                  <a:lnTo>
                    <a:pt x="1929" y="317"/>
                  </a:lnTo>
                  <a:lnTo>
                    <a:pt x="1946" y="315"/>
                  </a:lnTo>
                  <a:lnTo>
                    <a:pt x="1961" y="314"/>
                  </a:lnTo>
                  <a:lnTo>
                    <a:pt x="1998" y="314"/>
                  </a:lnTo>
                  <a:lnTo>
                    <a:pt x="2015" y="315"/>
                  </a:lnTo>
                  <a:lnTo>
                    <a:pt x="2030" y="317"/>
                  </a:lnTo>
                  <a:lnTo>
                    <a:pt x="2046" y="321"/>
                  </a:lnTo>
                  <a:lnTo>
                    <a:pt x="2060" y="327"/>
                  </a:lnTo>
                  <a:lnTo>
                    <a:pt x="2074" y="334"/>
                  </a:lnTo>
                  <a:lnTo>
                    <a:pt x="2087" y="341"/>
                  </a:lnTo>
                  <a:lnTo>
                    <a:pt x="2101" y="351"/>
                  </a:lnTo>
                  <a:lnTo>
                    <a:pt x="2111" y="361"/>
                  </a:lnTo>
                  <a:lnTo>
                    <a:pt x="2122" y="373"/>
                  </a:lnTo>
                  <a:lnTo>
                    <a:pt x="2131" y="385"/>
                  </a:lnTo>
                  <a:lnTo>
                    <a:pt x="2140" y="398"/>
                  </a:lnTo>
                  <a:lnTo>
                    <a:pt x="2146" y="413"/>
                  </a:lnTo>
                  <a:lnTo>
                    <a:pt x="2152" y="427"/>
                  </a:lnTo>
                  <a:lnTo>
                    <a:pt x="2155" y="443"/>
                  </a:lnTo>
                  <a:lnTo>
                    <a:pt x="2158" y="458"/>
                  </a:lnTo>
                  <a:lnTo>
                    <a:pt x="2159" y="475"/>
                  </a:lnTo>
                  <a:lnTo>
                    <a:pt x="2159" y="908"/>
                  </a:lnTo>
                  <a:close/>
                  <a:moveTo>
                    <a:pt x="2085" y="0"/>
                  </a:moveTo>
                  <a:lnTo>
                    <a:pt x="2085" y="0"/>
                  </a:lnTo>
                  <a:lnTo>
                    <a:pt x="1874" y="0"/>
                  </a:lnTo>
                  <a:lnTo>
                    <a:pt x="1849" y="0"/>
                  </a:lnTo>
                  <a:lnTo>
                    <a:pt x="1823" y="2"/>
                  </a:lnTo>
                  <a:lnTo>
                    <a:pt x="1798" y="5"/>
                  </a:lnTo>
                  <a:lnTo>
                    <a:pt x="1773" y="8"/>
                  </a:lnTo>
                  <a:lnTo>
                    <a:pt x="1749" y="14"/>
                  </a:lnTo>
                  <a:lnTo>
                    <a:pt x="1726" y="20"/>
                  </a:lnTo>
                  <a:lnTo>
                    <a:pt x="1702" y="27"/>
                  </a:lnTo>
                  <a:lnTo>
                    <a:pt x="1679" y="36"/>
                  </a:lnTo>
                  <a:lnTo>
                    <a:pt x="1656" y="45"/>
                  </a:lnTo>
                  <a:lnTo>
                    <a:pt x="1635" y="55"/>
                  </a:lnTo>
                  <a:lnTo>
                    <a:pt x="1614" y="67"/>
                  </a:lnTo>
                  <a:lnTo>
                    <a:pt x="1593" y="79"/>
                  </a:lnTo>
                  <a:lnTo>
                    <a:pt x="1573" y="92"/>
                  </a:lnTo>
                  <a:lnTo>
                    <a:pt x="1554" y="106"/>
                  </a:lnTo>
                  <a:lnTo>
                    <a:pt x="1536" y="122"/>
                  </a:lnTo>
                  <a:lnTo>
                    <a:pt x="1518" y="137"/>
                  </a:lnTo>
                  <a:lnTo>
                    <a:pt x="1502" y="154"/>
                  </a:lnTo>
                  <a:lnTo>
                    <a:pt x="1485" y="172"/>
                  </a:lnTo>
                  <a:lnTo>
                    <a:pt x="1471" y="191"/>
                  </a:lnTo>
                  <a:lnTo>
                    <a:pt x="1456" y="210"/>
                  </a:lnTo>
                  <a:lnTo>
                    <a:pt x="1443" y="230"/>
                  </a:lnTo>
                  <a:lnTo>
                    <a:pt x="1431" y="252"/>
                  </a:lnTo>
                  <a:lnTo>
                    <a:pt x="1420" y="274"/>
                  </a:lnTo>
                  <a:lnTo>
                    <a:pt x="1410" y="297"/>
                  </a:lnTo>
                  <a:lnTo>
                    <a:pt x="1401" y="320"/>
                  </a:lnTo>
                  <a:lnTo>
                    <a:pt x="1393" y="345"/>
                  </a:lnTo>
                  <a:lnTo>
                    <a:pt x="1386" y="370"/>
                  </a:lnTo>
                  <a:lnTo>
                    <a:pt x="1380" y="395"/>
                  </a:lnTo>
                  <a:lnTo>
                    <a:pt x="1376" y="422"/>
                  </a:lnTo>
                  <a:lnTo>
                    <a:pt x="1373" y="449"/>
                  </a:lnTo>
                  <a:lnTo>
                    <a:pt x="1371" y="477"/>
                  </a:lnTo>
                  <a:lnTo>
                    <a:pt x="1370" y="506"/>
                  </a:lnTo>
                  <a:lnTo>
                    <a:pt x="1370" y="878"/>
                  </a:lnTo>
                  <a:lnTo>
                    <a:pt x="1371" y="907"/>
                  </a:lnTo>
                  <a:lnTo>
                    <a:pt x="1373" y="935"/>
                  </a:lnTo>
                  <a:lnTo>
                    <a:pt x="1376" y="963"/>
                  </a:lnTo>
                  <a:lnTo>
                    <a:pt x="1380" y="989"/>
                  </a:lnTo>
                  <a:lnTo>
                    <a:pt x="1386" y="1015"/>
                  </a:lnTo>
                  <a:lnTo>
                    <a:pt x="1393" y="1040"/>
                  </a:lnTo>
                  <a:lnTo>
                    <a:pt x="1401" y="1064"/>
                  </a:lnTo>
                  <a:lnTo>
                    <a:pt x="1410" y="1088"/>
                  </a:lnTo>
                  <a:lnTo>
                    <a:pt x="1420" y="1111"/>
                  </a:lnTo>
                  <a:lnTo>
                    <a:pt x="1431" y="1134"/>
                  </a:lnTo>
                  <a:lnTo>
                    <a:pt x="1443" y="1154"/>
                  </a:lnTo>
                  <a:lnTo>
                    <a:pt x="1456" y="1174"/>
                  </a:lnTo>
                  <a:lnTo>
                    <a:pt x="1471" y="1194"/>
                  </a:lnTo>
                  <a:lnTo>
                    <a:pt x="1485" y="1212"/>
                  </a:lnTo>
                  <a:lnTo>
                    <a:pt x="1502" y="1230"/>
                  </a:lnTo>
                  <a:lnTo>
                    <a:pt x="1518" y="1248"/>
                  </a:lnTo>
                  <a:lnTo>
                    <a:pt x="1536" y="1264"/>
                  </a:lnTo>
                  <a:lnTo>
                    <a:pt x="1554" y="1279"/>
                  </a:lnTo>
                  <a:lnTo>
                    <a:pt x="1573" y="1292"/>
                  </a:lnTo>
                  <a:lnTo>
                    <a:pt x="1593" y="1307"/>
                  </a:lnTo>
                  <a:lnTo>
                    <a:pt x="1614" y="1319"/>
                  </a:lnTo>
                  <a:lnTo>
                    <a:pt x="1635" y="1329"/>
                  </a:lnTo>
                  <a:lnTo>
                    <a:pt x="1656" y="1340"/>
                  </a:lnTo>
                  <a:lnTo>
                    <a:pt x="1679" y="1350"/>
                  </a:lnTo>
                  <a:lnTo>
                    <a:pt x="1702" y="1357"/>
                  </a:lnTo>
                  <a:lnTo>
                    <a:pt x="1726" y="1364"/>
                  </a:lnTo>
                  <a:lnTo>
                    <a:pt x="1749" y="1371"/>
                  </a:lnTo>
                  <a:lnTo>
                    <a:pt x="1773" y="1376"/>
                  </a:lnTo>
                  <a:lnTo>
                    <a:pt x="1798" y="1379"/>
                  </a:lnTo>
                  <a:lnTo>
                    <a:pt x="1823" y="1382"/>
                  </a:lnTo>
                  <a:lnTo>
                    <a:pt x="1849" y="1384"/>
                  </a:lnTo>
                  <a:lnTo>
                    <a:pt x="1874" y="1384"/>
                  </a:lnTo>
                  <a:lnTo>
                    <a:pt x="2085" y="1384"/>
                  </a:lnTo>
                  <a:lnTo>
                    <a:pt x="2111" y="1384"/>
                  </a:lnTo>
                  <a:lnTo>
                    <a:pt x="2136" y="1382"/>
                  </a:lnTo>
                  <a:lnTo>
                    <a:pt x="2161" y="1379"/>
                  </a:lnTo>
                  <a:lnTo>
                    <a:pt x="2186" y="1376"/>
                  </a:lnTo>
                  <a:lnTo>
                    <a:pt x="2211" y="1370"/>
                  </a:lnTo>
                  <a:lnTo>
                    <a:pt x="2235" y="1364"/>
                  </a:lnTo>
                  <a:lnTo>
                    <a:pt x="2258" y="1357"/>
                  </a:lnTo>
                  <a:lnTo>
                    <a:pt x="2280" y="1348"/>
                  </a:lnTo>
                  <a:lnTo>
                    <a:pt x="2303" y="1340"/>
                  </a:lnTo>
                  <a:lnTo>
                    <a:pt x="2326" y="1329"/>
                  </a:lnTo>
                  <a:lnTo>
                    <a:pt x="2346" y="1317"/>
                  </a:lnTo>
                  <a:lnTo>
                    <a:pt x="2366" y="1305"/>
                  </a:lnTo>
                  <a:lnTo>
                    <a:pt x="2386" y="1292"/>
                  </a:lnTo>
                  <a:lnTo>
                    <a:pt x="2405" y="1278"/>
                  </a:lnTo>
                  <a:lnTo>
                    <a:pt x="2424" y="1262"/>
                  </a:lnTo>
                  <a:lnTo>
                    <a:pt x="2441" y="1247"/>
                  </a:lnTo>
                  <a:lnTo>
                    <a:pt x="2458" y="1230"/>
                  </a:lnTo>
                  <a:lnTo>
                    <a:pt x="2474" y="1212"/>
                  </a:lnTo>
                  <a:lnTo>
                    <a:pt x="2489" y="1193"/>
                  </a:lnTo>
                  <a:lnTo>
                    <a:pt x="2503" y="1174"/>
                  </a:lnTo>
                  <a:lnTo>
                    <a:pt x="2516" y="1154"/>
                  </a:lnTo>
                  <a:lnTo>
                    <a:pt x="2529" y="1132"/>
                  </a:lnTo>
                  <a:lnTo>
                    <a:pt x="2540" y="1110"/>
                  </a:lnTo>
                  <a:lnTo>
                    <a:pt x="2549" y="1087"/>
                  </a:lnTo>
                  <a:lnTo>
                    <a:pt x="2559" y="1063"/>
                  </a:lnTo>
                  <a:lnTo>
                    <a:pt x="2567" y="1039"/>
                  </a:lnTo>
                  <a:lnTo>
                    <a:pt x="2573" y="1014"/>
                  </a:lnTo>
                  <a:lnTo>
                    <a:pt x="2579" y="989"/>
                  </a:lnTo>
                  <a:lnTo>
                    <a:pt x="2584" y="962"/>
                  </a:lnTo>
                  <a:lnTo>
                    <a:pt x="2587" y="935"/>
                  </a:lnTo>
                  <a:lnTo>
                    <a:pt x="2589" y="907"/>
                  </a:lnTo>
                  <a:lnTo>
                    <a:pt x="2590" y="878"/>
                  </a:lnTo>
                  <a:lnTo>
                    <a:pt x="2590" y="506"/>
                  </a:lnTo>
                  <a:lnTo>
                    <a:pt x="2589" y="476"/>
                  </a:lnTo>
                  <a:lnTo>
                    <a:pt x="2587" y="446"/>
                  </a:lnTo>
                  <a:lnTo>
                    <a:pt x="2584" y="419"/>
                  </a:lnTo>
                  <a:lnTo>
                    <a:pt x="2579" y="391"/>
                  </a:lnTo>
                  <a:lnTo>
                    <a:pt x="2573" y="364"/>
                  </a:lnTo>
                  <a:lnTo>
                    <a:pt x="2567" y="339"/>
                  </a:lnTo>
                  <a:lnTo>
                    <a:pt x="2559" y="314"/>
                  </a:lnTo>
                  <a:lnTo>
                    <a:pt x="2549" y="290"/>
                  </a:lnTo>
                  <a:lnTo>
                    <a:pt x="2540" y="267"/>
                  </a:lnTo>
                  <a:lnTo>
                    <a:pt x="2529" y="244"/>
                  </a:lnTo>
                  <a:lnTo>
                    <a:pt x="2516" y="223"/>
                  </a:lnTo>
                  <a:lnTo>
                    <a:pt x="2503" y="203"/>
                  </a:lnTo>
                  <a:lnTo>
                    <a:pt x="2489" y="184"/>
                  </a:lnTo>
                  <a:lnTo>
                    <a:pt x="2474" y="166"/>
                  </a:lnTo>
                  <a:lnTo>
                    <a:pt x="2458" y="148"/>
                  </a:lnTo>
                  <a:lnTo>
                    <a:pt x="2441" y="131"/>
                  </a:lnTo>
                  <a:lnTo>
                    <a:pt x="2424" y="116"/>
                  </a:lnTo>
                  <a:lnTo>
                    <a:pt x="2405" y="101"/>
                  </a:lnTo>
                  <a:lnTo>
                    <a:pt x="2386" y="87"/>
                  </a:lnTo>
                  <a:lnTo>
                    <a:pt x="2366" y="74"/>
                  </a:lnTo>
                  <a:lnTo>
                    <a:pt x="2346" y="62"/>
                  </a:lnTo>
                  <a:lnTo>
                    <a:pt x="2326" y="51"/>
                  </a:lnTo>
                  <a:lnTo>
                    <a:pt x="2303" y="42"/>
                  </a:lnTo>
                  <a:lnTo>
                    <a:pt x="2280" y="33"/>
                  </a:lnTo>
                  <a:lnTo>
                    <a:pt x="2258" y="25"/>
                  </a:lnTo>
                  <a:lnTo>
                    <a:pt x="2235" y="19"/>
                  </a:lnTo>
                  <a:lnTo>
                    <a:pt x="2211" y="13"/>
                  </a:lnTo>
                  <a:lnTo>
                    <a:pt x="2186" y="8"/>
                  </a:lnTo>
                  <a:lnTo>
                    <a:pt x="2161" y="5"/>
                  </a:lnTo>
                  <a:lnTo>
                    <a:pt x="2136" y="2"/>
                  </a:lnTo>
                  <a:lnTo>
                    <a:pt x="2111" y="0"/>
                  </a:lnTo>
                  <a:lnTo>
                    <a:pt x="2085" y="0"/>
                  </a:lnTo>
                  <a:close/>
                  <a:moveTo>
                    <a:pt x="8032" y="21"/>
                  </a:moveTo>
                  <a:lnTo>
                    <a:pt x="8032" y="21"/>
                  </a:lnTo>
                  <a:lnTo>
                    <a:pt x="7567" y="21"/>
                  </a:lnTo>
                  <a:lnTo>
                    <a:pt x="7341" y="527"/>
                  </a:lnTo>
                  <a:lnTo>
                    <a:pt x="7235" y="527"/>
                  </a:lnTo>
                  <a:lnTo>
                    <a:pt x="7235" y="21"/>
                  </a:lnTo>
                  <a:lnTo>
                    <a:pt x="6807" y="21"/>
                  </a:lnTo>
                  <a:lnTo>
                    <a:pt x="6807" y="1358"/>
                  </a:lnTo>
                  <a:lnTo>
                    <a:pt x="7235" y="1358"/>
                  </a:lnTo>
                  <a:lnTo>
                    <a:pt x="7235" y="883"/>
                  </a:lnTo>
                  <a:lnTo>
                    <a:pt x="7341" y="883"/>
                  </a:lnTo>
                  <a:lnTo>
                    <a:pt x="7572" y="1358"/>
                  </a:lnTo>
                  <a:lnTo>
                    <a:pt x="8065" y="1358"/>
                  </a:lnTo>
                  <a:lnTo>
                    <a:pt x="7701" y="684"/>
                  </a:lnTo>
                  <a:lnTo>
                    <a:pt x="8032" y="21"/>
                  </a:lnTo>
                  <a:close/>
                  <a:moveTo>
                    <a:pt x="8564" y="851"/>
                  </a:moveTo>
                  <a:lnTo>
                    <a:pt x="8564" y="851"/>
                  </a:lnTo>
                  <a:lnTo>
                    <a:pt x="9047" y="851"/>
                  </a:lnTo>
                  <a:lnTo>
                    <a:pt x="9047" y="533"/>
                  </a:lnTo>
                  <a:lnTo>
                    <a:pt x="8564" y="533"/>
                  </a:lnTo>
                  <a:lnTo>
                    <a:pt x="8564" y="370"/>
                  </a:lnTo>
                  <a:lnTo>
                    <a:pt x="9091" y="370"/>
                  </a:lnTo>
                  <a:lnTo>
                    <a:pt x="9091" y="21"/>
                  </a:lnTo>
                  <a:lnTo>
                    <a:pt x="8135" y="21"/>
                  </a:lnTo>
                  <a:lnTo>
                    <a:pt x="8135" y="1358"/>
                  </a:lnTo>
                  <a:lnTo>
                    <a:pt x="9130" y="1358"/>
                  </a:lnTo>
                  <a:lnTo>
                    <a:pt x="9130" y="1009"/>
                  </a:lnTo>
                  <a:lnTo>
                    <a:pt x="8564" y="1009"/>
                  </a:lnTo>
                  <a:lnTo>
                    <a:pt x="8564" y="851"/>
                  </a:lnTo>
                  <a:close/>
                  <a:moveTo>
                    <a:pt x="11285" y="1029"/>
                  </a:moveTo>
                  <a:lnTo>
                    <a:pt x="11285" y="1029"/>
                  </a:lnTo>
                  <a:lnTo>
                    <a:pt x="11123" y="1029"/>
                  </a:lnTo>
                  <a:lnTo>
                    <a:pt x="11123" y="737"/>
                  </a:lnTo>
                  <a:lnTo>
                    <a:pt x="11267" y="737"/>
                  </a:lnTo>
                  <a:lnTo>
                    <a:pt x="11289" y="739"/>
                  </a:lnTo>
                  <a:lnTo>
                    <a:pt x="11308" y="741"/>
                  </a:lnTo>
                  <a:lnTo>
                    <a:pt x="11326" y="746"/>
                  </a:lnTo>
                  <a:lnTo>
                    <a:pt x="11341" y="752"/>
                  </a:lnTo>
                  <a:lnTo>
                    <a:pt x="11355" y="760"/>
                  </a:lnTo>
                  <a:lnTo>
                    <a:pt x="11367" y="768"/>
                  </a:lnTo>
                  <a:lnTo>
                    <a:pt x="11378" y="778"/>
                  </a:lnTo>
                  <a:lnTo>
                    <a:pt x="11386" y="789"/>
                  </a:lnTo>
                  <a:lnTo>
                    <a:pt x="11395" y="801"/>
                  </a:lnTo>
                  <a:lnTo>
                    <a:pt x="11401" y="813"/>
                  </a:lnTo>
                  <a:lnTo>
                    <a:pt x="11405" y="824"/>
                  </a:lnTo>
                  <a:lnTo>
                    <a:pt x="11410" y="836"/>
                  </a:lnTo>
                  <a:lnTo>
                    <a:pt x="11413" y="850"/>
                  </a:lnTo>
                  <a:lnTo>
                    <a:pt x="11415" y="861"/>
                  </a:lnTo>
                  <a:lnTo>
                    <a:pt x="11415" y="873"/>
                  </a:lnTo>
                  <a:lnTo>
                    <a:pt x="11416" y="884"/>
                  </a:lnTo>
                  <a:lnTo>
                    <a:pt x="11415" y="906"/>
                  </a:lnTo>
                  <a:lnTo>
                    <a:pt x="11411" y="925"/>
                  </a:lnTo>
                  <a:lnTo>
                    <a:pt x="11407" y="943"/>
                  </a:lnTo>
                  <a:lnTo>
                    <a:pt x="11400" y="957"/>
                  </a:lnTo>
                  <a:lnTo>
                    <a:pt x="11392" y="971"/>
                  </a:lnTo>
                  <a:lnTo>
                    <a:pt x="11383" y="983"/>
                  </a:lnTo>
                  <a:lnTo>
                    <a:pt x="11373" y="993"/>
                  </a:lnTo>
                  <a:lnTo>
                    <a:pt x="11363" y="1001"/>
                  </a:lnTo>
                  <a:lnTo>
                    <a:pt x="11352" y="1009"/>
                  </a:lnTo>
                  <a:lnTo>
                    <a:pt x="11341" y="1015"/>
                  </a:lnTo>
                  <a:lnTo>
                    <a:pt x="11329" y="1020"/>
                  </a:lnTo>
                  <a:lnTo>
                    <a:pt x="11319" y="1024"/>
                  </a:lnTo>
                  <a:lnTo>
                    <a:pt x="11309" y="1026"/>
                  </a:lnTo>
                  <a:lnTo>
                    <a:pt x="11300" y="1027"/>
                  </a:lnTo>
                  <a:lnTo>
                    <a:pt x="11291" y="1029"/>
                  </a:lnTo>
                  <a:lnTo>
                    <a:pt x="11285" y="1029"/>
                  </a:lnTo>
                  <a:close/>
                  <a:moveTo>
                    <a:pt x="11328" y="412"/>
                  </a:moveTo>
                  <a:lnTo>
                    <a:pt x="11328" y="412"/>
                  </a:lnTo>
                  <a:lnTo>
                    <a:pt x="11123" y="412"/>
                  </a:lnTo>
                  <a:lnTo>
                    <a:pt x="11123" y="21"/>
                  </a:lnTo>
                  <a:lnTo>
                    <a:pt x="10694" y="21"/>
                  </a:lnTo>
                  <a:lnTo>
                    <a:pt x="10694" y="1358"/>
                  </a:lnTo>
                  <a:lnTo>
                    <a:pt x="11328" y="1358"/>
                  </a:lnTo>
                  <a:lnTo>
                    <a:pt x="11354" y="1358"/>
                  </a:lnTo>
                  <a:lnTo>
                    <a:pt x="11380" y="1357"/>
                  </a:lnTo>
                  <a:lnTo>
                    <a:pt x="11405" y="1354"/>
                  </a:lnTo>
                  <a:lnTo>
                    <a:pt x="11430" y="1351"/>
                  </a:lnTo>
                  <a:lnTo>
                    <a:pt x="11454" y="1347"/>
                  </a:lnTo>
                  <a:lnTo>
                    <a:pt x="11478" y="1342"/>
                  </a:lnTo>
                  <a:lnTo>
                    <a:pt x="11502" y="1336"/>
                  </a:lnTo>
                  <a:lnTo>
                    <a:pt x="11525" y="1330"/>
                  </a:lnTo>
                  <a:lnTo>
                    <a:pt x="11547" y="1322"/>
                  </a:lnTo>
                  <a:lnTo>
                    <a:pt x="11569" y="1314"/>
                  </a:lnTo>
                  <a:lnTo>
                    <a:pt x="11590" y="1305"/>
                  </a:lnTo>
                  <a:lnTo>
                    <a:pt x="11610" y="1296"/>
                  </a:lnTo>
                  <a:lnTo>
                    <a:pt x="11630" y="1285"/>
                  </a:lnTo>
                  <a:lnTo>
                    <a:pt x="11650" y="1273"/>
                  </a:lnTo>
                  <a:lnTo>
                    <a:pt x="11667" y="1260"/>
                  </a:lnTo>
                  <a:lnTo>
                    <a:pt x="11685" y="1247"/>
                  </a:lnTo>
                  <a:lnTo>
                    <a:pt x="11702" y="1234"/>
                  </a:lnTo>
                  <a:lnTo>
                    <a:pt x="11717" y="1218"/>
                  </a:lnTo>
                  <a:lnTo>
                    <a:pt x="11733" y="1203"/>
                  </a:lnTo>
                  <a:lnTo>
                    <a:pt x="11747" y="1187"/>
                  </a:lnTo>
                  <a:lnTo>
                    <a:pt x="11760" y="1169"/>
                  </a:lnTo>
                  <a:lnTo>
                    <a:pt x="11772" y="1151"/>
                  </a:lnTo>
                  <a:lnTo>
                    <a:pt x="11783" y="1134"/>
                  </a:lnTo>
                  <a:lnTo>
                    <a:pt x="11794" y="1113"/>
                  </a:lnTo>
                  <a:lnTo>
                    <a:pt x="11802" y="1093"/>
                  </a:lnTo>
                  <a:lnTo>
                    <a:pt x="11810" y="1073"/>
                  </a:lnTo>
                  <a:lnTo>
                    <a:pt x="11817" y="1051"/>
                  </a:lnTo>
                  <a:lnTo>
                    <a:pt x="11823" y="1029"/>
                  </a:lnTo>
                  <a:lnTo>
                    <a:pt x="11827" y="1006"/>
                  </a:lnTo>
                  <a:lnTo>
                    <a:pt x="11830" y="982"/>
                  </a:lnTo>
                  <a:lnTo>
                    <a:pt x="11833" y="957"/>
                  </a:lnTo>
                  <a:lnTo>
                    <a:pt x="11833" y="932"/>
                  </a:lnTo>
                  <a:lnTo>
                    <a:pt x="11833" y="838"/>
                  </a:lnTo>
                  <a:lnTo>
                    <a:pt x="11833" y="813"/>
                  </a:lnTo>
                  <a:lnTo>
                    <a:pt x="11830" y="787"/>
                  </a:lnTo>
                  <a:lnTo>
                    <a:pt x="11827" y="764"/>
                  </a:lnTo>
                  <a:lnTo>
                    <a:pt x="11823" y="741"/>
                  </a:lnTo>
                  <a:lnTo>
                    <a:pt x="11817" y="718"/>
                  </a:lnTo>
                  <a:lnTo>
                    <a:pt x="11810" y="697"/>
                  </a:lnTo>
                  <a:lnTo>
                    <a:pt x="11802" y="676"/>
                  </a:lnTo>
                  <a:lnTo>
                    <a:pt x="11794" y="656"/>
                  </a:lnTo>
                  <a:lnTo>
                    <a:pt x="11783" y="637"/>
                  </a:lnTo>
                  <a:lnTo>
                    <a:pt x="11772" y="618"/>
                  </a:lnTo>
                  <a:lnTo>
                    <a:pt x="11760" y="600"/>
                  </a:lnTo>
                  <a:lnTo>
                    <a:pt x="11747" y="583"/>
                  </a:lnTo>
                  <a:lnTo>
                    <a:pt x="11733" y="567"/>
                  </a:lnTo>
                  <a:lnTo>
                    <a:pt x="11717" y="551"/>
                  </a:lnTo>
                  <a:lnTo>
                    <a:pt x="11702" y="536"/>
                  </a:lnTo>
                  <a:lnTo>
                    <a:pt x="11685" y="523"/>
                  </a:lnTo>
                  <a:lnTo>
                    <a:pt x="11667" y="509"/>
                  </a:lnTo>
                  <a:lnTo>
                    <a:pt x="11650" y="496"/>
                  </a:lnTo>
                  <a:lnTo>
                    <a:pt x="11630" y="486"/>
                  </a:lnTo>
                  <a:lnTo>
                    <a:pt x="11610" y="475"/>
                  </a:lnTo>
                  <a:lnTo>
                    <a:pt x="11590" y="464"/>
                  </a:lnTo>
                  <a:lnTo>
                    <a:pt x="11569" y="456"/>
                  </a:lnTo>
                  <a:lnTo>
                    <a:pt x="11547" y="447"/>
                  </a:lnTo>
                  <a:lnTo>
                    <a:pt x="11525" y="440"/>
                  </a:lnTo>
                  <a:lnTo>
                    <a:pt x="11502" y="433"/>
                  </a:lnTo>
                  <a:lnTo>
                    <a:pt x="11478" y="427"/>
                  </a:lnTo>
                  <a:lnTo>
                    <a:pt x="11454" y="422"/>
                  </a:lnTo>
                  <a:lnTo>
                    <a:pt x="11430" y="419"/>
                  </a:lnTo>
                  <a:lnTo>
                    <a:pt x="11405" y="415"/>
                  </a:lnTo>
                  <a:lnTo>
                    <a:pt x="11380" y="413"/>
                  </a:lnTo>
                  <a:lnTo>
                    <a:pt x="11354" y="412"/>
                  </a:lnTo>
                  <a:lnTo>
                    <a:pt x="11328" y="412"/>
                  </a:lnTo>
                  <a:close/>
                  <a:moveTo>
                    <a:pt x="4778" y="517"/>
                  </a:moveTo>
                  <a:lnTo>
                    <a:pt x="4778" y="517"/>
                  </a:lnTo>
                  <a:lnTo>
                    <a:pt x="4412" y="517"/>
                  </a:lnTo>
                  <a:lnTo>
                    <a:pt x="4412" y="21"/>
                  </a:lnTo>
                  <a:lnTo>
                    <a:pt x="3983" y="21"/>
                  </a:lnTo>
                  <a:lnTo>
                    <a:pt x="3983" y="1358"/>
                  </a:lnTo>
                  <a:lnTo>
                    <a:pt x="4412" y="1358"/>
                  </a:lnTo>
                  <a:lnTo>
                    <a:pt x="4412" y="883"/>
                  </a:lnTo>
                  <a:lnTo>
                    <a:pt x="4778" y="883"/>
                  </a:lnTo>
                  <a:lnTo>
                    <a:pt x="4778" y="1358"/>
                  </a:lnTo>
                  <a:lnTo>
                    <a:pt x="5208" y="1358"/>
                  </a:lnTo>
                  <a:lnTo>
                    <a:pt x="5208" y="21"/>
                  </a:lnTo>
                  <a:lnTo>
                    <a:pt x="4778" y="21"/>
                  </a:lnTo>
                  <a:lnTo>
                    <a:pt x="4778" y="517"/>
                  </a:lnTo>
                  <a:close/>
                  <a:moveTo>
                    <a:pt x="796" y="517"/>
                  </a:moveTo>
                  <a:lnTo>
                    <a:pt x="796" y="517"/>
                  </a:lnTo>
                  <a:lnTo>
                    <a:pt x="429" y="517"/>
                  </a:lnTo>
                  <a:lnTo>
                    <a:pt x="429" y="21"/>
                  </a:lnTo>
                  <a:lnTo>
                    <a:pt x="0" y="21"/>
                  </a:lnTo>
                  <a:lnTo>
                    <a:pt x="0" y="1358"/>
                  </a:lnTo>
                  <a:lnTo>
                    <a:pt x="429" y="1358"/>
                  </a:lnTo>
                  <a:lnTo>
                    <a:pt x="429" y="883"/>
                  </a:lnTo>
                  <a:lnTo>
                    <a:pt x="796" y="883"/>
                  </a:lnTo>
                  <a:lnTo>
                    <a:pt x="796" y="1358"/>
                  </a:lnTo>
                  <a:lnTo>
                    <a:pt x="1224" y="1358"/>
                  </a:lnTo>
                  <a:lnTo>
                    <a:pt x="1224" y="21"/>
                  </a:lnTo>
                  <a:lnTo>
                    <a:pt x="796" y="21"/>
                  </a:lnTo>
                  <a:lnTo>
                    <a:pt x="796" y="5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78A9F84-89CE-80E9-99C4-F541DA2B8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50" y="3543300"/>
              <a:ext cx="2381250" cy="1590675"/>
            </a:xfrm>
            <a:custGeom>
              <a:avLst/>
              <a:gdLst>
                <a:gd name="T0" fmla="*/ 4919 w 6001"/>
                <a:gd name="T1" fmla="*/ 3283 h 4010"/>
                <a:gd name="T2" fmla="*/ 4662 w 6001"/>
                <a:gd name="T3" fmla="*/ 3435 h 4010"/>
                <a:gd name="T4" fmla="*/ 4430 w 6001"/>
                <a:gd name="T5" fmla="*/ 489 h 4010"/>
                <a:gd name="T6" fmla="*/ 4707 w 6001"/>
                <a:gd name="T7" fmla="*/ 597 h 4010"/>
                <a:gd name="T8" fmla="*/ 4960 w 6001"/>
                <a:gd name="T9" fmla="*/ 757 h 4010"/>
                <a:gd name="T10" fmla="*/ 5166 w 6001"/>
                <a:gd name="T11" fmla="*/ 948 h 4010"/>
                <a:gd name="T12" fmla="*/ 5309 w 6001"/>
                <a:gd name="T13" fmla="*/ 1131 h 4010"/>
                <a:gd name="T14" fmla="*/ 5422 w 6001"/>
                <a:gd name="T15" fmla="*/ 1332 h 4010"/>
                <a:gd name="T16" fmla="*/ 5505 w 6001"/>
                <a:gd name="T17" fmla="*/ 1546 h 4010"/>
                <a:gd name="T18" fmla="*/ 5555 w 6001"/>
                <a:gd name="T19" fmla="*/ 1771 h 4010"/>
                <a:gd name="T20" fmla="*/ 5572 w 6001"/>
                <a:gd name="T21" fmla="*/ 2005 h 4010"/>
                <a:gd name="T22" fmla="*/ 5555 w 6001"/>
                <a:gd name="T23" fmla="*/ 2239 h 4010"/>
                <a:gd name="T24" fmla="*/ 5505 w 6001"/>
                <a:gd name="T25" fmla="*/ 2463 h 4010"/>
                <a:gd name="T26" fmla="*/ 5422 w 6001"/>
                <a:gd name="T27" fmla="*/ 2678 h 4010"/>
                <a:gd name="T28" fmla="*/ 5309 w 6001"/>
                <a:gd name="T29" fmla="*/ 2879 h 4010"/>
                <a:gd name="T30" fmla="*/ 5166 w 6001"/>
                <a:gd name="T31" fmla="*/ 3062 h 4010"/>
                <a:gd name="T32" fmla="*/ 4000 w 6001"/>
                <a:gd name="T33" fmla="*/ 1871 h 4010"/>
                <a:gd name="T34" fmla="*/ 1476 w 6001"/>
                <a:gd name="T35" fmla="*/ 3491 h 4010"/>
                <a:gd name="T36" fmla="*/ 1206 w 6001"/>
                <a:gd name="T37" fmla="*/ 3365 h 4010"/>
                <a:gd name="T38" fmla="*/ 963 w 6001"/>
                <a:gd name="T39" fmla="*/ 3189 h 4010"/>
                <a:gd name="T40" fmla="*/ 785 w 6001"/>
                <a:gd name="T41" fmla="*/ 3003 h 4010"/>
                <a:gd name="T42" fmla="*/ 651 w 6001"/>
                <a:gd name="T43" fmla="*/ 2813 h 4010"/>
                <a:gd name="T44" fmla="*/ 548 w 6001"/>
                <a:gd name="T45" fmla="*/ 2608 h 4010"/>
                <a:gd name="T46" fmla="*/ 475 w 6001"/>
                <a:gd name="T47" fmla="*/ 2390 h 4010"/>
                <a:gd name="T48" fmla="*/ 436 w 6001"/>
                <a:gd name="T49" fmla="*/ 2161 h 4010"/>
                <a:gd name="T50" fmla="*/ 431 w 6001"/>
                <a:gd name="T51" fmla="*/ 1926 h 4010"/>
                <a:gd name="T52" fmla="*/ 458 w 6001"/>
                <a:gd name="T53" fmla="*/ 1696 h 4010"/>
                <a:gd name="T54" fmla="*/ 520 w 6001"/>
                <a:gd name="T55" fmla="*/ 1474 h 4010"/>
                <a:gd name="T56" fmla="*/ 613 w 6001"/>
                <a:gd name="T57" fmla="*/ 1264 h 4010"/>
                <a:gd name="T58" fmla="*/ 736 w 6001"/>
                <a:gd name="T59" fmla="*/ 1068 h 4010"/>
                <a:gd name="T60" fmla="*/ 889 w 6001"/>
                <a:gd name="T61" fmla="*/ 892 h 4010"/>
                <a:gd name="T62" fmla="*/ 1123 w 6001"/>
                <a:gd name="T63" fmla="*/ 698 h 4010"/>
                <a:gd name="T64" fmla="*/ 1384 w 6001"/>
                <a:gd name="T65" fmla="*/ 555 h 4010"/>
                <a:gd name="T66" fmla="*/ 4000 w 6001"/>
                <a:gd name="T67" fmla="*/ 0 h 4010"/>
                <a:gd name="T68" fmla="*/ 1695 w 6001"/>
                <a:gd name="T69" fmla="*/ 23 h 4010"/>
                <a:gd name="T70" fmla="*/ 1133 w 6001"/>
                <a:gd name="T71" fmla="*/ 197 h 4010"/>
                <a:gd name="T72" fmla="*/ 655 w 6001"/>
                <a:gd name="T73" fmla="*/ 520 h 4010"/>
                <a:gd name="T74" fmla="*/ 289 w 6001"/>
                <a:gd name="T75" fmla="*/ 966 h 4010"/>
                <a:gd name="T76" fmla="*/ 63 w 6001"/>
                <a:gd name="T77" fmla="*/ 1504 h 4010"/>
                <a:gd name="T78" fmla="*/ 3 w 6001"/>
                <a:gd name="T79" fmla="*/ 2109 h 4010"/>
                <a:gd name="T80" fmla="*/ 122 w 6001"/>
                <a:gd name="T81" fmla="*/ 2695 h 4010"/>
                <a:gd name="T82" fmla="*/ 398 w 6001"/>
                <a:gd name="T83" fmla="*/ 3204 h 4010"/>
                <a:gd name="T84" fmla="*/ 804 w 6001"/>
                <a:gd name="T85" fmla="*/ 3612 h 4010"/>
                <a:gd name="T86" fmla="*/ 1312 w 6001"/>
                <a:gd name="T87" fmla="*/ 3888 h 4010"/>
                <a:gd name="T88" fmla="*/ 1897 w 6001"/>
                <a:gd name="T89" fmla="*/ 4007 h 4010"/>
                <a:gd name="T90" fmla="*/ 4305 w 6001"/>
                <a:gd name="T91" fmla="*/ 3987 h 4010"/>
                <a:gd name="T92" fmla="*/ 4868 w 6001"/>
                <a:gd name="T93" fmla="*/ 3813 h 4010"/>
                <a:gd name="T94" fmla="*/ 5345 w 6001"/>
                <a:gd name="T95" fmla="*/ 3490 h 4010"/>
                <a:gd name="T96" fmla="*/ 5711 w 6001"/>
                <a:gd name="T97" fmla="*/ 3044 h 4010"/>
                <a:gd name="T98" fmla="*/ 5938 w 6001"/>
                <a:gd name="T99" fmla="*/ 2506 h 4010"/>
                <a:gd name="T100" fmla="*/ 5998 w 6001"/>
                <a:gd name="T101" fmla="*/ 1901 h 4010"/>
                <a:gd name="T102" fmla="*/ 5880 w 6001"/>
                <a:gd name="T103" fmla="*/ 1315 h 4010"/>
                <a:gd name="T104" fmla="*/ 5604 w 6001"/>
                <a:gd name="T105" fmla="*/ 806 h 4010"/>
                <a:gd name="T106" fmla="*/ 5198 w 6001"/>
                <a:gd name="T107" fmla="*/ 398 h 4010"/>
                <a:gd name="T108" fmla="*/ 4688 w 6001"/>
                <a:gd name="T109" fmla="*/ 122 h 4010"/>
                <a:gd name="T110" fmla="*/ 4104 w 6001"/>
                <a:gd name="T111" fmla="*/ 3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01" h="4010">
                  <a:moveTo>
                    <a:pt x="5112" y="3118"/>
                  </a:moveTo>
                  <a:lnTo>
                    <a:pt x="5075" y="3154"/>
                  </a:lnTo>
                  <a:lnTo>
                    <a:pt x="5037" y="3189"/>
                  </a:lnTo>
                  <a:lnTo>
                    <a:pt x="4999" y="3221"/>
                  </a:lnTo>
                  <a:lnTo>
                    <a:pt x="4960" y="3253"/>
                  </a:lnTo>
                  <a:lnTo>
                    <a:pt x="4919" y="3283"/>
                  </a:lnTo>
                  <a:lnTo>
                    <a:pt x="4879" y="3312"/>
                  </a:lnTo>
                  <a:lnTo>
                    <a:pt x="4837" y="3339"/>
                  </a:lnTo>
                  <a:lnTo>
                    <a:pt x="4794" y="3365"/>
                  </a:lnTo>
                  <a:lnTo>
                    <a:pt x="4751" y="3389"/>
                  </a:lnTo>
                  <a:lnTo>
                    <a:pt x="4707" y="3413"/>
                  </a:lnTo>
                  <a:lnTo>
                    <a:pt x="4662" y="3435"/>
                  </a:lnTo>
                  <a:lnTo>
                    <a:pt x="4617" y="3455"/>
                  </a:lnTo>
                  <a:lnTo>
                    <a:pt x="4570" y="3474"/>
                  </a:lnTo>
                  <a:lnTo>
                    <a:pt x="4524" y="3491"/>
                  </a:lnTo>
                  <a:lnTo>
                    <a:pt x="4478" y="3506"/>
                  </a:lnTo>
                  <a:lnTo>
                    <a:pt x="4430" y="3521"/>
                  </a:lnTo>
                  <a:lnTo>
                    <a:pt x="4430" y="489"/>
                  </a:lnTo>
                  <a:lnTo>
                    <a:pt x="4478" y="503"/>
                  </a:lnTo>
                  <a:lnTo>
                    <a:pt x="4524" y="519"/>
                  </a:lnTo>
                  <a:lnTo>
                    <a:pt x="4570" y="536"/>
                  </a:lnTo>
                  <a:lnTo>
                    <a:pt x="4617" y="555"/>
                  </a:lnTo>
                  <a:lnTo>
                    <a:pt x="4662" y="575"/>
                  </a:lnTo>
                  <a:lnTo>
                    <a:pt x="4707" y="597"/>
                  </a:lnTo>
                  <a:lnTo>
                    <a:pt x="4751" y="620"/>
                  </a:lnTo>
                  <a:lnTo>
                    <a:pt x="4794" y="645"/>
                  </a:lnTo>
                  <a:lnTo>
                    <a:pt x="4837" y="671"/>
                  </a:lnTo>
                  <a:lnTo>
                    <a:pt x="4879" y="698"/>
                  </a:lnTo>
                  <a:lnTo>
                    <a:pt x="4919" y="727"/>
                  </a:lnTo>
                  <a:lnTo>
                    <a:pt x="4960" y="757"/>
                  </a:lnTo>
                  <a:lnTo>
                    <a:pt x="4999" y="789"/>
                  </a:lnTo>
                  <a:lnTo>
                    <a:pt x="5037" y="821"/>
                  </a:lnTo>
                  <a:lnTo>
                    <a:pt x="5075" y="856"/>
                  </a:lnTo>
                  <a:lnTo>
                    <a:pt x="5112" y="892"/>
                  </a:lnTo>
                  <a:lnTo>
                    <a:pt x="5140" y="919"/>
                  </a:lnTo>
                  <a:lnTo>
                    <a:pt x="5166" y="948"/>
                  </a:lnTo>
                  <a:lnTo>
                    <a:pt x="5192" y="978"/>
                  </a:lnTo>
                  <a:lnTo>
                    <a:pt x="5217" y="1007"/>
                  </a:lnTo>
                  <a:lnTo>
                    <a:pt x="5241" y="1037"/>
                  </a:lnTo>
                  <a:lnTo>
                    <a:pt x="5265" y="1068"/>
                  </a:lnTo>
                  <a:lnTo>
                    <a:pt x="5287" y="1099"/>
                  </a:lnTo>
                  <a:lnTo>
                    <a:pt x="5309" y="1131"/>
                  </a:lnTo>
                  <a:lnTo>
                    <a:pt x="5330" y="1164"/>
                  </a:lnTo>
                  <a:lnTo>
                    <a:pt x="5350" y="1197"/>
                  </a:lnTo>
                  <a:lnTo>
                    <a:pt x="5369" y="1229"/>
                  </a:lnTo>
                  <a:lnTo>
                    <a:pt x="5387" y="1264"/>
                  </a:lnTo>
                  <a:lnTo>
                    <a:pt x="5405" y="1297"/>
                  </a:lnTo>
                  <a:lnTo>
                    <a:pt x="5422" y="1332"/>
                  </a:lnTo>
                  <a:lnTo>
                    <a:pt x="5438" y="1367"/>
                  </a:lnTo>
                  <a:lnTo>
                    <a:pt x="5453" y="1402"/>
                  </a:lnTo>
                  <a:lnTo>
                    <a:pt x="5467" y="1437"/>
                  </a:lnTo>
                  <a:lnTo>
                    <a:pt x="5480" y="1473"/>
                  </a:lnTo>
                  <a:lnTo>
                    <a:pt x="5493" y="1510"/>
                  </a:lnTo>
                  <a:lnTo>
                    <a:pt x="5505" y="1546"/>
                  </a:lnTo>
                  <a:lnTo>
                    <a:pt x="5516" y="1583"/>
                  </a:lnTo>
                  <a:lnTo>
                    <a:pt x="5525" y="1620"/>
                  </a:lnTo>
                  <a:lnTo>
                    <a:pt x="5534" y="1658"/>
                  </a:lnTo>
                  <a:lnTo>
                    <a:pt x="5542" y="1695"/>
                  </a:lnTo>
                  <a:lnTo>
                    <a:pt x="5549" y="1733"/>
                  </a:lnTo>
                  <a:lnTo>
                    <a:pt x="5555" y="1771"/>
                  </a:lnTo>
                  <a:lnTo>
                    <a:pt x="5560" y="1809"/>
                  </a:lnTo>
                  <a:lnTo>
                    <a:pt x="5565" y="1849"/>
                  </a:lnTo>
                  <a:lnTo>
                    <a:pt x="5568" y="1887"/>
                  </a:lnTo>
                  <a:lnTo>
                    <a:pt x="5570" y="1926"/>
                  </a:lnTo>
                  <a:lnTo>
                    <a:pt x="5572" y="1966"/>
                  </a:lnTo>
                  <a:lnTo>
                    <a:pt x="5572" y="2005"/>
                  </a:lnTo>
                  <a:lnTo>
                    <a:pt x="5572" y="2044"/>
                  </a:lnTo>
                  <a:lnTo>
                    <a:pt x="5570" y="2084"/>
                  </a:lnTo>
                  <a:lnTo>
                    <a:pt x="5568" y="2122"/>
                  </a:lnTo>
                  <a:lnTo>
                    <a:pt x="5565" y="2161"/>
                  </a:lnTo>
                  <a:lnTo>
                    <a:pt x="5560" y="2200"/>
                  </a:lnTo>
                  <a:lnTo>
                    <a:pt x="5555" y="2239"/>
                  </a:lnTo>
                  <a:lnTo>
                    <a:pt x="5549" y="2277"/>
                  </a:lnTo>
                  <a:lnTo>
                    <a:pt x="5542" y="2314"/>
                  </a:lnTo>
                  <a:lnTo>
                    <a:pt x="5534" y="2352"/>
                  </a:lnTo>
                  <a:lnTo>
                    <a:pt x="5525" y="2389"/>
                  </a:lnTo>
                  <a:lnTo>
                    <a:pt x="5516" y="2427"/>
                  </a:lnTo>
                  <a:lnTo>
                    <a:pt x="5505" y="2463"/>
                  </a:lnTo>
                  <a:lnTo>
                    <a:pt x="5493" y="2500"/>
                  </a:lnTo>
                  <a:lnTo>
                    <a:pt x="5480" y="2536"/>
                  </a:lnTo>
                  <a:lnTo>
                    <a:pt x="5467" y="2573"/>
                  </a:lnTo>
                  <a:lnTo>
                    <a:pt x="5453" y="2608"/>
                  </a:lnTo>
                  <a:lnTo>
                    <a:pt x="5438" y="2643"/>
                  </a:lnTo>
                  <a:lnTo>
                    <a:pt x="5422" y="2678"/>
                  </a:lnTo>
                  <a:lnTo>
                    <a:pt x="5405" y="2713"/>
                  </a:lnTo>
                  <a:lnTo>
                    <a:pt x="5387" y="2746"/>
                  </a:lnTo>
                  <a:lnTo>
                    <a:pt x="5369" y="2781"/>
                  </a:lnTo>
                  <a:lnTo>
                    <a:pt x="5350" y="2813"/>
                  </a:lnTo>
                  <a:lnTo>
                    <a:pt x="5330" y="2846"/>
                  </a:lnTo>
                  <a:lnTo>
                    <a:pt x="5309" y="2879"/>
                  </a:lnTo>
                  <a:lnTo>
                    <a:pt x="5287" y="2911"/>
                  </a:lnTo>
                  <a:lnTo>
                    <a:pt x="5265" y="2942"/>
                  </a:lnTo>
                  <a:lnTo>
                    <a:pt x="5241" y="2973"/>
                  </a:lnTo>
                  <a:lnTo>
                    <a:pt x="5217" y="3003"/>
                  </a:lnTo>
                  <a:lnTo>
                    <a:pt x="5192" y="3032"/>
                  </a:lnTo>
                  <a:lnTo>
                    <a:pt x="5166" y="3062"/>
                  </a:lnTo>
                  <a:lnTo>
                    <a:pt x="5140" y="3091"/>
                  </a:lnTo>
                  <a:lnTo>
                    <a:pt x="5112" y="3118"/>
                  </a:lnTo>
                  <a:close/>
                  <a:moveTo>
                    <a:pt x="2000" y="2139"/>
                  </a:moveTo>
                  <a:lnTo>
                    <a:pt x="2000" y="2139"/>
                  </a:lnTo>
                  <a:lnTo>
                    <a:pt x="2000" y="519"/>
                  </a:lnTo>
                  <a:lnTo>
                    <a:pt x="4000" y="1871"/>
                  </a:lnTo>
                  <a:lnTo>
                    <a:pt x="4000" y="3492"/>
                  </a:lnTo>
                  <a:lnTo>
                    <a:pt x="2000" y="2139"/>
                  </a:lnTo>
                  <a:close/>
                  <a:moveTo>
                    <a:pt x="1572" y="3521"/>
                  </a:moveTo>
                  <a:lnTo>
                    <a:pt x="1572" y="3521"/>
                  </a:lnTo>
                  <a:lnTo>
                    <a:pt x="1524" y="3507"/>
                  </a:lnTo>
                  <a:lnTo>
                    <a:pt x="1476" y="3491"/>
                  </a:lnTo>
                  <a:lnTo>
                    <a:pt x="1430" y="3474"/>
                  </a:lnTo>
                  <a:lnTo>
                    <a:pt x="1384" y="3455"/>
                  </a:lnTo>
                  <a:lnTo>
                    <a:pt x="1338" y="3435"/>
                  </a:lnTo>
                  <a:lnTo>
                    <a:pt x="1294" y="3413"/>
                  </a:lnTo>
                  <a:lnTo>
                    <a:pt x="1250" y="3390"/>
                  </a:lnTo>
                  <a:lnTo>
                    <a:pt x="1206" y="3365"/>
                  </a:lnTo>
                  <a:lnTo>
                    <a:pt x="1164" y="3339"/>
                  </a:lnTo>
                  <a:lnTo>
                    <a:pt x="1123" y="3312"/>
                  </a:lnTo>
                  <a:lnTo>
                    <a:pt x="1081" y="3283"/>
                  </a:lnTo>
                  <a:lnTo>
                    <a:pt x="1041" y="3253"/>
                  </a:lnTo>
                  <a:lnTo>
                    <a:pt x="1001" y="3221"/>
                  </a:lnTo>
                  <a:lnTo>
                    <a:pt x="963" y="3189"/>
                  </a:lnTo>
                  <a:lnTo>
                    <a:pt x="925" y="3154"/>
                  </a:lnTo>
                  <a:lnTo>
                    <a:pt x="889" y="3118"/>
                  </a:lnTo>
                  <a:lnTo>
                    <a:pt x="862" y="3091"/>
                  </a:lnTo>
                  <a:lnTo>
                    <a:pt x="835" y="3062"/>
                  </a:lnTo>
                  <a:lnTo>
                    <a:pt x="810" y="3032"/>
                  </a:lnTo>
                  <a:lnTo>
                    <a:pt x="785" y="3003"/>
                  </a:lnTo>
                  <a:lnTo>
                    <a:pt x="760" y="2973"/>
                  </a:lnTo>
                  <a:lnTo>
                    <a:pt x="736" y="2942"/>
                  </a:lnTo>
                  <a:lnTo>
                    <a:pt x="713" y="2911"/>
                  </a:lnTo>
                  <a:lnTo>
                    <a:pt x="692" y="2879"/>
                  </a:lnTo>
                  <a:lnTo>
                    <a:pt x="670" y="2846"/>
                  </a:lnTo>
                  <a:lnTo>
                    <a:pt x="651" y="2813"/>
                  </a:lnTo>
                  <a:lnTo>
                    <a:pt x="631" y="2781"/>
                  </a:lnTo>
                  <a:lnTo>
                    <a:pt x="613" y="2746"/>
                  </a:lnTo>
                  <a:lnTo>
                    <a:pt x="595" y="2713"/>
                  </a:lnTo>
                  <a:lnTo>
                    <a:pt x="579" y="2678"/>
                  </a:lnTo>
                  <a:lnTo>
                    <a:pt x="562" y="2643"/>
                  </a:lnTo>
                  <a:lnTo>
                    <a:pt x="548" y="2608"/>
                  </a:lnTo>
                  <a:lnTo>
                    <a:pt x="533" y="2573"/>
                  </a:lnTo>
                  <a:lnTo>
                    <a:pt x="520" y="2537"/>
                  </a:lnTo>
                  <a:lnTo>
                    <a:pt x="507" y="2500"/>
                  </a:lnTo>
                  <a:lnTo>
                    <a:pt x="497" y="2464"/>
                  </a:lnTo>
                  <a:lnTo>
                    <a:pt x="486" y="2427"/>
                  </a:lnTo>
                  <a:lnTo>
                    <a:pt x="475" y="2390"/>
                  </a:lnTo>
                  <a:lnTo>
                    <a:pt x="467" y="2352"/>
                  </a:lnTo>
                  <a:lnTo>
                    <a:pt x="458" y="2315"/>
                  </a:lnTo>
                  <a:lnTo>
                    <a:pt x="451" y="2277"/>
                  </a:lnTo>
                  <a:lnTo>
                    <a:pt x="445" y="2239"/>
                  </a:lnTo>
                  <a:lnTo>
                    <a:pt x="441" y="2201"/>
                  </a:lnTo>
                  <a:lnTo>
                    <a:pt x="436" y="2161"/>
                  </a:lnTo>
                  <a:lnTo>
                    <a:pt x="433" y="2123"/>
                  </a:lnTo>
                  <a:lnTo>
                    <a:pt x="431" y="2084"/>
                  </a:lnTo>
                  <a:lnTo>
                    <a:pt x="429" y="2044"/>
                  </a:lnTo>
                  <a:lnTo>
                    <a:pt x="429" y="2005"/>
                  </a:lnTo>
                  <a:lnTo>
                    <a:pt x="429" y="1966"/>
                  </a:lnTo>
                  <a:lnTo>
                    <a:pt x="431" y="1926"/>
                  </a:lnTo>
                  <a:lnTo>
                    <a:pt x="433" y="1888"/>
                  </a:lnTo>
                  <a:lnTo>
                    <a:pt x="436" y="1849"/>
                  </a:lnTo>
                  <a:lnTo>
                    <a:pt x="441" y="1810"/>
                  </a:lnTo>
                  <a:lnTo>
                    <a:pt x="445" y="1771"/>
                  </a:lnTo>
                  <a:lnTo>
                    <a:pt x="451" y="1733"/>
                  </a:lnTo>
                  <a:lnTo>
                    <a:pt x="458" y="1696"/>
                  </a:lnTo>
                  <a:lnTo>
                    <a:pt x="467" y="1658"/>
                  </a:lnTo>
                  <a:lnTo>
                    <a:pt x="475" y="1621"/>
                  </a:lnTo>
                  <a:lnTo>
                    <a:pt x="486" y="1583"/>
                  </a:lnTo>
                  <a:lnTo>
                    <a:pt x="497" y="1547"/>
                  </a:lnTo>
                  <a:lnTo>
                    <a:pt x="507" y="1510"/>
                  </a:lnTo>
                  <a:lnTo>
                    <a:pt x="520" y="1474"/>
                  </a:lnTo>
                  <a:lnTo>
                    <a:pt x="533" y="1437"/>
                  </a:lnTo>
                  <a:lnTo>
                    <a:pt x="548" y="1402"/>
                  </a:lnTo>
                  <a:lnTo>
                    <a:pt x="562" y="1367"/>
                  </a:lnTo>
                  <a:lnTo>
                    <a:pt x="579" y="1332"/>
                  </a:lnTo>
                  <a:lnTo>
                    <a:pt x="595" y="1297"/>
                  </a:lnTo>
                  <a:lnTo>
                    <a:pt x="613" y="1264"/>
                  </a:lnTo>
                  <a:lnTo>
                    <a:pt x="631" y="1229"/>
                  </a:lnTo>
                  <a:lnTo>
                    <a:pt x="651" y="1197"/>
                  </a:lnTo>
                  <a:lnTo>
                    <a:pt x="670" y="1164"/>
                  </a:lnTo>
                  <a:lnTo>
                    <a:pt x="692" y="1131"/>
                  </a:lnTo>
                  <a:lnTo>
                    <a:pt x="713" y="1099"/>
                  </a:lnTo>
                  <a:lnTo>
                    <a:pt x="736" y="1068"/>
                  </a:lnTo>
                  <a:lnTo>
                    <a:pt x="760" y="1037"/>
                  </a:lnTo>
                  <a:lnTo>
                    <a:pt x="785" y="1007"/>
                  </a:lnTo>
                  <a:lnTo>
                    <a:pt x="810" y="978"/>
                  </a:lnTo>
                  <a:lnTo>
                    <a:pt x="835" y="948"/>
                  </a:lnTo>
                  <a:lnTo>
                    <a:pt x="862" y="919"/>
                  </a:lnTo>
                  <a:lnTo>
                    <a:pt x="889" y="892"/>
                  </a:lnTo>
                  <a:lnTo>
                    <a:pt x="925" y="856"/>
                  </a:lnTo>
                  <a:lnTo>
                    <a:pt x="963" y="821"/>
                  </a:lnTo>
                  <a:lnTo>
                    <a:pt x="1001" y="789"/>
                  </a:lnTo>
                  <a:lnTo>
                    <a:pt x="1041" y="757"/>
                  </a:lnTo>
                  <a:lnTo>
                    <a:pt x="1081" y="727"/>
                  </a:lnTo>
                  <a:lnTo>
                    <a:pt x="1123" y="698"/>
                  </a:lnTo>
                  <a:lnTo>
                    <a:pt x="1164" y="671"/>
                  </a:lnTo>
                  <a:lnTo>
                    <a:pt x="1206" y="645"/>
                  </a:lnTo>
                  <a:lnTo>
                    <a:pt x="1250" y="621"/>
                  </a:lnTo>
                  <a:lnTo>
                    <a:pt x="1294" y="597"/>
                  </a:lnTo>
                  <a:lnTo>
                    <a:pt x="1338" y="575"/>
                  </a:lnTo>
                  <a:lnTo>
                    <a:pt x="1384" y="555"/>
                  </a:lnTo>
                  <a:lnTo>
                    <a:pt x="1430" y="536"/>
                  </a:lnTo>
                  <a:lnTo>
                    <a:pt x="1476" y="519"/>
                  </a:lnTo>
                  <a:lnTo>
                    <a:pt x="1524" y="504"/>
                  </a:lnTo>
                  <a:lnTo>
                    <a:pt x="1572" y="489"/>
                  </a:lnTo>
                  <a:lnTo>
                    <a:pt x="1572" y="3521"/>
                  </a:lnTo>
                  <a:close/>
                  <a:moveTo>
                    <a:pt x="4000" y="0"/>
                  </a:moveTo>
                  <a:lnTo>
                    <a:pt x="4000" y="0"/>
                  </a:lnTo>
                  <a:lnTo>
                    <a:pt x="4000" y="1352"/>
                  </a:lnTo>
                  <a:lnTo>
                    <a:pt x="2000" y="0"/>
                  </a:lnTo>
                  <a:lnTo>
                    <a:pt x="1897" y="3"/>
                  </a:lnTo>
                  <a:lnTo>
                    <a:pt x="1795" y="10"/>
                  </a:lnTo>
                  <a:lnTo>
                    <a:pt x="1695" y="23"/>
                  </a:lnTo>
                  <a:lnTo>
                    <a:pt x="1597" y="41"/>
                  </a:lnTo>
                  <a:lnTo>
                    <a:pt x="1500" y="63"/>
                  </a:lnTo>
                  <a:lnTo>
                    <a:pt x="1405" y="90"/>
                  </a:lnTo>
                  <a:lnTo>
                    <a:pt x="1312" y="122"/>
                  </a:lnTo>
                  <a:lnTo>
                    <a:pt x="1222" y="158"/>
                  </a:lnTo>
                  <a:lnTo>
                    <a:pt x="1133" y="197"/>
                  </a:lnTo>
                  <a:lnTo>
                    <a:pt x="1047" y="242"/>
                  </a:lnTo>
                  <a:lnTo>
                    <a:pt x="963" y="290"/>
                  </a:lnTo>
                  <a:lnTo>
                    <a:pt x="882" y="343"/>
                  </a:lnTo>
                  <a:lnTo>
                    <a:pt x="804" y="399"/>
                  </a:lnTo>
                  <a:lnTo>
                    <a:pt x="728" y="457"/>
                  </a:lnTo>
                  <a:lnTo>
                    <a:pt x="655" y="520"/>
                  </a:lnTo>
                  <a:lnTo>
                    <a:pt x="586" y="587"/>
                  </a:lnTo>
                  <a:lnTo>
                    <a:pt x="519" y="657"/>
                  </a:lnTo>
                  <a:lnTo>
                    <a:pt x="456" y="729"/>
                  </a:lnTo>
                  <a:lnTo>
                    <a:pt x="398" y="806"/>
                  </a:lnTo>
                  <a:lnTo>
                    <a:pt x="342" y="884"/>
                  </a:lnTo>
                  <a:lnTo>
                    <a:pt x="289" y="966"/>
                  </a:lnTo>
                  <a:lnTo>
                    <a:pt x="241" y="1049"/>
                  </a:lnTo>
                  <a:lnTo>
                    <a:pt x="197" y="1136"/>
                  </a:lnTo>
                  <a:lnTo>
                    <a:pt x="157" y="1225"/>
                  </a:lnTo>
                  <a:lnTo>
                    <a:pt x="122" y="1315"/>
                  </a:lnTo>
                  <a:lnTo>
                    <a:pt x="89" y="1408"/>
                  </a:lnTo>
                  <a:lnTo>
                    <a:pt x="63" y="1504"/>
                  </a:lnTo>
                  <a:lnTo>
                    <a:pt x="41" y="1600"/>
                  </a:lnTo>
                  <a:lnTo>
                    <a:pt x="23" y="1700"/>
                  </a:lnTo>
                  <a:lnTo>
                    <a:pt x="10" y="1800"/>
                  </a:lnTo>
                  <a:lnTo>
                    <a:pt x="3" y="1902"/>
                  </a:lnTo>
                  <a:lnTo>
                    <a:pt x="0" y="2005"/>
                  </a:lnTo>
                  <a:lnTo>
                    <a:pt x="3" y="2109"/>
                  </a:lnTo>
                  <a:lnTo>
                    <a:pt x="10" y="2210"/>
                  </a:lnTo>
                  <a:lnTo>
                    <a:pt x="23" y="2310"/>
                  </a:lnTo>
                  <a:lnTo>
                    <a:pt x="41" y="2410"/>
                  </a:lnTo>
                  <a:lnTo>
                    <a:pt x="63" y="2506"/>
                  </a:lnTo>
                  <a:lnTo>
                    <a:pt x="89" y="2602"/>
                  </a:lnTo>
                  <a:lnTo>
                    <a:pt x="122" y="2695"/>
                  </a:lnTo>
                  <a:lnTo>
                    <a:pt x="157" y="2785"/>
                  </a:lnTo>
                  <a:lnTo>
                    <a:pt x="197" y="2875"/>
                  </a:lnTo>
                  <a:lnTo>
                    <a:pt x="241" y="2961"/>
                  </a:lnTo>
                  <a:lnTo>
                    <a:pt x="289" y="3044"/>
                  </a:lnTo>
                  <a:lnTo>
                    <a:pt x="342" y="3127"/>
                  </a:lnTo>
                  <a:lnTo>
                    <a:pt x="398" y="3204"/>
                  </a:lnTo>
                  <a:lnTo>
                    <a:pt x="456" y="3281"/>
                  </a:lnTo>
                  <a:lnTo>
                    <a:pt x="519" y="3353"/>
                  </a:lnTo>
                  <a:lnTo>
                    <a:pt x="586" y="3423"/>
                  </a:lnTo>
                  <a:lnTo>
                    <a:pt x="655" y="3490"/>
                  </a:lnTo>
                  <a:lnTo>
                    <a:pt x="728" y="3553"/>
                  </a:lnTo>
                  <a:lnTo>
                    <a:pt x="804" y="3612"/>
                  </a:lnTo>
                  <a:lnTo>
                    <a:pt x="882" y="3667"/>
                  </a:lnTo>
                  <a:lnTo>
                    <a:pt x="963" y="3720"/>
                  </a:lnTo>
                  <a:lnTo>
                    <a:pt x="1047" y="3769"/>
                  </a:lnTo>
                  <a:lnTo>
                    <a:pt x="1133" y="3813"/>
                  </a:lnTo>
                  <a:lnTo>
                    <a:pt x="1222" y="3852"/>
                  </a:lnTo>
                  <a:lnTo>
                    <a:pt x="1312" y="3888"/>
                  </a:lnTo>
                  <a:lnTo>
                    <a:pt x="1405" y="3920"/>
                  </a:lnTo>
                  <a:lnTo>
                    <a:pt x="1500" y="3947"/>
                  </a:lnTo>
                  <a:lnTo>
                    <a:pt x="1597" y="3969"/>
                  </a:lnTo>
                  <a:lnTo>
                    <a:pt x="1695" y="3987"/>
                  </a:lnTo>
                  <a:lnTo>
                    <a:pt x="1795" y="4000"/>
                  </a:lnTo>
                  <a:lnTo>
                    <a:pt x="1897" y="4007"/>
                  </a:lnTo>
                  <a:lnTo>
                    <a:pt x="2000" y="4010"/>
                  </a:lnTo>
                  <a:lnTo>
                    <a:pt x="2000" y="2658"/>
                  </a:lnTo>
                  <a:lnTo>
                    <a:pt x="4000" y="4010"/>
                  </a:lnTo>
                  <a:lnTo>
                    <a:pt x="4104" y="4007"/>
                  </a:lnTo>
                  <a:lnTo>
                    <a:pt x="4205" y="4000"/>
                  </a:lnTo>
                  <a:lnTo>
                    <a:pt x="4305" y="3987"/>
                  </a:lnTo>
                  <a:lnTo>
                    <a:pt x="4404" y="3969"/>
                  </a:lnTo>
                  <a:lnTo>
                    <a:pt x="4500" y="3947"/>
                  </a:lnTo>
                  <a:lnTo>
                    <a:pt x="4595" y="3920"/>
                  </a:lnTo>
                  <a:lnTo>
                    <a:pt x="4688" y="3888"/>
                  </a:lnTo>
                  <a:lnTo>
                    <a:pt x="4779" y="3852"/>
                  </a:lnTo>
                  <a:lnTo>
                    <a:pt x="4868" y="3813"/>
                  </a:lnTo>
                  <a:lnTo>
                    <a:pt x="4954" y="3768"/>
                  </a:lnTo>
                  <a:lnTo>
                    <a:pt x="5038" y="3720"/>
                  </a:lnTo>
                  <a:lnTo>
                    <a:pt x="5119" y="3667"/>
                  </a:lnTo>
                  <a:lnTo>
                    <a:pt x="5198" y="3611"/>
                  </a:lnTo>
                  <a:lnTo>
                    <a:pt x="5273" y="3553"/>
                  </a:lnTo>
                  <a:lnTo>
                    <a:pt x="5345" y="3490"/>
                  </a:lnTo>
                  <a:lnTo>
                    <a:pt x="5415" y="3423"/>
                  </a:lnTo>
                  <a:lnTo>
                    <a:pt x="5481" y="3353"/>
                  </a:lnTo>
                  <a:lnTo>
                    <a:pt x="5544" y="3281"/>
                  </a:lnTo>
                  <a:lnTo>
                    <a:pt x="5604" y="3204"/>
                  </a:lnTo>
                  <a:lnTo>
                    <a:pt x="5660" y="3126"/>
                  </a:lnTo>
                  <a:lnTo>
                    <a:pt x="5711" y="3044"/>
                  </a:lnTo>
                  <a:lnTo>
                    <a:pt x="5760" y="2961"/>
                  </a:lnTo>
                  <a:lnTo>
                    <a:pt x="5804" y="2874"/>
                  </a:lnTo>
                  <a:lnTo>
                    <a:pt x="5844" y="2785"/>
                  </a:lnTo>
                  <a:lnTo>
                    <a:pt x="5880" y="2695"/>
                  </a:lnTo>
                  <a:lnTo>
                    <a:pt x="5911" y="2602"/>
                  </a:lnTo>
                  <a:lnTo>
                    <a:pt x="5938" y="2506"/>
                  </a:lnTo>
                  <a:lnTo>
                    <a:pt x="5961" y="2410"/>
                  </a:lnTo>
                  <a:lnTo>
                    <a:pt x="5978" y="2310"/>
                  </a:lnTo>
                  <a:lnTo>
                    <a:pt x="5991" y="2210"/>
                  </a:lnTo>
                  <a:lnTo>
                    <a:pt x="5998" y="2108"/>
                  </a:lnTo>
                  <a:lnTo>
                    <a:pt x="6001" y="2005"/>
                  </a:lnTo>
                  <a:lnTo>
                    <a:pt x="5998" y="1901"/>
                  </a:lnTo>
                  <a:lnTo>
                    <a:pt x="5991" y="1800"/>
                  </a:lnTo>
                  <a:lnTo>
                    <a:pt x="5978" y="1700"/>
                  </a:lnTo>
                  <a:lnTo>
                    <a:pt x="5961" y="1600"/>
                  </a:lnTo>
                  <a:lnTo>
                    <a:pt x="5938" y="1504"/>
                  </a:lnTo>
                  <a:lnTo>
                    <a:pt x="5911" y="1408"/>
                  </a:lnTo>
                  <a:lnTo>
                    <a:pt x="5880" y="1315"/>
                  </a:lnTo>
                  <a:lnTo>
                    <a:pt x="5844" y="1225"/>
                  </a:lnTo>
                  <a:lnTo>
                    <a:pt x="5804" y="1135"/>
                  </a:lnTo>
                  <a:lnTo>
                    <a:pt x="5760" y="1049"/>
                  </a:lnTo>
                  <a:lnTo>
                    <a:pt x="5711" y="966"/>
                  </a:lnTo>
                  <a:lnTo>
                    <a:pt x="5660" y="883"/>
                  </a:lnTo>
                  <a:lnTo>
                    <a:pt x="5604" y="806"/>
                  </a:lnTo>
                  <a:lnTo>
                    <a:pt x="5544" y="729"/>
                  </a:lnTo>
                  <a:lnTo>
                    <a:pt x="5481" y="657"/>
                  </a:lnTo>
                  <a:lnTo>
                    <a:pt x="5415" y="587"/>
                  </a:lnTo>
                  <a:lnTo>
                    <a:pt x="5345" y="520"/>
                  </a:lnTo>
                  <a:lnTo>
                    <a:pt x="5273" y="457"/>
                  </a:lnTo>
                  <a:lnTo>
                    <a:pt x="5198" y="398"/>
                  </a:lnTo>
                  <a:lnTo>
                    <a:pt x="5119" y="343"/>
                  </a:lnTo>
                  <a:lnTo>
                    <a:pt x="5038" y="290"/>
                  </a:lnTo>
                  <a:lnTo>
                    <a:pt x="4954" y="241"/>
                  </a:lnTo>
                  <a:lnTo>
                    <a:pt x="4868" y="197"/>
                  </a:lnTo>
                  <a:lnTo>
                    <a:pt x="4779" y="158"/>
                  </a:lnTo>
                  <a:lnTo>
                    <a:pt x="4688" y="122"/>
                  </a:lnTo>
                  <a:lnTo>
                    <a:pt x="4595" y="90"/>
                  </a:lnTo>
                  <a:lnTo>
                    <a:pt x="4500" y="63"/>
                  </a:lnTo>
                  <a:lnTo>
                    <a:pt x="4404" y="41"/>
                  </a:lnTo>
                  <a:lnTo>
                    <a:pt x="4305" y="23"/>
                  </a:lnTo>
                  <a:lnTo>
                    <a:pt x="4205" y="10"/>
                  </a:lnTo>
                  <a:lnTo>
                    <a:pt x="4104" y="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</p:grpSp>
      <p:sp>
        <p:nvSpPr>
          <p:cNvPr id="37" name="Объект 36">
            <a:extLst>
              <a:ext uri="{FF2B5EF4-FFF2-40B4-BE49-F238E27FC236}">
                <a16:creationId xmlns:a16="http://schemas.microsoft.com/office/drawing/2014/main" id="{DFA62B71-BB04-1D6E-3396-0086F94E966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79650" y="6418293"/>
            <a:ext cx="5711825" cy="199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ru-RU" sz="100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Заголовок презентации / раздела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78CD4412-A8E7-DA7E-14E0-9449CC547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4" y="361990"/>
            <a:ext cx="8838419" cy="655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7DC025-A504-CBFA-79E0-06636982E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002" y="2873"/>
            <a:ext cx="2447999" cy="122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097268-9BAF-0F4A-F65B-1C5F63392F39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10000"/>
          </a:blip>
          <a:srcRect l="56310" t="17474" r="12087" b="59411"/>
          <a:stretch/>
        </p:blipFill>
        <p:spPr>
          <a:xfrm>
            <a:off x="8199620" y="1223999"/>
            <a:ext cx="3992375" cy="4992143"/>
          </a:xfrm>
          <a:prstGeom prst="rect">
            <a:avLst/>
          </a:prstGeom>
        </p:spPr>
      </p:pic>
      <p:sp>
        <p:nvSpPr>
          <p:cNvPr id="6" name="Текст 38">
            <a:extLst>
              <a:ext uri="{FF2B5EF4-FFF2-40B4-BE49-F238E27FC236}">
                <a16:creationId xmlns:a16="http://schemas.microsoft.com/office/drawing/2014/main" id="{B39491F7-FD69-106A-2B5E-C734ADE0D6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673939"/>
            <a:ext cx="10698100" cy="396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b="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681306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2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95446B-B07B-A7A7-87DA-5FA0750B42F3}"/>
              </a:ext>
            </a:extLst>
          </p:cNvPr>
          <p:cNvSpPr/>
          <p:nvPr userDrawn="1"/>
        </p:nvSpPr>
        <p:spPr>
          <a:xfrm>
            <a:off x="0" y="0"/>
            <a:ext cx="12192000" cy="12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DAC010-775E-575A-DC2B-5E8D6AF18A6F}"/>
              </a:ext>
            </a:extLst>
          </p:cNvPr>
          <p:cNvSpPr/>
          <p:nvPr userDrawn="1"/>
        </p:nvSpPr>
        <p:spPr>
          <a:xfrm>
            <a:off x="1" y="6272245"/>
            <a:ext cx="12192000" cy="585669"/>
          </a:xfrm>
          <a:prstGeom prst="rect">
            <a:avLst/>
          </a:prstGeom>
          <a:solidFill>
            <a:srgbClr val="0002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9"/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78CD4412-A8E7-DA7E-14E0-9449CC547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4" y="361990"/>
            <a:ext cx="8838419" cy="655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7DC025-A504-CBFA-79E0-06636982E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002" y="2873"/>
            <a:ext cx="2447999" cy="122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097268-9BAF-0F4A-F65B-1C5F63392F39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10000"/>
          </a:blip>
          <a:srcRect l="56310" t="17474" r="12087" b="59411"/>
          <a:stretch/>
        </p:blipFill>
        <p:spPr>
          <a:xfrm>
            <a:off x="8199620" y="1223999"/>
            <a:ext cx="3992375" cy="4992143"/>
          </a:xfrm>
          <a:prstGeom prst="rect">
            <a:avLst/>
          </a:prstGeom>
        </p:spPr>
      </p:pic>
      <p:sp>
        <p:nvSpPr>
          <p:cNvPr id="6" name="Текст 38">
            <a:extLst>
              <a:ext uri="{FF2B5EF4-FFF2-40B4-BE49-F238E27FC236}">
                <a16:creationId xmlns:a16="http://schemas.microsoft.com/office/drawing/2014/main" id="{B39491F7-FD69-106A-2B5E-C734ADE0D6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673939"/>
            <a:ext cx="10698100" cy="396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b="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9125719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06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атор">
    <p:bg>
      <p:bgPr>
        <a:solidFill>
          <a:srgbClr val="000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06F97F-1156-291C-A26D-1F463112C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1800"/>
            <a:ext cx="4991100" cy="5156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B6EC19-49AE-B527-D39D-9648FC484502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50000"/>
          </a:blip>
          <a:srcRect l="80559" t="12127" r="907" b="60067"/>
          <a:stretch>
            <a:fillRect/>
          </a:stretch>
        </p:blipFill>
        <p:spPr>
          <a:xfrm>
            <a:off x="9517696" y="0"/>
            <a:ext cx="267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9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bg>
      <p:bgPr>
        <a:solidFill>
          <a:srgbClr val="000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A4BDE9-C3DF-E486-2C13-75671778D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5030" y="0"/>
            <a:ext cx="457697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2C2DFA-B756-EB14-8E3F-0D4B85632E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980" y="495652"/>
            <a:ext cx="1947469" cy="469968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A4D9A6-0DDF-1B87-BC1B-77022FB16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44016" y="4899181"/>
            <a:ext cx="631122" cy="150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67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2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215" b="0" i="0">
                <a:latin typeface="Tahoma" panose="020B060403050404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95446B-B07B-A7A7-87DA-5FA0750B42F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1FA1A6-6855-CA30-D842-1AD052325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074" y="4989"/>
            <a:ext cx="2447925" cy="1223963"/>
          </a:xfrm>
          <a:prstGeom prst="rect">
            <a:avLst/>
          </a:prstGeom>
        </p:spPr>
      </p:pic>
      <p:grpSp>
        <p:nvGrpSpPr>
          <p:cNvPr id="26" name="Group 2">
            <a:extLst>
              <a:ext uri="{FF2B5EF4-FFF2-40B4-BE49-F238E27FC236}">
                <a16:creationId xmlns:a16="http://schemas.microsoft.com/office/drawing/2014/main" id="{BC7292CA-0321-2366-B091-95CA016A846A}"/>
              </a:ext>
            </a:extLst>
          </p:cNvPr>
          <p:cNvGrpSpPr/>
          <p:nvPr userDrawn="1"/>
        </p:nvGrpSpPr>
        <p:grpSpPr>
          <a:xfrm>
            <a:off x="10048844" y="6409621"/>
            <a:ext cx="1210400" cy="254901"/>
            <a:chOff x="146050" y="3543300"/>
            <a:chExt cx="7553325" cy="1590675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7CF8241-848B-BAE3-AF2A-4BED0B34A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3550" y="4064000"/>
              <a:ext cx="4695825" cy="549275"/>
            </a:xfrm>
            <a:custGeom>
              <a:avLst/>
              <a:gdLst>
                <a:gd name="T0" fmla="*/ 6618 w 11833"/>
                <a:gd name="T1" fmla="*/ 21 h 1384"/>
                <a:gd name="T2" fmla="*/ 3448 w 11833"/>
                <a:gd name="T3" fmla="*/ 617 h 1384"/>
                <a:gd name="T4" fmla="*/ 3351 w 11833"/>
                <a:gd name="T5" fmla="*/ 700 h 1384"/>
                <a:gd name="T6" fmla="*/ 3365 w 11833"/>
                <a:gd name="T7" fmla="*/ 358 h 1384"/>
                <a:gd name="T8" fmla="*/ 3449 w 11833"/>
                <a:gd name="T9" fmla="*/ 439 h 1384"/>
                <a:gd name="T10" fmla="*/ 3165 w 11833"/>
                <a:gd name="T11" fmla="*/ 1358 h 1384"/>
                <a:gd name="T12" fmla="*/ 3543 w 11833"/>
                <a:gd name="T13" fmla="*/ 1008 h 1384"/>
                <a:gd name="T14" fmla="*/ 3727 w 11833"/>
                <a:gd name="T15" fmla="*/ 919 h 1384"/>
                <a:gd name="T16" fmla="*/ 3843 w 11833"/>
                <a:gd name="T17" fmla="*/ 766 h 1384"/>
                <a:gd name="T18" fmla="*/ 3874 w 11833"/>
                <a:gd name="T19" fmla="*/ 422 h 1384"/>
                <a:gd name="T20" fmla="*/ 3814 w 11833"/>
                <a:gd name="T21" fmla="*/ 228 h 1384"/>
                <a:gd name="T22" fmla="*/ 3671 w 11833"/>
                <a:gd name="T23" fmla="*/ 95 h 1384"/>
                <a:gd name="T24" fmla="*/ 3471 w 11833"/>
                <a:gd name="T25" fmla="*/ 28 h 1384"/>
                <a:gd name="T26" fmla="*/ 9441 w 11833"/>
                <a:gd name="T27" fmla="*/ 826 h 1384"/>
                <a:gd name="T28" fmla="*/ 9370 w 11833"/>
                <a:gd name="T29" fmla="*/ 969 h 1384"/>
                <a:gd name="T30" fmla="*/ 9208 w 11833"/>
                <a:gd name="T31" fmla="*/ 1009 h 1384"/>
                <a:gd name="T32" fmla="*/ 9541 w 11833"/>
                <a:gd name="T33" fmla="*/ 1335 h 1384"/>
                <a:gd name="T34" fmla="*/ 9729 w 11833"/>
                <a:gd name="T35" fmla="*/ 1215 h 1384"/>
                <a:gd name="T36" fmla="*/ 9832 w 11833"/>
                <a:gd name="T37" fmla="*/ 982 h 1384"/>
                <a:gd name="T38" fmla="*/ 9861 w 11833"/>
                <a:gd name="T39" fmla="*/ 636 h 1384"/>
                <a:gd name="T40" fmla="*/ 10102 w 11833"/>
                <a:gd name="T41" fmla="*/ 1358 h 1384"/>
                <a:gd name="T42" fmla="*/ 2152 w 11833"/>
                <a:gd name="T43" fmla="*/ 956 h 1384"/>
                <a:gd name="T44" fmla="*/ 2060 w 11833"/>
                <a:gd name="T45" fmla="*/ 1057 h 1384"/>
                <a:gd name="T46" fmla="*/ 1899 w 11833"/>
                <a:gd name="T47" fmla="*/ 1057 h 1384"/>
                <a:gd name="T48" fmla="*/ 1808 w 11833"/>
                <a:gd name="T49" fmla="*/ 956 h 1384"/>
                <a:gd name="T50" fmla="*/ 1821 w 11833"/>
                <a:gd name="T51" fmla="*/ 398 h 1384"/>
                <a:gd name="T52" fmla="*/ 1929 w 11833"/>
                <a:gd name="T53" fmla="*/ 317 h 1384"/>
                <a:gd name="T54" fmla="*/ 2087 w 11833"/>
                <a:gd name="T55" fmla="*/ 341 h 1384"/>
                <a:gd name="T56" fmla="*/ 2158 w 11833"/>
                <a:gd name="T57" fmla="*/ 458 h 1384"/>
                <a:gd name="T58" fmla="*/ 1773 w 11833"/>
                <a:gd name="T59" fmla="*/ 8 h 1384"/>
                <a:gd name="T60" fmla="*/ 1573 w 11833"/>
                <a:gd name="T61" fmla="*/ 92 h 1384"/>
                <a:gd name="T62" fmla="*/ 1431 w 11833"/>
                <a:gd name="T63" fmla="*/ 252 h 1384"/>
                <a:gd name="T64" fmla="*/ 1371 w 11833"/>
                <a:gd name="T65" fmla="*/ 477 h 1384"/>
                <a:gd name="T66" fmla="*/ 1401 w 11833"/>
                <a:gd name="T67" fmla="*/ 1064 h 1384"/>
                <a:gd name="T68" fmla="*/ 1518 w 11833"/>
                <a:gd name="T69" fmla="*/ 1248 h 1384"/>
                <a:gd name="T70" fmla="*/ 1702 w 11833"/>
                <a:gd name="T71" fmla="*/ 1357 h 1384"/>
                <a:gd name="T72" fmla="*/ 2111 w 11833"/>
                <a:gd name="T73" fmla="*/ 1384 h 1384"/>
                <a:gd name="T74" fmla="*/ 2326 w 11833"/>
                <a:gd name="T75" fmla="*/ 1329 h 1384"/>
                <a:gd name="T76" fmla="*/ 2489 w 11833"/>
                <a:gd name="T77" fmla="*/ 1193 h 1384"/>
                <a:gd name="T78" fmla="*/ 2579 w 11833"/>
                <a:gd name="T79" fmla="*/ 989 h 1384"/>
                <a:gd name="T80" fmla="*/ 2579 w 11833"/>
                <a:gd name="T81" fmla="*/ 391 h 1384"/>
                <a:gd name="T82" fmla="*/ 2489 w 11833"/>
                <a:gd name="T83" fmla="*/ 184 h 1384"/>
                <a:gd name="T84" fmla="*/ 2326 w 11833"/>
                <a:gd name="T85" fmla="*/ 51 h 1384"/>
                <a:gd name="T86" fmla="*/ 2111 w 11833"/>
                <a:gd name="T87" fmla="*/ 0 h 1384"/>
                <a:gd name="T88" fmla="*/ 6807 w 11833"/>
                <a:gd name="T89" fmla="*/ 1358 h 1384"/>
                <a:gd name="T90" fmla="*/ 8564 w 11833"/>
                <a:gd name="T91" fmla="*/ 851 h 1384"/>
                <a:gd name="T92" fmla="*/ 9130 w 11833"/>
                <a:gd name="T93" fmla="*/ 1358 h 1384"/>
                <a:gd name="T94" fmla="*/ 11289 w 11833"/>
                <a:gd name="T95" fmla="*/ 739 h 1384"/>
                <a:gd name="T96" fmla="*/ 11401 w 11833"/>
                <a:gd name="T97" fmla="*/ 813 h 1384"/>
                <a:gd name="T98" fmla="*/ 11407 w 11833"/>
                <a:gd name="T99" fmla="*/ 943 h 1384"/>
                <a:gd name="T100" fmla="*/ 11319 w 11833"/>
                <a:gd name="T101" fmla="*/ 1024 h 1384"/>
                <a:gd name="T102" fmla="*/ 10694 w 11833"/>
                <a:gd name="T103" fmla="*/ 21 h 1384"/>
                <a:gd name="T104" fmla="*/ 11502 w 11833"/>
                <a:gd name="T105" fmla="*/ 1336 h 1384"/>
                <a:gd name="T106" fmla="*/ 11685 w 11833"/>
                <a:gd name="T107" fmla="*/ 1247 h 1384"/>
                <a:gd name="T108" fmla="*/ 11802 w 11833"/>
                <a:gd name="T109" fmla="*/ 1093 h 1384"/>
                <a:gd name="T110" fmla="*/ 11833 w 11833"/>
                <a:gd name="T111" fmla="*/ 813 h 1384"/>
                <a:gd name="T112" fmla="*/ 11772 w 11833"/>
                <a:gd name="T113" fmla="*/ 618 h 1384"/>
                <a:gd name="T114" fmla="*/ 11630 w 11833"/>
                <a:gd name="T115" fmla="*/ 486 h 1384"/>
                <a:gd name="T116" fmla="*/ 11430 w 11833"/>
                <a:gd name="T117" fmla="*/ 419 h 1384"/>
                <a:gd name="T118" fmla="*/ 3983 w 11833"/>
                <a:gd name="T119" fmla="*/ 21 h 1384"/>
                <a:gd name="T120" fmla="*/ 4778 w 11833"/>
                <a:gd name="T121" fmla="*/ 517 h 1384"/>
                <a:gd name="T122" fmla="*/ 796 w 11833"/>
                <a:gd name="T123" fmla="*/ 88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33" h="1384">
                  <a:moveTo>
                    <a:pt x="5802" y="699"/>
                  </a:moveTo>
                  <a:lnTo>
                    <a:pt x="5802" y="21"/>
                  </a:lnTo>
                  <a:lnTo>
                    <a:pt x="5395" y="21"/>
                  </a:lnTo>
                  <a:lnTo>
                    <a:pt x="5395" y="1358"/>
                  </a:lnTo>
                  <a:lnTo>
                    <a:pt x="5772" y="1358"/>
                  </a:lnTo>
                  <a:lnTo>
                    <a:pt x="6213" y="686"/>
                  </a:lnTo>
                  <a:lnTo>
                    <a:pt x="6213" y="1358"/>
                  </a:lnTo>
                  <a:lnTo>
                    <a:pt x="6618" y="1358"/>
                  </a:lnTo>
                  <a:lnTo>
                    <a:pt x="6618" y="21"/>
                  </a:lnTo>
                  <a:lnTo>
                    <a:pt x="6242" y="21"/>
                  </a:lnTo>
                  <a:lnTo>
                    <a:pt x="5802" y="699"/>
                  </a:lnTo>
                  <a:close/>
                  <a:moveTo>
                    <a:pt x="3458" y="562"/>
                  </a:moveTo>
                  <a:lnTo>
                    <a:pt x="3458" y="562"/>
                  </a:lnTo>
                  <a:lnTo>
                    <a:pt x="3456" y="571"/>
                  </a:lnTo>
                  <a:lnTo>
                    <a:pt x="3455" y="582"/>
                  </a:lnTo>
                  <a:lnTo>
                    <a:pt x="3454" y="593"/>
                  </a:lnTo>
                  <a:lnTo>
                    <a:pt x="3452" y="605"/>
                  </a:lnTo>
                  <a:lnTo>
                    <a:pt x="3448" y="617"/>
                  </a:lnTo>
                  <a:lnTo>
                    <a:pt x="3443" y="629"/>
                  </a:lnTo>
                  <a:lnTo>
                    <a:pt x="3436" y="639"/>
                  </a:lnTo>
                  <a:lnTo>
                    <a:pt x="3429" y="651"/>
                  </a:lnTo>
                  <a:lnTo>
                    <a:pt x="3421" y="662"/>
                  </a:lnTo>
                  <a:lnTo>
                    <a:pt x="3410" y="672"/>
                  </a:lnTo>
                  <a:lnTo>
                    <a:pt x="3398" y="681"/>
                  </a:lnTo>
                  <a:lnTo>
                    <a:pt x="3384" y="688"/>
                  </a:lnTo>
                  <a:lnTo>
                    <a:pt x="3368" y="696"/>
                  </a:lnTo>
                  <a:lnTo>
                    <a:pt x="3351" y="700"/>
                  </a:lnTo>
                  <a:lnTo>
                    <a:pt x="3330" y="703"/>
                  </a:lnTo>
                  <a:lnTo>
                    <a:pt x="3309" y="704"/>
                  </a:lnTo>
                  <a:lnTo>
                    <a:pt x="3165" y="704"/>
                  </a:lnTo>
                  <a:lnTo>
                    <a:pt x="3165" y="351"/>
                  </a:lnTo>
                  <a:lnTo>
                    <a:pt x="3326" y="351"/>
                  </a:lnTo>
                  <a:lnTo>
                    <a:pt x="3335" y="351"/>
                  </a:lnTo>
                  <a:lnTo>
                    <a:pt x="3345" y="352"/>
                  </a:lnTo>
                  <a:lnTo>
                    <a:pt x="3354" y="354"/>
                  </a:lnTo>
                  <a:lnTo>
                    <a:pt x="3365" y="358"/>
                  </a:lnTo>
                  <a:lnTo>
                    <a:pt x="3376" y="361"/>
                  </a:lnTo>
                  <a:lnTo>
                    <a:pt x="3386" y="367"/>
                  </a:lnTo>
                  <a:lnTo>
                    <a:pt x="3397" y="373"/>
                  </a:lnTo>
                  <a:lnTo>
                    <a:pt x="3408" y="382"/>
                  </a:lnTo>
                  <a:lnTo>
                    <a:pt x="3417" y="390"/>
                  </a:lnTo>
                  <a:lnTo>
                    <a:pt x="3427" y="401"/>
                  </a:lnTo>
                  <a:lnTo>
                    <a:pt x="3435" y="412"/>
                  </a:lnTo>
                  <a:lnTo>
                    <a:pt x="3442" y="425"/>
                  </a:lnTo>
                  <a:lnTo>
                    <a:pt x="3449" y="439"/>
                  </a:lnTo>
                  <a:lnTo>
                    <a:pt x="3453" y="455"/>
                  </a:lnTo>
                  <a:lnTo>
                    <a:pt x="3456" y="471"/>
                  </a:lnTo>
                  <a:lnTo>
                    <a:pt x="3458" y="490"/>
                  </a:lnTo>
                  <a:lnTo>
                    <a:pt x="3458" y="562"/>
                  </a:lnTo>
                  <a:close/>
                  <a:moveTo>
                    <a:pt x="3370" y="21"/>
                  </a:moveTo>
                  <a:lnTo>
                    <a:pt x="3370" y="21"/>
                  </a:lnTo>
                  <a:lnTo>
                    <a:pt x="2735" y="21"/>
                  </a:lnTo>
                  <a:lnTo>
                    <a:pt x="2735" y="1358"/>
                  </a:lnTo>
                  <a:lnTo>
                    <a:pt x="3165" y="1358"/>
                  </a:lnTo>
                  <a:lnTo>
                    <a:pt x="3165" y="1030"/>
                  </a:lnTo>
                  <a:lnTo>
                    <a:pt x="3370" y="1030"/>
                  </a:lnTo>
                  <a:lnTo>
                    <a:pt x="3396" y="1030"/>
                  </a:lnTo>
                  <a:lnTo>
                    <a:pt x="3421" y="1029"/>
                  </a:lnTo>
                  <a:lnTo>
                    <a:pt x="3447" y="1026"/>
                  </a:lnTo>
                  <a:lnTo>
                    <a:pt x="3471" y="1023"/>
                  </a:lnTo>
                  <a:lnTo>
                    <a:pt x="3496" y="1019"/>
                  </a:lnTo>
                  <a:lnTo>
                    <a:pt x="3520" y="1014"/>
                  </a:lnTo>
                  <a:lnTo>
                    <a:pt x="3543" y="1008"/>
                  </a:lnTo>
                  <a:lnTo>
                    <a:pt x="3566" y="1002"/>
                  </a:lnTo>
                  <a:lnTo>
                    <a:pt x="3589" y="994"/>
                  </a:lnTo>
                  <a:lnTo>
                    <a:pt x="3610" y="987"/>
                  </a:lnTo>
                  <a:lnTo>
                    <a:pt x="3632" y="977"/>
                  </a:lnTo>
                  <a:lnTo>
                    <a:pt x="3652" y="968"/>
                  </a:lnTo>
                  <a:lnTo>
                    <a:pt x="3671" y="957"/>
                  </a:lnTo>
                  <a:lnTo>
                    <a:pt x="3690" y="945"/>
                  </a:lnTo>
                  <a:lnTo>
                    <a:pt x="3709" y="933"/>
                  </a:lnTo>
                  <a:lnTo>
                    <a:pt x="3727" y="919"/>
                  </a:lnTo>
                  <a:lnTo>
                    <a:pt x="3743" y="906"/>
                  </a:lnTo>
                  <a:lnTo>
                    <a:pt x="3759" y="890"/>
                  </a:lnTo>
                  <a:lnTo>
                    <a:pt x="3774" y="875"/>
                  </a:lnTo>
                  <a:lnTo>
                    <a:pt x="3787" y="859"/>
                  </a:lnTo>
                  <a:lnTo>
                    <a:pt x="3802" y="841"/>
                  </a:lnTo>
                  <a:lnTo>
                    <a:pt x="3814" y="823"/>
                  </a:lnTo>
                  <a:lnTo>
                    <a:pt x="3824" y="805"/>
                  </a:lnTo>
                  <a:lnTo>
                    <a:pt x="3835" y="785"/>
                  </a:lnTo>
                  <a:lnTo>
                    <a:pt x="3843" y="766"/>
                  </a:lnTo>
                  <a:lnTo>
                    <a:pt x="3852" y="745"/>
                  </a:lnTo>
                  <a:lnTo>
                    <a:pt x="3859" y="723"/>
                  </a:lnTo>
                  <a:lnTo>
                    <a:pt x="3864" y="700"/>
                  </a:lnTo>
                  <a:lnTo>
                    <a:pt x="3868" y="678"/>
                  </a:lnTo>
                  <a:lnTo>
                    <a:pt x="3872" y="654"/>
                  </a:lnTo>
                  <a:lnTo>
                    <a:pt x="3874" y="629"/>
                  </a:lnTo>
                  <a:lnTo>
                    <a:pt x="3874" y="604"/>
                  </a:lnTo>
                  <a:lnTo>
                    <a:pt x="3874" y="447"/>
                  </a:lnTo>
                  <a:lnTo>
                    <a:pt x="3874" y="422"/>
                  </a:lnTo>
                  <a:lnTo>
                    <a:pt x="3872" y="398"/>
                  </a:lnTo>
                  <a:lnTo>
                    <a:pt x="3868" y="375"/>
                  </a:lnTo>
                  <a:lnTo>
                    <a:pt x="3864" y="351"/>
                  </a:lnTo>
                  <a:lnTo>
                    <a:pt x="3859" y="328"/>
                  </a:lnTo>
                  <a:lnTo>
                    <a:pt x="3852" y="307"/>
                  </a:lnTo>
                  <a:lnTo>
                    <a:pt x="3843" y="286"/>
                  </a:lnTo>
                  <a:lnTo>
                    <a:pt x="3835" y="266"/>
                  </a:lnTo>
                  <a:lnTo>
                    <a:pt x="3824" y="247"/>
                  </a:lnTo>
                  <a:lnTo>
                    <a:pt x="3814" y="228"/>
                  </a:lnTo>
                  <a:lnTo>
                    <a:pt x="3802" y="210"/>
                  </a:lnTo>
                  <a:lnTo>
                    <a:pt x="3787" y="193"/>
                  </a:lnTo>
                  <a:lnTo>
                    <a:pt x="3774" y="176"/>
                  </a:lnTo>
                  <a:lnTo>
                    <a:pt x="3759" y="161"/>
                  </a:lnTo>
                  <a:lnTo>
                    <a:pt x="3743" y="147"/>
                  </a:lnTo>
                  <a:lnTo>
                    <a:pt x="3727" y="132"/>
                  </a:lnTo>
                  <a:lnTo>
                    <a:pt x="3709" y="119"/>
                  </a:lnTo>
                  <a:lnTo>
                    <a:pt x="3690" y="106"/>
                  </a:lnTo>
                  <a:lnTo>
                    <a:pt x="3671" y="95"/>
                  </a:lnTo>
                  <a:lnTo>
                    <a:pt x="3652" y="85"/>
                  </a:lnTo>
                  <a:lnTo>
                    <a:pt x="3632" y="74"/>
                  </a:lnTo>
                  <a:lnTo>
                    <a:pt x="3610" y="65"/>
                  </a:lnTo>
                  <a:lnTo>
                    <a:pt x="3589" y="57"/>
                  </a:lnTo>
                  <a:lnTo>
                    <a:pt x="3566" y="50"/>
                  </a:lnTo>
                  <a:lnTo>
                    <a:pt x="3543" y="43"/>
                  </a:lnTo>
                  <a:lnTo>
                    <a:pt x="3520" y="37"/>
                  </a:lnTo>
                  <a:lnTo>
                    <a:pt x="3496" y="32"/>
                  </a:lnTo>
                  <a:lnTo>
                    <a:pt x="3471" y="28"/>
                  </a:lnTo>
                  <a:lnTo>
                    <a:pt x="3447" y="25"/>
                  </a:lnTo>
                  <a:lnTo>
                    <a:pt x="3421" y="24"/>
                  </a:lnTo>
                  <a:lnTo>
                    <a:pt x="3396" y="21"/>
                  </a:lnTo>
                  <a:lnTo>
                    <a:pt x="3370" y="21"/>
                  </a:lnTo>
                  <a:close/>
                  <a:moveTo>
                    <a:pt x="9447" y="729"/>
                  </a:moveTo>
                  <a:lnTo>
                    <a:pt x="9447" y="729"/>
                  </a:lnTo>
                  <a:lnTo>
                    <a:pt x="9446" y="765"/>
                  </a:lnTo>
                  <a:lnTo>
                    <a:pt x="9445" y="797"/>
                  </a:lnTo>
                  <a:lnTo>
                    <a:pt x="9441" y="826"/>
                  </a:lnTo>
                  <a:lnTo>
                    <a:pt x="9438" y="852"/>
                  </a:lnTo>
                  <a:lnTo>
                    <a:pt x="9433" y="875"/>
                  </a:lnTo>
                  <a:lnTo>
                    <a:pt x="9426" y="894"/>
                  </a:lnTo>
                  <a:lnTo>
                    <a:pt x="9419" y="912"/>
                  </a:lnTo>
                  <a:lnTo>
                    <a:pt x="9410" y="926"/>
                  </a:lnTo>
                  <a:lnTo>
                    <a:pt x="9402" y="939"/>
                  </a:lnTo>
                  <a:lnTo>
                    <a:pt x="9392" y="951"/>
                  </a:lnTo>
                  <a:lnTo>
                    <a:pt x="9382" y="961"/>
                  </a:lnTo>
                  <a:lnTo>
                    <a:pt x="9370" y="969"/>
                  </a:lnTo>
                  <a:lnTo>
                    <a:pt x="9358" y="977"/>
                  </a:lnTo>
                  <a:lnTo>
                    <a:pt x="9345" y="984"/>
                  </a:lnTo>
                  <a:lnTo>
                    <a:pt x="9332" y="990"/>
                  </a:lnTo>
                  <a:lnTo>
                    <a:pt x="9317" y="997"/>
                  </a:lnTo>
                  <a:lnTo>
                    <a:pt x="9302" y="1002"/>
                  </a:lnTo>
                  <a:lnTo>
                    <a:pt x="9284" y="1006"/>
                  </a:lnTo>
                  <a:lnTo>
                    <a:pt x="9263" y="1008"/>
                  </a:lnTo>
                  <a:lnTo>
                    <a:pt x="9242" y="1009"/>
                  </a:lnTo>
                  <a:lnTo>
                    <a:pt x="9208" y="1009"/>
                  </a:lnTo>
                  <a:lnTo>
                    <a:pt x="9194" y="1009"/>
                  </a:lnTo>
                  <a:lnTo>
                    <a:pt x="9194" y="1358"/>
                  </a:lnTo>
                  <a:lnTo>
                    <a:pt x="9361" y="1358"/>
                  </a:lnTo>
                  <a:lnTo>
                    <a:pt x="9395" y="1358"/>
                  </a:lnTo>
                  <a:lnTo>
                    <a:pt x="9426" y="1356"/>
                  </a:lnTo>
                  <a:lnTo>
                    <a:pt x="9457" y="1353"/>
                  </a:lnTo>
                  <a:lnTo>
                    <a:pt x="9486" y="1348"/>
                  </a:lnTo>
                  <a:lnTo>
                    <a:pt x="9514" y="1342"/>
                  </a:lnTo>
                  <a:lnTo>
                    <a:pt x="9541" y="1335"/>
                  </a:lnTo>
                  <a:lnTo>
                    <a:pt x="9566" y="1328"/>
                  </a:lnTo>
                  <a:lnTo>
                    <a:pt x="9591" y="1319"/>
                  </a:lnTo>
                  <a:lnTo>
                    <a:pt x="9614" y="1307"/>
                  </a:lnTo>
                  <a:lnTo>
                    <a:pt x="9636" y="1295"/>
                  </a:lnTo>
                  <a:lnTo>
                    <a:pt x="9657" y="1282"/>
                  </a:lnTo>
                  <a:lnTo>
                    <a:pt x="9677" y="1267"/>
                  </a:lnTo>
                  <a:lnTo>
                    <a:pt x="9695" y="1250"/>
                  </a:lnTo>
                  <a:lnTo>
                    <a:pt x="9713" y="1233"/>
                  </a:lnTo>
                  <a:lnTo>
                    <a:pt x="9729" y="1215"/>
                  </a:lnTo>
                  <a:lnTo>
                    <a:pt x="9745" y="1194"/>
                  </a:lnTo>
                  <a:lnTo>
                    <a:pt x="9759" y="1173"/>
                  </a:lnTo>
                  <a:lnTo>
                    <a:pt x="9772" y="1149"/>
                  </a:lnTo>
                  <a:lnTo>
                    <a:pt x="9784" y="1125"/>
                  </a:lnTo>
                  <a:lnTo>
                    <a:pt x="9796" y="1099"/>
                  </a:lnTo>
                  <a:lnTo>
                    <a:pt x="9807" y="1071"/>
                  </a:lnTo>
                  <a:lnTo>
                    <a:pt x="9815" y="1043"/>
                  </a:lnTo>
                  <a:lnTo>
                    <a:pt x="9823" y="1013"/>
                  </a:lnTo>
                  <a:lnTo>
                    <a:pt x="9832" y="982"/>
                  </a:lnTo>
                  <a:lnTo>
                    <a:pt x="9838" y="949"/>
                  </a:lnTo>
                  <a:lnTo>
                    <a:pt x="9844" y="914"/>
                  </a:lnTo>
                  <a:lnTo>
                    <a:pt x="9848" y="878"/>
                  </a:lnTo>
                  <a:lnTo>
                    <a:pt x="9853" y="841"/>
                  </a:lnTo>
                  <a:lnTo>
                    <a:pt x="9855" y="802"/>
                  </a:lnTo>
                  <a:lnTo>
                    <a:pt x="9859" y="761"/>
                  </a:lnTo>
                  <a:lnTo>
                    <a:pt x="9860" y="719"/>
                  </a:lnTo>
                  <a:lnTo>
                    <a:pt x="9861" y="676"/>
                  </a:lnTo>
                  <a:lnTo>
                    <a:pt x="9861" y="636"/>
                  </a:lnTo>
                  <a:lnTo>
                    <a:pt x="9861" y="597"/>
                  </a:lnTo>
                  <a:lnTo>
                    <a:pt x="9861" y="557"/>
                  </a:lnTo>
                  <a:lnTo>
                    <a:pt x="9861" y="518"/>
                  </a:lnTo>
                  <a:lnTo>
                    <a:pt x="9861" y="480"/>
                  </a:lnTo>
                  <a:lnTo>
                    <a:pt x="9860" y="443"/>
                  </a:lnTo>
                  <a:lnTo>
                    <a:pt x="9860" y="406"/>
                  </a:lnTo>
                  <a:lnTo>
                    <a:pt x="9861" y="370"/>
                  </a:lnTo>
                  <a:lnTo>
                    <a:pt x="10102" y="370"/>
                  </a:lnTo>
                  <a:lnTo>
                    <a:pt x="10102" y="1358"/>
                  </a:lnTo>
                  <a:lnTo>
                    <a:pt x="10530" y="1358"/>
                  </a:lnTo>
                  <a:lnTo>
                    <a:pt x="10530" y="21"/>
                  </a:lnTo>
                  <a:lnTo>
                    <a:pt x="9447" y="21"/>
                  </a:lnTo>
                  <a:lnTo>
                    <a:pt x="9447" y="729"/>
                  </a:lnTo>
                  <a:close/>
                  <a:moveTo>
                    <a:pt x="2159" y="908"/>
                  </a:moveTo>
                  <a:lnTo>
                    <a:pt x="2159" y="908"/>
                  </a:lnTo>
                  <a:lnTo>
                    <a:pt x="2158" y="925"/>
                  </a:lnTo>
                  <a:lnTo>
                    <a:pt x="2155" y="941"/>
                  </a:lnTo>
                  <a:lnTo>
                    <a:pt x="2152" y="956"/>
                  </a:lnTo>
                  <a:lnTo>
                    <a:pt x="2146" y="971"/>
                  </a:lnTo>
                  <a:lnTo>
                    <a:pt x="2140" y="986"/>
                  </a:lnTo>
                  <a:lnTo>
                    <a:pt x="2131" y="999"/>
                  </a:lnTo>
                  <a:lnTo>
                    <a:pt x="2122" y="1011"/>
                  </a:lnTo>
                  <a:lnTo>
                    <a:pt x="2111" y="1023"/>
                  </a:lnTo>
                  <a:lnTo>
                    <a:pt x="2101" y="1032"/>
                  </a:lnTo>
                  <a:lnTo>
                    <a:pt x="2087" y="1042"/>
                  </a:lnTo>
                  <a:lnTo>
                    <a:pt x="2074" y="1050"/>
                  </a:lnTo>
                  <a:lnTo>
                    <a:pt x="2060" y="1057"/>
                  </a:lnTo>
                  <a:lnTo>
                    <a:pt x="2046" y="1062"/>
                  </a:lnTo>
                  <a:lnTo>
                    <a:pt x="2030" y="1067"/>
                  </a:lnTo>
                  <a:lnTo>
                    <a:pt x="2015" y="1069"/>
                  </a:lnTo>
                  <a:lnTo>
                    <a:pt x="1998" y="1069"/>
                  </a:lnTo>
                  <a:lnTo>
                    <a:pt x="1961" y="1069"/>
                  </a:lnTo>
                  <a:lnTo>
                    <a:pt x="1946" y="1069"/>
                  </a:lnTo>
                  <a:lnTo>
                    <a:pt x="1929" y="1067"/>
                  </a:lnTo>
                  <a:lnTo>
                    <a:pt x="1914" y="1062"/>
                  </a:lnTo>
                  <a:lnTo>
                    <a:pt x="1899" y="1057"/>
                  </a:lnTo>
                  <a:lnTo>
                    <a:pt x="1885" y="1050"/>
                  </a:lnTo>
                  <a:lnTo>
                    <a:pt x="1872" y="1042"/>
                  </a:lnTo>
                  <a:lnTo>
                    <a:pt x="1860" y="1032"/>
                  </a:lnTo>
                  <a:lnTo>
                    <a:pt x="1848" y="1023"/>
                  </a:lnTo>
                  <a:lnTo>
                    <a:pt x="1837" y="1011"/>
                  </a:lnTo>
                  <a:lnTo>
                    <a:pt x="1828" y="999"/>
                  </a:lnTo>
                  <a:lnTo>
                    <a:pt x="1821" y="986"/>
                  </a:lnTo>
                  <a:lnTo>
                    <a:pt x="1814" y="971"/>
                  </a:lnTo>
                  <a:lnTo>
                    <a:pt x="1808" y="956"/>
                  </a:lnTo>
                  <a:lnTo>
                    <a:pt x="1804" y="941"/>
                  </a:lnTo>
                  <a:lnTo>
                    <a:pt x="1802" y="925"/>
                  </a:lnTo>
                  <a:lnTo>
                    <a:pt x="1801" y="908"/>
                  </a:lnTo>
                  <a:lnTo>
                    <a:pt x="1801" y="475"/>
                  </a:lnTo>
                  <a:lnTo>
                    <a:pt x="1802" y="458"/>
                  </a:lnTo>
                  <a:lnTo>
                    <a:pt x="1804" y="443"/>
                  </a:lnTo>
                  <a:lnTo>
                    <a:pt x="1808" y="427"/>
                  </a:lnTo>
                  <a:lnTo>
                    <a:pt x="1814" y="413"/>
                  </a:lnTo>
                  <a:lnTo>
                    <a:pt x="1821" y="398"/>
                  </a:lnTo>
                  <a:lnTo>
                    <a:pt x="1828" y="385"/>
                  </a:lnTo>
                  <a:lnTo>
                    <a:pt x="1837" y="373"/>
                  </a:lnTo>
                  <a:lnTo>
                    <a:pt x="1848" y="361"/>
                  </a:lnTo>
                  <a:lnTo>
                    <a:pt x="1860" y="351"/>
                  </a:lnTo>
                  <a:lnTo>
                    <a:pt x="1872" y="341"/>
                  </a:lnTo>
                  <a:lnTo>
                    <a:pt x="1885" y="334"/>
                  </a:lnTo>
                  <a:lnTo>
                    <a:pt x="1899" y="327"/>
                  </a:lnTo>
                  <a:lnTo>
                    <a:pt x="1914" y="321"/>
                  </a:lnTo>
                  <a:lnTo>
                    <a:pt x="1929" y="317"/>
                  </a:lnTo>
                  <a:lnTo>
                    <a:pt x="1946" y="315"/>
                  </a:lnTo>
                  <a:lnTo>
                    <a:pt x="1961" y="314"/>
                  </a:lnTo>
                  <a:lnTo>
                    <a:pt x="1998" y="314"/>
                  </a:lnTo>
                  <a:lnTo>
                    <a:pt x="2015" y="315"/>
                  </a:lnTo>
                  <a:lnTo>
                    <a:pt x="2030" y="317"/>
                  </a:lnTo>
                  <a:lnTo>
                    <a:pt x="2046" y="321"/>
                  </a:lnTo>
                  <a:lnTo>
                    <a:pt x="2060" y="327"/>
                  </a:lnTo>
                  <a:lnTo>
                    <a:pt x="2074" y="334"/>
                  </a:lnTo>
                  <a:lnTo>
                    <a:pt x="2087" y="341"/>
                  </a:lnTo>
                  <a:lnTo>
                    <a:pt x="2101" y="351"/>
                  </a:lnTo>
                  <a:lnTo>
                    <a:pt x="2111" y="361"/>
                  </a:lnTo>
                  <a:lnTo>
                    <a:pt x="2122" y="373"/>
                  </a:lnTo>
                  <a:lnTo>
                    <a:pt x="2131" y="385"/>
                  </a:lnTo>
                  <a:lnTo>
                    <a:pt x="2140" y="398"/>
                  </a:lnTo>
                  <a:lnTo>
                    <a:pt x="2146" y="413"/>
                  </a:lnTo>
                  <a:lnTo>
                    <a:pt x="2152" y="427"/>
                  </a:lnTo>
                  <a:lnTo>
                    <a:pt x="2155" y="443"/>
                  </a:lnTo>
                  <a:lnTo>
                    <a:pt x="2158" y="458"/>
                  </a:lnTo>
                  <a:lnTo>
                    <a:pt x="2159" y="475"/>
                  </a:lnTo>
                  <a:lnTo>
                    <a:pt x="2159" y="908"/>
                  </a:lnTo>
                  <a:close/>
                  <a:moveTo>
                    <a:pt x="2085" y="0"/>
                  </a:moveTo>
                  <a:lnTo>
                    <a:pt x="2085" y="0"/>
                  </a:lnTo>
                  <a:lnTo>
                    <a:pt x="1874" y="0"/>
                  </a:lnTo>
                  <a:lnTo>
                    <a:pt x="1849" y="0"/>
                  </a:lnTo>
                  <a:lnTo>
                    <a:pt x="1823" y="2"/>
                  </a:lnTo>
                  <a:lnTo>
                    <a:pt x="1798" y="5"/>
                  </a:lnTo>
                  <a:lnTo>
                    <a:pt x="1773" y="8"/>
                  </a:lnTo>
                  <a:lnTo>
                    <a:pt x="1749" y="14"/>
                  </a:lnTo>
                  <a:lnTo>
                    <a:pt x="1726" y="20"/>
                  </a:lnTo>
                  <a:lnTo>
                    <a:pt x="1702" y="27"/>
                  </a:lnTo>
                  <a:lnTo>
                    <a:pt x="1679" y="36"/>
                  </a:lnTo>
                  <a:lnTo>
                    <a:pt x="1656" y="45"/>
                  </a:lnTo>
                  <a:lnTo>
                    <a:pt x="1635" y="55"/>
                  </a:lnTo>
                  <a:lnTo>
                    <a:pt x="1614" y="67"/>
                  </a:lnTo>
                  <a:lnTo>
                    <a:pt x="1593" y="79"/>
                  </a:lnTo>
                  <a:lnTo>
                    <a:pt x="1573" y="92"/>
                  </a:lnTo>
                  <a:lnTo>
                    <a:pt x="1554" y="106"/>
                  </a:lnTo>
                  <a:lnTo>
                    <a:pt x="1536" y="122"/>
                  </a:lnTo>
                  <a:lnTo>
                    <a:pt x="1518" y="137"/>
                  </a:lnTo>
                  <a:lnTo>
                    <a:pt x="1502" y="154"/>
                  </a:lnTo>
                  <a:lnTo>
                    <a:pt x="1485" y="172"/>
                  </a:lnTo>
                  <a:lnTo>
                    <a:pt x="1471" y="191"/>
                  </a:lnTo>
                  <a:lnTo>
                    <a:pt x="1456" y="210"/>
                  </a:lnTo>
                  <a:lnTo>
                    <a:pt x="1443" y="230"/>
                  </a:lnTo>
                  <a:lnTo>
                    <a:pt x="1431" y="252"/>
                  </a:lnTo>
                  <a:lnTo>
                    <a:pt x="1420" y="274"/>
                  </a:lnTo>
                  <a:lnTo>
                    <a:pt x="1410" y="297"/>
                  </a:lnTo>
                  <a:lnTo>
                    <a:pt x="1401" y="320"/>
                  </a:lnTo>
                  <a:lnTo>
                    <a:pt x="1393" y="345"/>
                  </a:lnTo>
                  <a:lnTo>
                    <a:pt x="1386" y="370"/>
                  </a:lnTo>
                  <a:lnTo>
                    <a:pt x="1380" y="395"/>
                  </a:lnTo>
                  <a:lnTo>
                    <a:pt x="1376" y="422"/>
                  </a:lnTo>
                  <a:lnTo>
                    <a:pt x="1373" y="449"/>
                  </a:lnTo>
                  <a:lnTo>
                    <a:pt x="1371" y="477"/>
                  </a:lnTo>
                  <a:lnTo>
                    <a:pt x="1370" y="506"/>
                  </a:lnTo>
                  <a:lnTo>
                    <a:pt x="1370" y="878"/>
                  </a:lnTo>
                  <a:lnTo>
                    <a:pt x="1371" y="907"/>
                  </a:lnTo>
                  <a:lnTo>
                    <a:pt x="1373" y="935"/>
                  </a:lnTo>
                  <a:lnTo>
                    <a:pt x="1376" y="963"/>
                  </a:lnTo>
                  <a:lnTo>
                    <a:pt x="1380" y="989"/>
                  </a:lnTo>
                  <a:lnTo>
                    <a:pt x="1386" y="1015"/>
                  </a:lnTo>
                  <a:lnTo>
                    <a:pt x="1393" y="1040"/>
                  </a:lnTo>
                  <a:lnTo>
                    <a:pt x="1401" y="1064"/>
                  </a:lnTo>
                  <a:lnTo>
                    <a:pt x="1410" y="1088"/>
                  </a:lnTo>
                  <a:lnTo>
                    <a:pt x="1420" y="1111"/>
                  </a:lnTo>
                  <a:lnTo>
                    <a:pt x="1431" y="1134"/>
                  </a:lnTo>
                  <a:lnTo>
                    <a:pt x="1443" y="1154"/>
                  </a:lnTo>
                  <a:lnTo>
                    <a:pt x="1456" y="1174"/>
                  </a:lnTo>
                  <a:lnTo>
                    <a:pt x="1471" y="1194"/>
                  </a:lnTo>
                  <a:lnTo>
                    <a:pt x="1485" y="1212"/>
                  </a:lnTo>
                  <a:lnTo>
                    <a:pt x="1502" y="1230"/>
                  </a:lnTo>
                  <a:lnTo>
                    <a:pt x="1518" y="1248"/>
                  </a:lnTo>
                  <a:lnTo>
                    <a:pt x="1536" y="1264"/>
                  </a:lnTo>
                  <a:lnTo>
                    <a:pt x="1554" y="1279"/>
                  </a:lnTo>
                  <a:lnTo>
                    <a:pt x="1573" y="1292"/>
                  </a:lnTo>
                  <a:lnTo>
                    <a:pt x="1593" y="1307"/>
                  </a:lnTo>
                  <a:lnTo>
                    <a:pt x="1614" y="1319"/>
                  </a:lnTo>
                  <a:lnTo>
                    <a:pt x="1635" y="1329"/>
                  </a:lnTo>
                  <a:lnTo>
                    <a:pt x="1656" y="1340"/>
                  </a:lnTo>
                  <a:lnTo>
                    <a:pt x="1679" y="1350"/>
                  </a:lnTo>
                  <a:lnTo>
                    <a:pt x="1702" y="1357"/>
                  </a:lnTo>
                  <a:lnTo>
                    <a:pt x="1726" y="1364"/>
                  </a:lnTo>
                  <a:lnTo>
                    <a:pt x="1749" y="1371"/>
                  </a:lnTo>
                  <a:lnTo>
                    <a:pt x="1773" y="1376"/>
                  </a:lnTo>
                  <a:lnTo>
                    <a:pt x="1798" y="1379"/>
                  </a:lnTo>
                  <a:lnTo>
                    <a:pt x="1823" y="1382"/>
                  </a:lnTo>
                  <a:lnTo>
                    <a:pt x="1849" y="1384"/>
                  </a:lnTo>
                  <a:lnTo>
                    <a:pt x="1874" y="1384"/>
                  </a:lnTo>
                  <a:lnTo>
                    <a:pt x="2085" y="1384"/>
                  </a:lnTo>
                  <a:lnTo>
                    <a:pt x="2111" y="1384"/>
                  </a:lnTo>
                  <a:lnTo>
                    <a:pt x="2136" y="1382"/>
                  </a:lnTo>
                  <a:lnTo>
                    <a:pt x="2161" y="1379"/>
                  </a:lnTo>
                  <a:lnTo>
                    <a:pt x="2186" y="1376"/>
                  </a:lnTo>
                  <a:lnTo>
                    <a:pt x="2211" y="1370"/>
                  </a:lnTo>
                  <a:lnTo>
                    <a:pt x="2235" y="1364"/>
                  </a:lnTo>
                  <a:lnTo>
                    <a:pt x="2258" y="1357"/>
                  </a:lnTo>
                  <a:lnTo>
                    <a:pt x="2280" y="1348"/>
                  </a:lnTo>
                  <a:lnTo>
                    <a:pt x="2303" y="1340"/>
                  </a:lnTo>
                  <a:lnTo>
                    <a:pt x="2326" y="1329"/>
                  </a:lnTo>
                  <a:lnTo>
                    <a:pt x="2346" y="1317"/>
                  </a:lnTo>
                  <a:lnTo>
                    <a:pt x="2366" y="1305"/>
                  </a:lnTo>
                  <a:lnTo>
                    <a:pt x="2386" y="1292"/>
                  </a:lnTo>
                  <a:lnTo>
                    <a:pt x="2405" y="1278"/>
                  </a:lnTo>
                  <a:lnTo>
                    <a:pt x="2424" y="1262"/>
                  </a:lnTo>
                  <a:lnTo>
                    <a:pt x="2441" y="1247"/>
                  </a:lnTo>
                  <a:lnTo>
                    <a:pt x="2458" y="1230"/>
                  </a:lnTo>
                  <a:lnTo>
                    <a:pt x="2474" y="1212"/>
                  </a:lnTo>
                  <a:lnTo>
                    <a:pt x="2489" y="1193"/>
                  </a:lnTo>
                  <a:lnTo>
                    <a:pt x="2503" y="1174"/>
                  </a:lnTo>
                  <a:lnTo>
                    <a:pt x="2516" y="1154"/>
                  </a:lnTo>
                  <a:lnTo>
                    <a:pt x="2529" y="1132"/>
                  </a:lnTo>
                  <a:lnTo>
                    <a:pt x="2540" y="1110"/>
                  </a:lnTo>
                  <a:lnTo>
                    <a:pt x="2549" y="1087"/>
                  </a:lnTo>
                  <a:lnTo>
                    <a:pt x="2559" y="1063"/>
                  </a:lnTo>
                  <a:lnTo>
                    <a:pt x="2567" y="1039"/>
                  </a:lnTo>
                  <a:lnTo>
                    <a:pt x="2573" y="1014"/>
                  </a:lnTo>
                  <a:lnTo>
                    <a:pt x="2579" y="989"/>
                  </a:lnTo>
                  <a:lnTo>
                    <a:pt x="2584" y="962"/>
                  </a:lnTo>
                  <a:lnTo>
                    <a:pt x="2587" y="935"/>
                  </a:lnTo>
                  <a:lnTo>
                    <a:pt x="2589" y="907"/>
                  </a:lnTo>
                  <a:lnTo>
                    <a:pt x="2590" y="878"/>
                  </a:lnTo>
                  <a:lnTo>
                    <a:pt x="2590" y="506"/>
                  </a:lnTo>
                  <a:lnTo>
                    <a:pt x="2589" y="476"/>
                  </a:lnTo>
                  <a:lnTo>
                    <a:pt x="2587" y="446"/>
                  </a:lnTo>
                  <a:lnTo>
                    <a:pt x="2584" y="419"/>
                  </a:lnTo>
                  <a:lnTo>
                    <a:pt x="2579" y="391"/>
                  </a:lnTo>
                  <a:lnTo>
                    <a:pt x="2573" y="364"/>
                  </a:lnTo>
                  <a:lnTo>
                    <a:pt x="2567" y="339"/>
                  </a:lnTo>
                  <a:lnTo>
                    <a:pt x="2559" y="314"/>
                  </a:lnTo>
                  <a:lnTo>
                    <a:pt x="2549" y="290"/>
                  </a:lnTo>
                  <a:lnTo>
                    <a:pt x="2540" y="267"/>
                  </a:lnTo>
                  <a:lnTo>
                    <a:pt x="2529" y="244"/>
                  </a:lnTo>
                  <a:lnTo>
                    <a:pt x="2516" y="223"/>
                  </a:lnTo>
                  <a:lnTo>
                    <a:pt x="2503" y="203"/>
                  </a:lnTo>
                  <a:lnTo>
                    <a:pt x="2489" y="184"/>
                  </a:lnTo>
                  <a:lnTo>
                    <a:pt x="2474" y="166"/>
                  </a:lnTo>
                  <a:lnTo>
                    <a:pt x="2458" y="148"/>
                  </a:lnTo>
                  <a:lnTo>
                    <a:pt x="2441" y="131"/>
                  </a:lnTo>
                  <a:lnTo>
                    <a:pt x="2424" y="116"/>
                  </a:lnTo>
                  <a:lnTo>
                    <a:pt x="2405" y="101"/>
                  </a:lnTo>
                  <a:lnTo>
                    <a:pt x="2386" y="87"/>
                  </a:lnTo>
                  <a:lnTo>
                    <a:pt x="2366" y="74"/>
                  </a:lnTo>
                  <a:lnTo>
                    <a:pt x="2346" y="62"/>
                  </a:lnTo>
                  <a:lnTo>
                    <a:pt x="2326" y="51"/>
                  </a:lnTo>
                  <a:lnTo>
                    <a:pt x="2303" y="42"/>
                  </a:lnTo>
                  <a:lnTo>
                    <a:pt x="2280" y="33"/>
                  </a:lnTo>
                  <a:lnTo>
                    <a:pt x="2258" y="25"/>
                  </a:lnTo>
                  <a:lnTo>
                    <a:pt x="2235" y="19"/>
                  </a:lnTo>
                  <a:lnTo>
                    <a:pt x="2211" y="13"/>
                  </a:lnTo>
                  <a:lnTo>
                    <a:pt x="2186" y="8"/>
                  </a:lnTo>
                  <a:lnTo>
                    <a:pt x="2161" y="5"/>
                  </a:lnTo>
                  <a:lnTo>
                    <a:pt x="2136" y="2"/>
                  </a:lnTo>
                  <a:lnTo>
                    <a:pt x="2111" y="0"/>
                  </a:lnTo>
                  <a:lnTo>
                    <a:pt x="2085" y="0"/>
                  </a:lnTo>
                  <a:close/>
                  <a:moveTo>
                    <a:pt x="8032" y="21"/>
                  </a:moveTo>
                  <a:lnTo>
                    <a:pt x="8032" y="21"/>
                  </a:lnTo>
                  <a:lnTo>
                    <a:pt x="7567" y="21"/>
                  </a:lnTo>
                  <a:lnTo>
                    <a:pt x="7341" y="527"/>
                  </a:lnTo>
                  <a:lnTo>
                    <a:pt x="7235" y="527"/>
                  </a:lnTo>
                  <a:lnTo>
                    <a:pt x="7235" y="21"/>
                  </a:lnTo>
                  <a:lnTo>
                    <a:pt x="6807" y="21"/>
                  </a:lnTo>
                  <a:lnTo>
                    <a:pt x="6807" y="1358"/>
                  </a:lnTo>
                  <a:lnTo>
                    <a:pt x="7235" y="1358"/>
                  </a:lnTo>
                  <a:lnTo>
                    <a:pt x="7235" y="883"/>
                  </a:lnTo>
                  <a:lnTo>
                    <a:pt x="7341" y="883"/>
                  </a:lnTo>
                  <a:lnTo>
                    <a:pt x="7572" y="1358"/>
                  </a:lnTo>
                  <a:lnTo>
                    <a:pt x="8065" y="1358"/>
                  </a:lnTo>
                  <a:lnTo>
                    <a:pt x="7701" y="684"/>
                  </a:lnTo>
                  <a:lnTo>
                    <a:pt x="8032" y="21"/>
                  </a:lnTo>
                  <a:close/>
                  <a:moveTo>
                    <a:pt x="8564" y="851"/>
                  </a:moveTo>
                  <a:lnTo>
                    <a:pt x="8564" y="851"/>
                  </a:lnTo>
                  <a:lnTo>
                    <a:pt x="9047" y="851"/>
                  </a:lnTo>
                  <a:lnTo>
                    <a:pt x="9047" y="533"/>
                  </a:lnTo>
                  <a:lnTo>
                    <a:pt x="8564" y="533"/>
                  </a:lnTo>
                  <a:lnTo>
                    <a:pt x="8564" y="370"/>
                  </a:lnTo>
                  <a:lnTo>
                    <a:pt x="9091" y="370"/>
                  </a:lnTo>
                  <a:lnTo>
                    <a:pt x="9091" y="21"/>
                  </a:lnTo>
                  <a:lnTo>
                    <a:pt x="8135" y="21"/>
                  </a:lnTo>
                  <a:lnTo>
                    <a:pt x="8135" y="1358"/>
                  </a:lnTo>
                  <a:lnTo>
                    <a:pt x="9130" y="1358"/>
                  </a:lnTo>
                  <a:lnTo>
                    <a:pt x="9130" y="1009"/>
                  </a:lnTo>
                  <a:lnTo>
                    <a:pt x="8564" y="1009"/>
                  </a:lnTo>
                  <a:lnTo>
                    <a:pt x="8564" y="851"/>
                  </a:lnTo>
                  <a:close/>
                  <a:moveTo>
                    <a:pt x="11285" y="1029"/>
                  </a:moveTo>
                  <a:lnTo>
                    <a:pt x="11285" y="1029"/>
                  </a:lnTo>
                  <a:lnTo>
                    <a:pt x="11123" y="1029"/>
                  </a:lnTo>
                  <a:lnTo>
                    <a:pt x="11123" y="737"/>
                  </a:lnTo>
                  <a:lnTo>
                    <a:pt x="11267" y="737"/>
                  </a:lnTo>
                  <a:lnTo>
                    <a:pt x="11289" y="739"/>
                  </a:lnTo>
                  <a:lnTo>
                    <a:pt x="11308" y="741"/>
                  </a:lnTo>
                  <a:lnTo>
                    <a:pt x="11326" y="746"/>
                  </a:lnTo>
                  <a:lnTo>
                    <a:pt x="11341" y="752"/>
                  </a:lnTo>
                  <a:lnTo>
                    <a:pt x="11355" y="760"/>
                  </a:lnTo>
                  <a:lnTo>
                    <a:pt x="11367" y="768"/>
                  </a:lnTo>
                  <a:lnTo>
                    <a:pt x="11378" y="778"/>
                  </a:lnTo>
                  <a:lnTo>
                    <a:pt x="11386" y="789"/>
                  </a:lnTo>
                  <a:lnTo>
                    <a:pt x="11395" y="801"/>
                  </a:lnTo>
                  <a:lnTo>
                    <a:pt x="11401" y="813"/>
                  </a:lnTo>
                  <a:lnTo>
                    <a:pt x="11405" y="824"/>
                  </a:lnTo>
                  <a:lnTo>
                    <a:pt x="11410" y="836"/>
                  </a:lnTo>
                  <a:lnTo>
                    <a:pt x="11413" y="850"/>
                  </a:lnTo>
                  <a:lnTo>
                    <a:pt x="11415" y="861"/>
                  </a:lnTo>
                  <a:lnTo>
                    <a:pt x="11415" y="873"/>
                  </a:lnTo>
                  <a:lnTo>
                    <a:pt x="11416" y="884"/>
                  </a:lnTo>
                  <a:lnTo>
                    <a:pt x="11415" y="906"/>
                  </a:lnTo>
                  <a:lnTo>
                    <a:pt x="11411" y="925"/>
                  </a:lnTo>
                  <a:lnTo>
                    <a:pt x="11407" y="943"/>
                  </a:lnTo>
                  <a:lnTo>
                    <a:pt x="11400" y="957"/>
                  </a:lnTo>
                  <a:lnTo>
                    <a:pt x="11392" y="971"/>
                  </a:lnTo>
                  <a:lnTo>
                    <a:pt x="11383" y="983"/>
                  </a:lnTo>
                  <a:lnTo>
                    <a:pt x="11373" y="993"/>
                  </a:lnTo>
                  <a:lnTo>
                    <a:pt x="11363" y="1001"/>
                  </a:lnTo>
                  <a:lnTo>
                    <a:pt x="11352" y="1009"/>
                  </a:lnTo>
                  <a:lnTo>
                    <a:pt x="11341" y="1015"/>
                  </a:lnTo>
                  <a:lnTo>
                    <a:pt x="11329" y="1020"/>
                  </a:lnTo>
                  <a:lnTo>
                    <a:pt x="11319" y="1024"/>
                  </a:lnTo>
                  <a:lnTo>
                    <a:pt x="11309" y="1026"/>
                  </a:lnTo>
                  <a:lnTo>
                    <a:pt x="11300" y="1027"/>
                  </a:lnTo>
                  <a:lnTo>
                    <a:pt x="11291" y="1029"/>
                  </a:lnTo>
                  <a:lnTo>
                    <a:pt x="11285" y="1029"/>
                  </a:lnTo>
                  <a:close/>
                  <a:moveTo>
                    <a:pt x="11328" y="412"/>
                  </a:moveTo>
                  <a:lnTo>
                    <a:pt x="11328" y="412"/>
                  </a:lnTo>
                  <a:lnTo>
                    <a:pt x="11123" y="412"/>
                  </a:lnTo>
                  <a:lnTo>
                    <a:pt x="11123" y="21"/>
                  </a:lnTo>
                  <a:lnTo>
                    <a:pt x="10694" y="21"/>
                  </a:lnTo>
                  <a:lnTo>
                    <a:pt x="10694" y="1358"/>
                  </a:lnTo>
                  <a:lnTo>
                    <a:pt x="11328" y="1358"/>
                  </a:lnTo>
                  <a:lnTo>
                    <a:pt x="11354" y="1358"/>
                  </a:lnTo>
                  <a:lnTo>
                    <a:pt x="11380" y="1357"/>
                  </a:lnTo>
                  <a:lnTo>
                    <a:pt x="11405" y="1354"/>
                  </a:lnTo>
                  <a:lnTo>
                    <a:pt x="11430" y="1351"/>
                  </a:lnTo>
                  <a:lnTo>
                    <a:pt x="11454" y="1347"/>
                  </a:lnTo>
                  <a:lnTo>
                    <a:pt x="11478" y="1342"/>
                  </a:lnTo>
                  <a:lnTo>
                    <a:pt x="11502" y="1336"/>
                  </a:lnTo>
                  <a:lnTo>
                    <a:pt x="11525" y="1330"/>
                  </a:lnTo>
                  <a:lnTo>
                    <a:pt x="11547" y="1322"/>
                  </a:lnTo>
                  <a:lnTo>
                    <a:pt x="11569" y="1314"/>
                  </a:lnTo>
                  <a:lnTo>
                    <a:pt x="11590" y="1305"/>
                  </a:lnTo>
                  <a:lnTo>
                    <a:pt x="11610" y="1296"/>
                  </a:lnTo>
                  <a:lnTo>
                    <a:pt x="11630" y="1285"/>
                  </a:lnTo>
                  <a:lnTo>
                    <a:pt x="11650" y="1273"/>
                  </a:lnTo>
                  <a:lnTo>
                    <a:pt x="11667" y="1260"/>
                  </a:lnTo>
                  <a:lnTo>
                    <a:pt x="11685" y="1247"/>
                  </a:lnTo>
                  <a:lnTo>
                    <a:pt x="11702" y="1234"/>
                  </a:lnTo>
                  <a:lnTo>
                    <a:pt x="11717" y="1218"/>
                  </a:lnTo>
                  <a:lnTo>
                    <a:pt x="11733" y="1203"/>
                  </a:lnTo>
                  <a:lnTo>
                    <a:pt x="11747" y="1187"/>
                  </a:lnTo>
                  <a:lnTo>
                    <a:pt x="11760" y="1169"/>
                  </a:lnTo>
                  <a:lnTo>
                    <a:pt x="11772" y="1151"/>
                  </a:lnTo>
                  <a:lnTo>
                    <a:pt x="11783" y="1134"/>
                  </a:lnTo>
                  <a:lnTo>
                    <a:pt x="11794" y="1113"/>
                  </a:lnTo>
                  <a:lnTo>
                    <a:pt x="11802" y="1093"/>
                  </a:lnTo>
                  <a:lnTo>
                    <a:pt x="11810" y="1073"/>
                  </a:lnTo>
                  <a:lnTo>
                    <a:pt x="11817" y="1051"/>
                  </a:lnTo>
                  <a:lnTo>
                    <a:pt x="11823" y="1029"/>
                  </a:lnTo>
                  <a:lnTo>
                    <a:pt x="11827" y="1006"/>
                  </a:lnTo>
                  <a:lnTo>
                    <a:pt x="11830" y="982"/>
                  </a:lnTo>
                  <a:lnTo>
                    <a:pt x="11833" y="957"/>
                  </a:lnTo>
                  <a:lnTo>
                    <a:pt x="11833" y="932"/>
                  </a:lnTo>
                  <a:lnTo>
                    <a:pt x="11833" y="838"/>
                  </a:lnTo>
                  <a:lnTo>
                    <a:pt x="11833" y="813"/>
                  </a:lnTo>
                  <a:lnTo>
                    <a:pt x="11830" y="787"/>
                  </a:lnTo>
                  <a:lnTo>
                    <a:pt x="11827" y="764"/>
                  </a:lnTo>
                  <a:lnTo>
                    <a:pt x="11823" y="741"/>
                  </a:lnTo>
                  <a:lnTo>
                    <a:pt x="11817" y="718"/>
                  </a:lnTo>
                  <a:lnTo>
                    <a:pt x="11810" y="697"/>
                  </a:lnTo>
                  <a:lnTo>
                    <a:pt x="11802" y="676"/>
                  </a:lnTo>
                  <a:lnTo>
                    <a:pt x="11794" y="656"/>
                  </a:lnTo>
                  <a:lnTo>
                    <a:pt x="11783" y="637"/>
                  </a:lnTo>
                  <a:lnTo>
                    <a:pt x="11772" y="618"/>
                  </a:lnTo>
                  <a:lnTo>
                    <a:pt x="11760" y="600"/>
                  </a:lnTo>
                  <a:lnTo>
                    <a:pt x="11747" y="583"/>
                  </a:lnTo>
                  <a:lnTo>
                    <a:pt x="11733" y="567"/>
                  </a:lnTo>
                  <a:lnTo>
                    <a:pt x="11717" y="551"/>
                  </a:lnTo>
                  <a:lnTo>
                    <a:pt x="11702" y="536"/>
                  </a:lnTo>
                  <a:lnTo>
                    <a:pt x="11685" y="523"/>
                  </a:lnTo>
                  <a:lnTo>
                    <a:pt x="11667" y="509"/>
                  </a:lnTo>
                  <a:lnTo>
                    <a:pt x="11650" y="496"/>
                  </a:lnTo>
                  <a:lnTo>
                    <a:pt x="11630" y="486"/>
                  </a:lnTo>
                  <a:lnTo>
                    <a:pt x="11610" y="475"/>
                  </a:lnTo>
                  <a:lnTo>
                    <a:pt x="11590" y="464"/>
                  </a:lnTo>
                  <a:lnTo>
                    <a:pt x="11569" y="456"/>
                  </a:lnTo>
                  <a:lnTo>
                    <a:pt x="11547" y="447"/>
                  </a:lnTo>
                  <a:lnTo>
                    <a:pt x="11525" y="440"/>
                  </a:lnTo>
                  <a:lnTo>
                    <a:pt x="11502" y="433"/>
                  </a:lnTo>
                  <a:lnTo>
                    <a:pt x="11478" y="427"/>
                  </a:lnTo>
                  <a:lnTo>
                    <a:pt x="11454" y="422"/>
                  </a:lnTo>
                  <a:lnTo>
                    <a:pt x="11430" y="419"/>
                  </a:lnTo>
                  <a:lnTo>
                    <a:pt x="11405" y="415"/>
                  </a:lnTo>
                  <a:lnTo>
                    <a:pt x="11380" y="413"/>
                  </a:lnTo>
                  <a:lnTo>
                    <a:pt x="11354" y="412"/>
                  </a:lnTo>
                  <a:lnTo>
                    <a:pt x="11328" y="412"/>
                  </a:lnTo>
                  <a:close/>
                  <a:moveTo>
                    <a:pt x="4778" y="517"/>
                  </a:moveTo>
                  <a:lnTo>
                    <a:pt x="4778" y="517"/>
                  </a:lnTo>
                  <a:lnTo>
                    <a:pt x="4412" y="517"/>
                  </a:lnTo>
                  <a:lnTo>
                    <a:pt x="4412" y="21"/>
                  </a:lnTo>
                  <a:lnTo>
                    <a:pt x="3983" y="21"/>
                  </a:lnTo>
                  <a:lnTo>
                    <a:pt x="3983" y="1358"/>
                  </a:lnTo>
                  <a:lnTo>
                    <a:pt x="4412" y="1358"/>
                  </a:lnTo>
                  <a:lnTo>
                    <a:pt x="4412" y="883"/>
                  </a:lnTo>
                  <a:lnTo>
                    <a:pt x="4778" y="883"/>
                  </a:lnTo>
                  <a:lnTo>
                    <a:pt x="4778" y="1358"/>
                  </a:lnTo>
                  <a:lnTo>
                    <a:pt x="5208" y="1358"/>
                  </a:lnTo>
                  <a:lnTo>
                    <a:pt x="5208" y="21"/>
                  </a:lnTo>
                  <a:lnTo>
                    <a:pt x="4778" y="21"/>
                  </a:lnTo>
                  <a:lnTo>
                    <a:pt x="4778" y="517"/>
                  </a:lnTo>
                  <a:close/>
                  <a:moveTo>
                    <a:pt x="796" y="517"/>
                  </a:moveTo>
                  <a:lnTo>
                    <a:pt x="796" y="517"/>
                  </a:lnTo>
                  <a:lnTo>
                    <a:pt x="429" y="517"/>
                  </a:lnTo>
                  <a:lnTo>
                    <a:pt x="429" y="21"/>
                  </a:lnTo>
                  <a:lnTo>
                    <a:pt x="0" y="21"/>
                  </a:lnTo>
                  <a:lnTo>
                    <a:pt x="0" y="1358"/>
                  </a:lnTo>
                  <a:lnTo>
                    <a:pt x="429" y="1358"/>
                  </a:lnTo>
                  <a:lnTo>
                    <a:pt x="429" y="883"/>
                  </a:lnTo>
                  <a:lnTo>
                    <a:pt x="796" y="883"/>
                  </a:lnTo>
                  <a:lnTo>
                    <a:pt x="796" y="1358"/>
                  </a:lnTo>
                  <a:lnTo>
                    <a:pt x="1224" y="1358"/>
                  </a:lnTo>
                  <a:lnTo>
                    <a:pt x="1224" y="21"/>
                  </a:lnTo>
                  <a:lnTo>
                    <a:pt x="796" y="21"/>
                  </a:lnTo>
                  <a:lnTo>
                    <a:pt x="796" y="5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78A9F84-89CE-80E9-99C4-F541DA2B8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50" y="3543300"/>
              <a:ext cx="2381250" cy="1590675"/>
            </a:xfrm>
            <a:custGeom>
              <a:avLst/>
              <a:gdLst>
                <a:gd name="T0" fmla="*/ 4919 w 6001"/>
                <a:gd name="T1" fmla="*/ 3283 h 4010"/>
                <a:gd name="T2" fmla="*/ 4662 w 6001"/>
                <a:gd name="T3" fmla="*/ 3435 h 4010"/>
                <a:gd name="T4" fmla="*/ 4430 w 6001"/>
                <a:gd name="T5" fmla="*/ 489 h 4010"/>
                <a:gd name="T6" fmla="*/ 4707 w 6001"/>
                <a:gd name="T7" fmla="*/ 597 h 4010"/>
                <a:gd name="T8" fmla="*/ 4960 w 6001"/>
                <a:gd name="T9" fmla="*/ 757 h 4010"/>
                <a:gd name="T10" fmla="*/ 5166 w 6001"/>
                <a:gd name="T11" fmla="*/ 948 h 4010"/>
                <a:gd name="T12" fmla="*/ 5309 w 6001"/>
                <a:gd name="T13" fmla="*/ 1131 h 4010"/>
                <a:gd name="T14" fmla="*/ 5422 w 6001"/>
                <a:gd name="T15" fmla="*/ 1332 h 4010"/>
                <a:gd name="T16" fmla="*/ 5505 w 6001"/>
                <a:gd name="T17" fmla="*/ 1546 h 4010"/>
                <a:gd name="T18" fmla="*/ 5555 w 6001"/>
                <a:gd name="T19" fmla="*/ 1771 h 4010"/>
                <a:gd name="T20" fmla="*/ 5572 w 6001"/>
                <a:gd name="T21" fmla="*/ 2005 h 4010"/>
                <a:gd name="T22" fmla="*/ 5555 w 6001"/>
                <a:gd name="T23" fmla="*/ 2239 h 4010"/>
                <a:gd name="T24" fmla="*/ 5505 w 6001"/>
                <a:gd name="T25" fmla="*/ 2463 h 4010"/>
                <a:gd name="T26" fmla="*/ 5422 w 6001"/>
                <a:gd name="T27" fmla="*/ 2678 h 4010"/>
                <a:gd name="T28" fmla="*/ 5309 w 6001"/>
                <a:gd name="T29" fmla="*/ 2879 h 4010"/>
                <a:gd name="T30" fmla="*/ 5166 w 6001"/>
                <a:gd name="T31" fmla="*/ 3062 h 4010"/>
                <a:gd name="T32" fmla="*/ 4000 w 6001"/>
                <a:gd name="T33" fmla="*/ 1871 h 4010"/>
                <a:gd name="T34" fmla="*/ 1476 w 6001"/>
                <a:gd name="T35" fmla="*/ 3491 h 4010"/>
                <a:gd name="T36" fmla="*/ 1206 w 6001"/>
                <a:gd name="T37" fmla="*/ 3365 h 4010"/>
                <a:gd name="T38" fmla="*/ 963 w 6001"/>
                <a:gd name="T39" fmla="*/ 3189 h 4010"/>
                <a:gd name="T40" fmla="*/ 785 w 6001"/>
                <a:gd name="T41" fmla="*/ 3003 h 4010"/>
                <a:gd name="T42" fmla="*/ 651 w 6001"/>
                <a:gd name="T43" fmla="*/ 2813 h 4010"/>
                <a:gd name="T44" fmla="*/ 548 w 6001"/>
                <a:gd name="T45" fmla="*/ 2608 h 4010"/>
                <a:gd name="T46" fmla="*/ 475 w 6001"/>
                <a:gd name="T47" fmla="*/ 2390 h 4010"/>
                <a:gd name="T48" fmla="*/ 436 w 6001"/>
                <a:gd name="T49" fmla="*/ 2161 h 4010"/>
                <a:gd name="T50" fmla="*/ 431 w 6001"/>
                <a:gd name="T51" fmla="*/ 1926 h 4010"/>
                <a:gd name="T52" fmla="*/ 458 w 6001"/>
                <a:gd name="T53" fmla="*/ 1696 h 4010"/>
                <a:gd name="T54" fmla="*/ 520 w 6001"/>
                <a:gd name="T55" fmla="*/ 1474 h 4010"/>
                <a:gd name="T56" fmla="*/ 613 w 6001"/>
                <a:gd name="T57" fmla="*/ 1264 h 4010"/>
                <a:gd name="T58" fmla="*/ 736 w 6001"/>
                <a:gd name="T59" fmla="*/ 1068 h 4010"/>
                <a:gd name="T60" fmla="*/ 889 w 6001"/>
                <a:gd name="T61" fmla="*/ 892 h 4010"/>
                <a:gd name="T62" fmla="*/ 1123 w 6001"/>
                <a:gd name="T63" fmla="*/ 698 h 4010"/>
                <a:gd name="T64" fmla="*/ 1384 w 6001"/>
                <a:gd name="T65" fmla="*/ 555 h 4010"/>
                <a:gd name="T66" fmla="*/ 4000 w 6001"/>
                <a:gd name="T67" fmla="*/ 0 h 4010"/>
                <a:gd name="T68" fmla="*/ 1695 w 6001"/>
                <a:gd name="T69" fmla="*/ 23 h 4010"/>
                <a:gd name="T70" fmla="*/ 1133 w 6001"/>
                <a:gd name="T71" fmla="*/ 197 h 4010"/>
                <a:gd name="T72" fmla="*/ 655 w 6001"/>
                <a:gd name="T73" fmla="*/ 520 h 4010"/>
                <a:gd name="T74" fmla="*/ 289 w 6001"/>
                <a:gd name="T75" fmla="*/ 966 h 4010"/>
                <a:gd name="T76" fmla="*/ 63 w 6001"/>
                <a:gd name="T77" fmla="*/ 1504 h 4010"/>
                <a:gd name="T78" fmla="*/ 3 w 6001"/>
                <a:gd name="T79" fmla="*/ 2109 h 4010"/>
                <a:gd name="T80" fmla="*/ 122 w 6001"/>
                <a:gd name="T81" fmla="*/ 2695 h 4010"/>
                <a:gd name="T82" fmla="*/ 398 w 6001"/>
                <a:gd name="T83" fmla="*/ 3204 h 4010"/>
                <a:gd name="T84" fmla="*/ 804 w 6001"/>
                <a:gd name="T85" fmla="*/ 3612 h 4010"/>
                <a:gd name="T86" fmla="*/ 1312 w 6001"/>
                <a:gd name="T87" fmla="*/ 3888 h 4010"/>
                <a:gd name="T88" fmla="*/ 1897 w 6001"/>
                <a:gd name="T89" fmla="*/ 4007 h 4010"/>
                <a:gd name="T90" fmla="*/ 4305 w 6001"/>
                <a:gd name="T91" fmla="*/ 3987 h 4010"/>
                <a:gd name="T92" fmla="*/ 4868 w 6001"/>
                <a:gd name="T93" fmla="*/ 3813 h 4010"/>
                <a:gd name="T94" fmla="*/ 5345 w 6001"/>
                <a:gd name="T95" fmla="*/ 3490 h 4010"/>
                <a:gd name="T96" fmla="*/ 5711 w 6001"/>
                <a:gd name="T97" fmla="*/ 3044 h 4010"/>
                <a:gd name="T98" fmla="*/ 5938 w 6001"/>
                <a:gd name="T99" fmla="*/ 2506 h 4010"/>
                <a:gd name="T100" fmla="*/ 5998 w 6001"/>
                <a:gd name="T101" fmla="*/ 1901 h 4010"/>
                <a:gd name="T102" fmla="*/ 5880 w 6001"/>
                <a:gd name="T103" fmla="*/ 1315 h 4010"/>
                <a:gd name="T104" fmla="*/ 5604 w 6001"/>
                <a:gd name="T105" fmla="*/ 806 h 4010"/>
                <a:gd name="T106" fmla="*/ 5198 w 6001"/>
                <a:gd name="T107" fmla="*/ 398 h 4010"/>
                <a:gd name="T108" fmla="*/ 4688 w 6001"/>
                <a:gd name="T109" fmla="*/ 122 h 4010"/>
                <a:gd name="T110" fmla="*/ 4104 w 6001"/>
                <a:gd name="T111" fmla="*/ 3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01" h="4010">
                  <a:moveTo>
                    <a:pt x="5112" y="3118"/>
                  </a:moveTo>
                  <a:lnTo>
                    <a:pt x="5075" y="3154"/>
                  </a:lnTo>
                  <a:lnTo>
                    <a:pt x="5037" y="3189"/>
                  </a:lnTo>
                  <a:lnTo>
                    <a:pt x="4999" y="3221"/>
                  </a:lnTo>
                  <a:lnTo>
                    <a:pt x="4960" y="3253"/>
                  </a:lnTo>
                  <a:lnTo>
                    <a:pt x="4919" y="3283"/>
                  </a:lnTo>
                  <a:lnTo>
                    <a:pt x="4879" y="3312"/>
                  </a:lnTo>
                  <a:lnTo>
                    <a:pt x="4837" y="3339"/>
                  </a:lnTo>
                  <a:lnTo>
                    <a:pt x="4794" y="3365"/>
                  </a:lnTo>
                  <a:lnTo>
                    <a:pt x="4751" y="3389"/>
                  </a:lnTo>
                  <a:lnTo>
                    <a:pt x="4707" y="3413"/>
                  </a:lnTo>
                  <a:lnTo>
                    <a:pt x="4662" y="3435"/>
                  </a:lnTo>
                  <a:lnTo>
                    <a:pt x="4617" y="3455"/>
                  </a:lnTo>
                  <a:lnTo>
                    <a:pt x="4570" y="3474"/>
                  </a:lnTo>
                  <a:lnTo>
                    <a:pt x="4524" y="3491"/>
                  </a:lnTo>
                  <a:lnTo>
                    <a:pt x="4478" y="3506"/>
                  </a:lnTo>
                  <a:lnTo>
                    <a:pt x="4430" y="3521"/>
                  </a:lnTo>
                  <a:lnTo>
                    <a:pt x="4430" y="489"/>
                  </a:lnTo>
                  <a:lnTo>
                    <a:pt x="4478" y="503"/>
                  </a:lnTo>
                  <a:lnTo>
                    <a:pt x="4524" y="519"/>
                  </a:lnTo>
                  <a:lnTo>
                    <a:pt x="4570" y="536"/>
                  </a:lnTo>
                  <a:lnTo>
                    <a:pt x="4617" y="555"/>
                  </a:lnTo>
                  <a:lnTo>
                    <a:pt x="4662" y="575"/>
                  </a:lnTo>
                  <a:lnTo>
                    <a:pt x="4707" y="597"/>
                  </a:lnTo>
                  <a:lnTo>
                    <a:pt x="4751" y="620"/>
                  </a:lnTo>
                  <a:lnTo>
                    <a:pt x="4794" y="645"/>
                  </a:lnTo>
                  <a:lnTo>
                    <a:pt x="4837" y="671"/>
                  </a:lnTo>
                  <a:lnTo>
                    <a:pt x="4879" y="698"/>
                  </a:lnTo>
                  <a:lnTo>
                    <a:pt x="4919" y="727"/>
                  </a:lnTo>
                  <a:lnTo>
                    <a:pt x="4960" y="757"/>
                  </a:lnTo>
                  <a:lnTo>
                    <a:pt x="4999" y="789"/>
                  </a:lnTo>
                  <a:lnTo>
                    <a:pt x="5037" y="821"/>
                  </a:lnTo>
                  <a:lnTo>
                    <a:pt x="5075" y="856"/>
                  </a:lnTo>
                  <a:lnTo>
                    <a:pt x="5112" y="892"/>
                  </a:lnTo>
                  <a:lnTo>
                    <a:pt x="5140" y="919"/>
                  </a:lnTo>
                  <a:lnTo>
                    <a:pt x="5166" y="948"/>
                  </a:lnTo>
                  <a:lnTo>
                    <a:pt x="5192" y="978"/>
                  </a:lnTo>
                  <a:lnTo>
                    <a:pt x="5217" y="1007"/>
                  </a:lnTo>
                  <a:lnTo>
                    <a:pt x="5241" y="1037"/>
                  </a:lnTo>
                  <a:lnTo>
                    <a:pt x="5265" y="1068"/>
                  </a:lnTo>
                  <a:lnTo>
                    <a:pt x="5287" y="1099"/>
                  </a:lnTo>
                  <a:lnTo>
                    <a:pt x="5309" y="1131"/>
                  </a:lnTo>
                  <a:lnTo>
                    <a:pt x="5330" y="1164"/>
                  </a:lnTo>
                  <a:lnTo>
                    <a:pt x="5350" y="1197"/>
                  </a:lnTo>
                  <a:lnTo>
                    <a:pt x="5369" y="1229"/>
                  </a:lnTo>
                  <a:lnTo>
                    <a:pt x="5387" y="1264"/>
                  </a:lnTo>
                  <a:lnTo>
                    <a:pt x="5405" y="1297"/>
                  </a:lnTo>
                  <a:lnTo>
                    <a:pt x="5422" y="1332"/>
                  </a:lnTo>
                  <a:lnTo>
                    <a:pt x="5438" y="1367"/>
                  </a:lnTo>
                  <a:lnTo>
                    <a:pt x="5453" y="1402"/>
                  </a:lnTo>
                  <a:lnTo>
                    <a:pt x="5467" y="1437"/>
                  </a:lnTo>
                  <a:lnTo>
                    <a:pt x="5480" y="1473"/>
                  </a:lnTo>
                  <a:lnTo>
                    <a:pt x="5493" y="1510"/>
                  </a:lnTo>
                  <a:lnTo>
                    <a:pt x="5505" y="1546"/>
                  </a:lnTo>
                  <a:lnTo>
                    <a:pt x="5516" y="1583"/>
                  </a:lnTo>
                  <a:lnTo>
                    <a:pt x="5525" y="1620"/>
                  </a:lnTo>
                  <a:lnTo>
                    <a:pt x="5534" y="1658"/>
                  </a:lnTo>
                  <a:lnTo>
                    <a:pt x="5542" y="1695"/>
                  </a:lnTo>
                  <a:lnTo>
                    <a:pt x="5549" y="1733"/>
                  </a:lnTo>
                  <a:lnTo>
                    <a:pt x="5555" y="1771"/>
                  </a:lnTo>
                  <a:lnTo>
                    <a:pt x="5560" y="1809"/>
                  </a:lnTo>
                  <a:lnTo>
                    <a:pt x="5565" y="1849"/>
                  </a:lnTo>
                  <a:lnTo>
                    <a:pt x="5568" y="1887"/>
                  </a:lnTo>
                  <a:lnTo>
                    <a:pt x="5570" y="1926"/>
                  </a:lnTo>
                  <a:lnTo>
                    <a:pt x="5572" y="1966"/>
                  </a:lnTo>
                  <a:lnTo>
                    <a:pt x="5572" y="2005"/>
                  </a:lnTo>
                  <a:lnTo>
                    <a:pt x="5572" y="2044"/>
                  </a:lnTo>
                  <a:lnTo>
                    <a:pt x="5570" y="2084"/>
                  </a:lnTo>
                  <a:lnTo>
                    <a:pt x="5568" y="2122"/>
                  </a:lnTo>
                  <a:lnTo>
                    <a:pt x="5565" y="2161"/>
                  </a:lnTo>
                  <a:lnTo>
                    <a:pt x="5560" y="2200"/>
                  </a:lnTo>
                  <a:lnTo>
                    <a:pt x="5555" y="2239"/>
                  </a:lnTo>
                  <a:lnTo>
                    <a:pt x="5549" y="2277"/>
                  </a:lnTo>
                  <a:lnTo>
                    <a:pt x="5542" y="2314"/>
                  </a:lnTo>
                  <a:lnTo>
                    <a:pt x="5534" y="2352"/>
                  </a:lnTo>
                  <a:lnTo>
                    <a:pt x="5525" y="2389"/>
                  </a:lnTo>
                  <a:lnTo>
                    <a:pt x="5516" y="2427"/>
                  </a:lnTo>
                  <a:lnTo>
                    <a:pt x="5505" y="2463"/>
                  </a:lnTo>
                  <a:lnTo>
                    <a:pt x="5493" y="2500"/>
                  </a:lnTo>
                  <a:lnTo>
                    <a:pt x="5480" y="2536"/>
                  </a:lnTo>
                  <a:lnTo>
                    <a:pt x="5467" y="2573"/>
                  </a:lnTo>
                  <a:lnTo>
                    <a:pt x="5453" y="2608"/>
                  </a:lnTo>
                  <a:lnTo>
                    <a:pt x="5438" y="2643"/>
                  </a:lnTo>
                  <a:lnTo>
                    <a:pt x="5422" y="2678"/>
                  </a:lnTo>
                  <a:lnTo>
                    <a:pt x="5405" y="2713"/>
                  </a:lnTo>
                  <a:lnTo>
                    <a:pt x="5387" y="2746"/>
                  </a:lnTo>
                  <a:lnTo>
                    <a:pt x="5369" y="2781"/>
                  </a:lnTo>
                  <a:lnTo>
                    <a:pt x="5350" y="2813"/>
                  </a:lnTo>
                  <a:lnTo>
                    <a:pt x="5330" y="2846"/>
                  </a:lnTo>
                  <a:lnTo>
                    <a:pt x="5309" y="2879"/>
                  </a:lnTo>
                  <a:lnTo>
                    <a:pt x="5287" y="2911"/>
                  </a:lnTo>
                  <a:lnTo>
                    <a:pt x="5265" y="2942"/>
                  </a:lnTo>
                  <a:lnTo>
                    <a:pt x="5241" y="2973"/>
                  </a:lnTo>
                  <a:lnTo>
                    <a:pt x="5217" y="3003"/>
                  </a:lnTo>
                  <a:lnTo>
                    <a:pt x="5192" y="3032"/>
                  </a:lnTo>
                  <a:lnTo>
                    <a:pt x="5166" y="3062"/>
                  </a:lnTo>
                  <a:lnTo>
                    <a:pt x="5140" y="3091"/>
                  </a:lnTo>
                  <a:lnTo>
                    <a:pt x="5112" y="3118"/>
                  </a:lnTo>
                  <a:close/>
                  <a:moveTo>
                    <a:pt x="2000" y="2139"/>
                  </a:moveTo>
                  <a:lnTo>
                    <a:pt x="2000" y="2139"/>
                  </a:lnTo>
                  <a:lnTo>
                    <a:pt x="2000" y="519"/>
                  </a:lnTo>
                  <a:lnTo>
                    <a:pt x="4000" y="1871"/>
                  </a:lnTo>
                  <a:lnTo>
                    <a:pt x="4000" y="3492"/>
                  </a:lnTo>
                  <a:lnTo>
                    <a:pt x="2000" y="2139"/>
                  </a:lnTo>
                  <a:close/>
                  <a:moveTo>
                    <a:pt x="1572" y="3521"/>
                  </a:moveTo>
                  <a:lnTo>
                    <a:pt x="1572" y="3521"/>
                  </a:lnTo>
                  <a:lnTo>
                    <a:pt x="1524" y="3507"/>
                  </a:lnTo>
                  <a:lnTo>
                    <a:pt x="1476" y="3491"/>
                  </a:lnTo>
                  <a:lnTo>
                    <a:pt x="1430" y="3474"/>
                  </a:lnTo>
                  <a:lnTo>
                    <a:pt x="1384" y="3455"/>
                  </a:lnTo>
                  <a:lnTo>
                    <a:pt x="1338" y="3435"/>
                  </a:lnTo>
                  <a:lnTo>
                    <a:pt x="1294" y="3413"/>
                  </a:lnTo>
                  <a:lnTo>
                    <a:pt x="1250" y="3390"/>
                  </a:lnTo>
                  <a:lnTo>
                    <a:pt x="1206" y="3365"/>
                  </a:lnTo>
                  <a:lnTo>
                    <a:pt x="1164" y="3339"/>
                  </a:lnTo>
                  <a:lnTo>
                    <a:pt x="1123" y="3312"/>
                  </a:lnTo>
                  <a:lnTo>
                    <a:pt x="1081" y="3283"/>
                  </a:lnTo>
                  <a:lnTo>
                    <a:pt x="1041" y="3253"/>
                  </a:lnTo>
                  <a:lnTo>
                    <a:pt x="1001" y="3221"/>
                  </a:lnTo>
                  <a:lnTo>
                    <a:pt x="963" y="3189"/>
                  </a:lnTo>
                  <a:lnTo>
                    <a:pt x="925" y="3154"/>
                  </a:lnTo>
                  <a:lnTo>
                    <a:pt x="889" y="3118"/>
                  </a:lnTo>
                  <a:lnTo>
                    <a:pt x="862" y="3091"/>
                  </a:lnTo>
                  <a:lnTo>
                    <a:pt x="835" y="3062"/>
                  </a:lnTo>
                  <a:lnTo>
                    <a:pt x="810" y="3032"/>
                  </a:lnTo>
                  <a:lnTo>
                    <a:pt x="785" y="3003"/>
                  </a:lnTo>
                  <a:lnTo>
                    <a:pt x="760" y="2973"/>
                  </a:lnTo>
                  <a:lnTo>
                    <a:pt x="736" y="2942"/>
                  </a:lnTo>
                  <a:lnTo>
                    <a:pt x="713" y="2911"/>
                  </a:lnTo>
                  <a:lnTo>
                    <a:pt x="692" y="2879"/>
                  </a:lnTo>
                  <a:lnTo>
                    <a:pt x="670" y="2846"/>
                  </a:lnTo>
                  <a:lnTo>
                    <a:pt x="651" y="2813"/>
                  </a:lnTo>
                  <a:lnTo>
                    <a:pt x="631" y="2781"/>
                  </a:lnTo>
                  <a:lnTo>
                    <a:pt x="613" y="2746"/>
                  </a:lnTo>
                  <a:lnTo>
                    <a:pt x="595" y="2713"/>
                  </a:lnTo>
                  <a:lnTo>
                    <a:pt x="579" y="2678"/>
                  </a:lnTo>
                  <a:lnTo>
                    <a:pt x="562" y="2643"/>
                  </a:lnTo>
                  <a:lnTo>
                    <a:pt x="548" y="2608"/>
                  </a:lnTo>
                  <a:lnTo>
                    <a:pt x="533" y="2573"/>
                  </a:lnTo>
                  <a:lnTo>
                    <a:pt x="520" y="2537"/>
                  </a:lnTo>
                  <a:lnTo>
                    <a:pt x="507" y="2500"/>
                  </a:lnTo>
                  <a:lnTo>
                    <a:pt x="497" y="2464"/>
                  </a:lnTo>
                  <a:lnTo>
                    <a:pt x="486" y="2427"/>
                  </a:lnTo>
                  <a:lnTo>
                    <a:pt x="475" y="2390"/>
                  </a:lnTo>
                  <a:lnTo>
                    <a:pt x="467" y="2352"/>
                  </a:lnTo>
                  <a:lnTo>
                    <a:pt x="458" y="2315"/>
                  </a:lnTo>
                  <a:lnTo>
                    <a:pt x="451" y="2277"/>
                  </a:lnTo>
                  <a:lnTo>
                    <a:pt x="445" y="2239"/>
                  </a:lnTo>
                  <a:lnTo>
                    <a:pt x="441" y="2201"/>
                  </a:lnTo>
                  <a:lnTo>
                    <a:pt x="436" y="2161"/>
                  </a:lnTo>
                  <a:lnTo>
                    <a:pt x="433" y="2123"/>
                  </a:lnTo>
                  <a:lnTo>
                    <a:pt x="431" y="2084"/>
                  </a:lnTo>
                  <a:lnTo>
                    <a:pt x="429" y="2044"/>
                  </a:lnTo>
                  <a:lnTo>
                    <a:pt x="429" y="2005"/>
                  </a:lnTo>
                  <a:lnTo>
                    <a:pt x="429" y="1966"/>
                  </a:lnTo>
                  <a:lnTo>
                    <a:pt x="431" y="1926"/>
                  </a:lnTo>
                  <a:lnTo>
                    <a:pt x="433" y="1888"/>
                  </a:lnTo>
                  <a:lnTo>
                    <a:pt x="436" y="1849"/>
                  </a:lnTo>
                  <a:lnTo>
                    <a:pt x="441" y="1810"/>
                  </a:lnTo>
                  <a:lnTo>
                    <a:pt x="445" y="1771"/>
                  </a:lnTo>
                  <a:lnTo>
                    <a:pt x="451" y="1733"/>
                  </a:lnTo>
                  <a:lnTo>
                    <a:pt x="458" y="1696"/>
                  </a:lnTo>
                  <a:lnTo>
                    <a:pt x="467" y="1658"/>
                  </a:lnTo>
                  <a:lnTo>
                    <a:pt x="475" y="1621"/>
                  </a:lnTo>
                  <a:lnTo>
                    <a:pt x="486" y="1583"/>
                  </a:lnTo>
                  <a:lnTo>
                    <a:pt x="497" y="1547"/>
                  </a:lnTo>
                  <a:lnTo>
                    <a:pt x="507" y="1510"/>
                  </a:lnTo>
                  <a:lnTo>
                    <a:pt x="520" y="1474"/>
                  </a:lnTo>
                  <a:lnTo>
                    <a:pt x="533" y="1437"/>
                  </a:lnTo>
                  <a:lnTo>
                    <a:pt x="548" y="1402"/>
                  </a:lnTo>
                  <a:lnTo>
                    <a:pt x="562" y="1367"/>
                  </a:lnTo>
                  <a:lnTo>
                    <a:pt x="579" y="1332"/>
                  </a:lnTo>
                  <a:lnTo>
                    <a:pt x="595" y="1297"/>
                  </a:lnTo>
                  <a:lnTo>
                    <a:pt x="613" y="1264"/>
                  </a:lnTo>
                  <a:lnTo>
                    <a:pt x="631" y="1229"/>
                  </a:lnTo>
                  <a:lnTo>
                    <a:pt x="651" y="1197"/>
                  </a:lnTo>
                  <a:lnTo>
                    <a:pt x="670" y="1164"/>
                  </a:lnTo>
                  <a:lnTo>
                    <a:pt x="692" y="1131"/>
                  </a:lnTo>
                  <a:lnTo>
                    <a:pt x="713" y="1099"/>
                  </a:lnTo>
                  <a:lnTo>
                    <a:pt x="736" y="1068"/>
                  </a:lnTo>
                  <a:lnTo>
                    <a:pt x="760" y="1037"/>
                  </a:lnTo>
                  <a:lnTo>
                    <a:pt x="785" y="1007"/>
                  </a:lnTo>
                  <a:lnTo>
                    <a:pt x="810" y="978"/>
                  </a:lnTo>
                  <a:lnTo>
                    <a:pt x="835" y="948"/>
                  </a:lnTo>
                  <a:lnTo>
                    <a:pt x="862" y="919"/>
                  </a:lnTo>
                  <a:lnTo>
                    <a:pt x="889" y="892"/>
                  </a:lnTo>
                  <a:lnTo>
                    <a:pt x="925" y="856"/>
                  </a:lnTo>
                  <a:lnTo>
                    <a:pt x="963" y="821"/>
                  </a:lnTo>
                  <a:lnTo>
                    <a:pt x="1001" y="789"/>
                  </a:lnTo>
                  <a:lnTo>
                    <a:pt x="1041" y="757"/>
                  </a:lnTo>
                  <a:lnTo>
                    <a:pt x="1081" y="727"/>
                  </a:lnTo>
                  <a:lnTo>
                    <a:pt x="1123" y="698"/>
                  </a:lnTo>
                  <a:lnTo>
                    <a:pt x="1164" y="671"/>
                  </a:lnTo>
                  <a:lnTo>
                    <a:pt x="1206" y="645"/>
                  </a:lnTo>
                  <a:lnTo>
                    <a:pt x="1250" y="621"/>
                  </a:lnTo>
                  <a:lnTo>
                    <a:pt x="1294" y="597"/>
                  </a:lnTo>
                  <a:lnTo>
                    <a:pt x="1338" y="575"/>
                  </a:lnTo>
                  <a:lnTo>
                    <a:pt x="1384" y="555"/>
                  </a:lnTo>
                  <a:lnTo>
                    <a:pt x="1430" y="536"/>
                  </a:lnTo>
                  <a:lnTo>
                    <a:pt x="1476" y="519"/>
                  </a:lnTo>
                  <a:lnTo>
                    <a:pt x="1524" y="504"/>
                  </a:lnTo>
                  <a:lnTo>
                    <a:pt x="1572" y="489"/>
                  </a:lnTo>
                  <a:lnTo>
                    <a:pt x="1572" y="3521"/>
                  </a:lnTo>
                  <a:close/>
                  <a:moveTo>
                    <a:pt x="4000" y="0"/>
                  </a:moveTo>
                  <a:lnTo>
                    <a:pt x="4000" y="0"/>
                  </a:lnTo>
                  <a:lnTo>
                    <a:pt x="4000" y="1352"/>
                  </a:lnTo>
                  <a:lnTo>
                    <a:pt x="2000" y="0"/>
                  </a:lnTo>
                  <a:lnTo>
                    <a:pt x="1897" y="3"/>
                  </a:lnTo>
                  <a:lnTo>
                    <a:pt x="1795" y="10"/>
                  </a:lnTo>
                  <a:lnTo>
                    <a:pt x="1695" y="23"/>
                  </a:lnTo>
                  <a:lnTo>
                    <a:pt x="1597" y="41"/>
                  </a:lnTo>
                  <a:lnTo>
                    <a:pt x="1500" y="63"/>
                  </a:lnTo>
                  <a:lnTo>
                    <a:pt x="1405" y="90"/>
                  </a:lnTo>
                  <a:lnTo>
                    <a:pt x="1312" y="122"/>
                  </a:lnTo>
                  <a:lnTo>
                    <a:pt x="1222" y="158"/>
                  </a:lnTo>
                  <a:lnTo>
                    <a:pt x="1133" y="197"/>
                  </a:lnTo>
                  <a:lnTo>
                    <a:pt x="1047" y="242"/>
                  </a:lnTo>
                  <a:lnTo>
                    <a:pt x="963" y="290"/>
                  </a:lnTo>
                  <a:lnTo>
                    <a:pt x="882" y="343"/>
                  </a:lnTo>
                  <a:lnTo>
                    <a:pt x="804" y="399"/>
                  </a:lnTo>
                  <a:lnTo>
                    <a:pt x="728" y="457"/>
                  </a:lnTo>
                  <a:lnTo>
                    <a:pt x="655" y="520"/>
                  </a:lnTo>
                  <a:lnTo>
                    <a:pt x="586" y="587"/>
                  </a:lnTo>
                  <a:lnTo>
                    <a:pt x="519" y="657"/>
                  </a:lnTo>
                  <a:lnTo>
                    <a:pt x="456" y="729"/>
                  </a:lnTo>
                  <a:lnTo>
                    <a:pt x="398" y="806"/>
                  </a:lnTo>
                  <a:lnTo>
                    <a:pt x="342" y="884"/>
                  </a:lnTo>
                  <a:lnTo>
                    <a:pt x="289" y="966"/>
                  </a:lnTo>
                  <a:lnTo>
                    <a:pt x="241" y="1049"/>
                  </a:lnTo>
                  <a:lnTo>
                    <a:pt x="197" y="1136"/>
                  </a:lnTo>
                  <a:lnTo>
                    <a:pt x="157" y="1225"/>
                  </a:lnTo>
                  <a:lnTo>
                    <a:pt x="122" y="1315"/>
                  </a:lnTo>
                  <a:lnTo>
                    <a:pt x="89" y="1408"/>
                  </a:lnTo>
                  <a:lnTo>
                    <a:pt x="63" y="1504"/>
                  </a:lnTo>
                  <a:lnTo>
                    <a:pt x="41" y="1600"/>
                  </a:lnTo>
                  <a:lnTo>
                    <a:pt x="23" y="1700"/>
                  </a:lnTo>
                  <a:lnTo>
                    <a:pt x="10" y="1800"/>
                  </a:lnTo>
                  <a:lnTo>
                    <a:pt x="3" y="1902"/>
                  </a:lnTo>
                  <a:lnTo>
                    <a:pt x="0" y="2005"/>
                  </a:lnTo>
                  <a:lnTo>
                    <a:pt x="3" y="2109"/>
                  </a:lnTo>
                  <a:lnTo>
                    <a:pt x="10" y="2210"/>
                  </a:lnTo>
                  <a:lnTo>
                    <a:pt x="23" y="2310"/>
                  </a:lnTo>
                  <a:lnTo>
                    <a:pt x="41" y="2410"/>
                  </a:lnTo>
                  <a:lnTo>
                    <a:pt x="63" y="2506"/>
                  </a:lnTo>
                  <a:lnTo>
                    <a:pt x="89" y="2602"/>
                  </a:lnTo>
                  <a:lnTo>
                    <a:pt x="122" y="2695"/>
                  </a:lnTo>
                  <a:lnTo>
                    <a:pt x="157" y="2785"/>
                  </a:lnTo>
                  <a:lnTo>
                    <a:pt x="197" y="2875"/>
                  </a:lnTo>
                  <a:lnTo>
                    <a:pt x="241" y="2961"/>
                  </a:lnTo>
                  <a:lnTo>
                    <a:pt x="289" y="3044"/>
                  </a:lnTo>
                  <a:lnTo>
                    <a:pt x="342" y="3127"/>
                  </a:lnTo>
                  <a:lnTo>
                    <a:pt x="398" y="3204"/>
                  </a:lnTo>
                  <a:lnTo>
                    <a:pt x="456" y="3281"/>
                  </a:lnTo>
                  <a:lnTo>
                    <a:pt x="519" y="3353"/>
                  </a:lnTo>
                  <a:lnTo>
                    <a:pt x="586" y="3423"/>
                  </a:lnTo>
                  <a:lnTo>
                    <a:pt x="655" y="3490"/>
                  </a:lnTo>
                  <a:lnTo>
                    <a:pt x="728" y="3553"/>
                  </a:lnTo>
                  <a:lnTo>
                    <a:pt x="804" y="3612"/>
                  </a:lnTo>
                  <a:lnTo>
                    <a:pt x="882" y="3667"/>
                  </a:lnTo>
                  <a:lnTo>
                    <a:pt x="963" y="3720"/>
                  </a:lnTo>
                  <a:lnTo>
                    <a:pt x="1047" y="3769"/>
                  </a:lnTo>
                  <a:lnTo>
                    <a:pt x="1133" y="3813"/>
                  </a:lnTo>
                  <a:lnTo>
                    <a:pt x="1222" y="3852"/>
                  </a:lnTo>
                  <a:lnTo>
                    <a:pt x="1312" y="3888"/>
                  </a:lnTo>
                  <a:lnTo>
                    <a:pt x="1405" y="3920"/>
                  </a:lnTo>
                  <a:lnTo>
                    <a:pt x="1500" y="3947"/>
                  </a:lnTo>
                  <a:lnTo>
                    <a:pt x="1597" y="3969"/>
                  </a:lnTo>
                  <a:lnTo>
                    <a:pt x="1695" y="3987"/>
                  </a:lnTo>
                  <a:lnTo>
                    <a:pt x="1795" y="4000"/>
                  </a:lnTo>
                  <a:lnTo>
                    <a:pt x="1897" y="4007"/>
                  </a:lnTo>
                  <a:lnTo>
                    <a:pt x="2000" y="4010"/>
                  </a:lnTo>
                  <a:lnTo>
                    <a:pt x="2000" y="2658"/>
                  </a:lnTo>
                  <a:lnTo>
                    <a:pt x="4000" y="4010"/>
                  </a:lnTo>
                  <a:lnTo>
                    <a:pt x="4104" y="4007"/>
                  </a:lnTo>
                  <a:lnTo>
                    <a:pt x="4205" y="4000"/>
                  </a:lnTo>
                  <a:lnTo>
                    <a:pt x="4305" y="3987"/>
                  </a:lnTo>
                  <a:lnTo>
                    <a:pt x="4404" y="3969"/>
                  </a:lnTo>
                  <a:lnTo>
                    <a:pt x="4500" y="3947"/>
                  </a:lnTo>
                  <a:lnTo>
                    <a:pt x="4595" y="3920"/>
                  </a:lnTo>
                  <a:lnTo>
                    <a:pt x="4688" y="3888"/>
                  </a:lnTo>
                  <a:lnTo>
                    <a:pt x="4779" y="3852"/>
                  </a:lnTo>
                  <a:lnTo>
                    <a:pt x="4868" y="3813"/>
                  </a:lnTo>
                  <a:lnTo>
                    <a:pt x="4954" y="3768"/>
                  </a:lnTo>
                  <a:lnTo>
                    <a:pt x="5038" y="3720"/>
                  </a:lnTo>
                  <a:lnTo>
                    <a:pt x="5119" y="3667"/>
                  </a:lnTo>
                  <a:lnTo>
                    <a:pt x="5198" y="3611"/>
                  </a:lnTo>
                  <a:lnTo>
                    <a:pt x="5273" y="3553"/>
                  </a:lnTo>
                  <a:lnTo>
                    <a:pt x="5345" y="3490"/>
                  </a:lnTo>
                  <a:lnTo>
                    <a:pt x="5415" y="3423"/>
                  </a:lnTo>
                  <a:lnTo>
                    <a:pt x="5481" y="3353"/>
                  </a:lnTo>
                  <a:lnTo>
                    <a:pt x="5544" y="3281"/>
                  </a:lnTo>
                  <a:lnTo>
                    <a:pt x="5604" y="3204"/>
                  </a:lnTo>
                  <a:lnTo>
                    <a:pt x="5660" y="3126"/>
                  </a:lnTo>
                  <a:lnTo>
                    <a:pt x="5711" y="3044"/>
                  </a:lnTo>
                  <a:lnTo>
                    <a:pt x="5760" y="2961"/>
                  </a:lnTo>
                  <a:lnTo>
                    <a:pt x="5804" y="2874"/>
                  </a:lnTo>
                  <a:lnTo>
                    <a:pt x="5844" y="2785"/>
                  </a:lnTo>
                  <a:lnTo>
                    <a:pt x="5880" y="2695"/>
                  </a:lnTo>
                  <a:lnTo>
                    <a:pt x="5911" y="2602"/>
                  </a:lnTo>
                  <a:lnTo>
                    <a:pt x="5938" y="2506"/>
                  </a:lnTo>
                  <a:lnTo>
                    <a:pt x="5961" y="2410"/>
                  </a:lnTo>
                  <a:lnTo>
                    <a:pt x="5978" y="2310"/>
                  </a:lnTo>
                  <a:lnTo>
                    <a:pt x="5991" y="2210"/>
                  </a:lnTo>
                  <a:lnTo>
                    <a:pt x="5998" y="2108"/>
                  </a:lnTo>
                  <a:lnTo>
                    <a:pt x="6001" y="2005"/>
                  </a:lnTo>
                  <a:lnTo>
                    <a:pt x="5998" y="1901"/>
                  </a:lnTo>
                  <a:lnTo>
                    <a:pt x="5991" y="1800"/>
                  </a:lnTo>
                  <a:lnTo>
                    <a:pt x="5978" y="1700"/>
                  </a:lnTo>
                  <a:lnTo>
                    <a:pt x="5961" y="1600"/>
                  </a:lnTo>
                  <a:lnTo>
                    <a:pt x="5938" y="1504"/>
                  </a:lnTo>
                  <a:lnTo>
                    <a:pt x="5911" y="1408"/>
                  </a:lnTo>
                  <a:lnTo>
                    <a:pt x="5880" y="1315"/>
                  </a:lnTo>
                  <a:lnTo>
                    <a:pt x="5844" y="1225"/>
                  </a:lnTo>
                  <a:lnTo>
                    <a:pt x="5804" y="1135"/>
                  </a:lnTo>
                  <a:lnTo>
                    <a:pt x="5760" y="1049"/>
                  </a:lnTo>
                  <a:lnTo>
                    <a:pt x="5711" y="966"/>
                  </a:lnTo>
                  <a:lnTo>
                    <a:pt x="5660" y="883"/>
                  </a:lnTo>
                  <a:lnTo>
                    <a:pt x="5604" y="806"/>
                  </a:lnTo>
                  <a:lnTo>
                    <a:pt x="5544" y="729"/>
                  </a:lnTo>
                  <a:lnTo>
                    <a:pt x="5481" y="657"/>
                  </a:lnTo>
                  <a:lnTo>
                    <a:pt x="5415" y="587"/>
                  </a:lnTo>
                  <a:lnTo>
                    <a:pt x="5345" y="520"/>
                  </a:lnTo>
                  <a:lnTo>
                    <a:pt x="5273" y="457"/>
                  </a:lnTo>
                  <a:lnTo>
                    <a:pt x="5198" y="398"/>
                  </a:lnTo>
                  <a:lnTo>
                    <a:pt x="5119" y="343"/>
                  </a:lnTo>
                  <a:lnTo>
                    <a:pt x="5038" y="290"/>
                  </a:lnTo>
                  <a:lnTo>
                    <a:pt x="4954" y="241"/>
                  </a:lnTo>
                  <a:lnTo>
                    <a:pt x="4868" y="197"/>
                  </a:lnTo>
                  <a:lnTo>
                    <a:pt x="4779" y="158"/>
                  </a:lnTo>
                  <a:lnTo>
                    <a:pt x="4688" y="122"/>
                  </a:lnTo>
                  <a:lnTo>
                    <a:pt x="4595" y="90"/>
                  </a:lnTo>
                  <a:lnTo>
                    <a:pt x="4500" y="63"/>
                  </a:lnTo>
                  <a:lnTo>
                    <a:pt x="4404" y="41"/>
                  </a:lnTo>
                  <a:lnTo>
                    <a:pt x="4305" y="23"/>
                  </a:lnTo>
                  <a:lnTo>
                    <a:pt x="4205" y="10"/>
                  </a:lnTo>
                  <a:lnTo>
                    <a:pt x="4104" y="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ago" pitchFamily="2" charset="0"/>
                <a:ea typeface="+mn-ea"/>
                <a:cs typeface="+mn-cs"/>
              </a:endParaRPr>
            </a:p>
          </p:txBody>
        </p:sp>
      </p:grpSp>
      <p:sp>
        <p:nvSpPr>
          <p:cNvPr id="37" name="Объект 36">
            <a:extLst>
              <a:ext uri="{FF2B5EF4-FFF2-40B4-BE49-F238E27FC236}">
                <a16:creationId xmlns:a16="http://schemas.microsoft.com/office/drawing/2014/main" id="{DFA62B71-BB04-1D6E-3396-0086F94E96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79650" y="6418293"/>
            <a:ext cx="5711825" cy="199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ru-RU" sz="100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Заголовок презентации / раздела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78CD4412-A8E7-DA7E-14E0-9449CC547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4" y="361990"/>
            <a:ext cx="8838419" cy="655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F4E33EC-5331-5E1A-0E56-A13DE526DCF2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50000"/>
          </a:blip>
          <a:srcRect l="28832" t="17936" r="12000" b="58948"/>
          <a:stretch/>
        </p:blipFill>
        <p:spPr>
          <a:xfrm>
            <a:off x="4717269" y="1223999"/>
            <a:ext cx="7474731" cy="4992143"/>
          </a:xfrm>
          <a:prstGeom prst="rect">
            <a:avLst/>
          </a:prstGeom>
        </p:spPr>
      </p:pic>
      <p:sp>
        <p:nvSpPr>
          <p:cNvPr id="3" name="Текст 38">
            <a:extLst>
              <a:ext uri="{FF2B5EF4-FFF2-40B4-BE49-F238E27FC236}">
                <a16:creationId xmlns:a16="http://schemas.microsoft.com/office/drawing/2014/main" id="{24D7BC74-73B3-AA99-E066-A82367B71E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673939"/>
            <a:ext cx="10698100" cy="396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7625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54087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1925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09763" indent="0">
              <a:buNone/>
              <a:defRPr lang="ru-RU" sz="2000" b="1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72553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85876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215" b="0" i="0" dirty="0">
                <a:latin typeface="Tahoma" panose="020B0604030504040204" pitchFamily="34" charset="0"/>
              </a:endParaRPr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215" b="0" i="0" dirty="0">
                <a:latin typeface="Tahoma" panose="020B0604030504040204" pitchFamily="34" charset="0"/>
              </a:endParaRPr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215" b="0" i="0" dirty="0">
                <a:latin typeface="Tahoma" panose="020B0604030504040204" pitchFamily="34" charset="0"/>
              </a:endParaRPr>
            </a:p>
          </p:txBody>
        </p:sp>
      </p:grp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EF04ACEF-EAF7-9E0E-17E6-CCE309F68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9651" y="6420371"/>
            <a:ext cx="4114390" cy="3011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kumimoji="0" lang="ru-RU" sz="100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62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1" r:id="rId2"/>
    <p:sldLayoutId id="2147483681" r:id="rId3"/>
    <p:sldLayoutId id="2147483692" r:id="rId4"/>
    <p:sldLayoutId id="2147483666" r:id="rId5"/>
    <p:sldLayoutId id="2147483682" r:id="rId6"/>
    <p:sldLayoutId id="2147483683" r:id="rId7"/>
    <p:sldLayoutId id="2147483684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Imago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Imago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Imago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Imago" pitchFamily="2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Imago" pitchFamily="2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Imago" pitchFamily="2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Imago" pitchFamily="2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1" fontAlgn="base" hangingPunct="1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1" fontAlgn="base" hangingPunct="1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48719" indent="-263776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870761" indent="-263776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292802" indent="-263776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714843" indent="-263776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95">
          <p15:clr>
            <a:srgbClr val="F26B43"/>
          </p15:clr>
        </p15:guide>
        <p15:guide id="2" pos="3885">
          <p15:clr>
            <a:srgbClr val="F26B43"/>
          </p15:clr>
        </p15:guide>
        <p15:guide id="3" pos="2661">
          <p15:clr>
            <a:srgbClr val="F26B43"/>
          </p15:clr>
        </p15:guide>
        <p15:guide id="4" pos="2570">
          <p15:clr>
            <a:srgbClr val="F26B43"/>
          </p15:clr>
        </p15:guide>
        <p15:guide id="5" pos="1436">
          <p15:clr>
            <a:srgbClr val="F26B43"/>
          </p15:clr>
        </p15:guide>
        <p15:guide id="6" pos="1345">
          <p15:clr>
            <a:srgbClr val="F26B43"/>
          </p15:clr>
        </p15:guide>
        <p15:guide id="7" pos="211">
          <p15:clr>
            <a:srgbClr val="F26B43"/>
          </p15:clr>
        </p15:guide>
        <p15:guide id="8" pos="5019">
          <p15:clr>
            <a:srgbClr val="F26B43"/>
          </p15:clr>
        </p15:guide>
        <p15:guide id="9" pos="5110">
          <p15:clr>
            <a:srgbClr val="F26B43"/>
          </p15:clr>
        </p15:guide>
        <p15:guide id="10" pos="6244">
          <p15:clr>
            <a:srgbClr val="F26B43"/>
          </p15:clr>
        </p15:guide>
        <p15:guide id="11" pos="6335">
          <p15:clr>
            <a:srgbClr val="F26B43"/>
          </p15:clr>
        </p15:guide>
        <p15:guide id="12" pos="7469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6" orient="horz" pos="1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7DD60E-5D10-7BBE-2EE8-1FAFCCB01C5A}"/>
              </a:ext>
            </a:extLst>
          </p:cNvPr>
          <p:cNvPicPr>
            <a:picLocks/>
          </p:cNvPicPr>
          <p:nvPr/>
        </p:nvPicPr>
        <p:blipFill>
          <a:blip r:embed="rId3">
            <a:alphaModFix amt="50000"/>
          </a:blip>
          <a:srcRect l="47358" t="31211" r="-131" b="60068"/>
          <a:stretch/>
        </p:blipFill>
        <p:spPr>
          <a:xfrm>
            <a:off x="-1" y="4162097"/>
            <a:ext cx="9543720" cy="2695904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483311A1-8880-5E3F-10F1-46719FEC2853}"/>
              </a:ext>
            </a:extLst>
          </p:cNvPr>
          <p:cNvSpPr txBox="1">
            <a:spLocks/>
          </p:cNvSpPr>
          <p:nvPr/>
        </p:nvSpPr>
        <p:spPr>
          <a:xfrm>
            <a:off x="535228" y="5709423"/>
            <a:ext cx="4546208" cy="694742"/>
          </a:xfrm>
          <a:prstGeom prst="rect">
            <a:avLst/>
          </a:prstGeom>
        </p:spPr>
        <p:txBody>
          <a:bodyPr/>
          <a:lstStyle>
            <a:lvl1pPr marL="285750" indent="-285750" algn="l" rtl="0" eaLnBrk="1" fontAlgn="base" hangingPunct="1">
              <a:spcBef>
                <a:spcPct val="75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48719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</a:defRPr>
            </a:lvl6pPr>
            <a:lvl7pPr marL="2870761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</a:defRPr>
            </a:lvl7pPr>
            <a:lvl8pPr marL="3292802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</a:defRPr>
            </a:lvl8pPr>
            <a:lvl9pPr marL="3714843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95233">
              <a:lnSpc>
                <a:spcPct val="90000"/>
              </a:lnSpc>
              <a:spcBef>
                <a:spcPts val="1088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Москва, 2025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1641496D-C8CC-E6AB-D63B-AFEF50853FBF}"/>
              </a:ext>
            </a:extLst>
          </p:cNvPr>
          <p:cNvSpPr txBox="1">
            <a:spLocks/>
          </p:cNvSpPr>
          <p:nvPr/>
        </p:nvSpPr>
        <p:spPr>
          <a:xfrm>
            <a:off x="535228" y="714836"/>
            <a:ext cx="8549395" cy="15073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defTabSz="99523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ОЦЕНКИ </a:t>
            </a:r>
            <a:br>
              <a:rPr lang="ru-RU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 ЗРЕЛОСТИ ИБ 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2FCA6A-56D9-BD00-9848-417F78AEE803}"/>
              </a:ext>
            </a:extLst>
          </p:cNvPr>
          <p:cNvSpPr/>
          <p:nvPr/>
        </p:nvSpPr>
        <p:spPr>
          <a:xfrm>
            <a:off x="535227" y="2791637"/>
            <a:ext cx="10832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ее влияние 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</a:t>
            </a:r>
            <a:b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развитие функции 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ИБ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2FCA6A-56D9-BD00-9848-417F78AEE803}"/>
              </a:ext>
            </a:extLst>
          </p:cNvPr>
          <p:cNvSpPr/>
          <p:nvPr/>
        </p:nvSpPr>
        <p:spPr>
          <a:xfrm>
            <a:off x="535228" y="4364467"/>
            <a:ext cx="53687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Абашев Андрей Амирович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направлению методологии </a:t>
            </a:r>
            <a:b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развития ИБ, ПАО «ГМК «Норильский никель»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2C2DFA-B756-EB14-8E3F-0D4B85632E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7" b="2252"/>
          <a:stretch/>
        </p:blipFill>
        <p:spPr>
          <a:xfrm>
            <a:off x="9777266" y="495652"/>
            <a:ext cx="1933500" cy="45938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1900" y="1854100"/>
            <a:ext cx="5738666" cy="57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3"/>
          <p:cNvSpPr txBox="1">
            <a:spLocks/>
          </p:cNvSpPr>
          <p:nvPr/>
        </p:nvSpPr>
        <p:spPr>
          <a:xfrm>
            <a:off x="277759" y="400440"/>
            <a:ext cx="10336999" cy="738664"/>
          </a:xfrm>
          <a:prstGeom prst="rect">
            <a:avLst/>
          </a:prstGeom>
        </p:spPr>
        <p:txBody>
          <a:bodyPr vert="horz" wrap="square" lIns="192000" tIns="60960" rIns="121920" bIns="6096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0" i="0" kern="1200" baseline="0" smtClean="0">
                <a:solidFill>
                  <a:schemeClr val="tx1"/>
                </a:solidFill>
                <a:latin typeface="Kaspersky Sans Display" panose="020B0003020000020004" pitchFamily="34" charset="0"/>
                <a:ea typeface="+mj-ea"/>
                <a:cs typeface="+mj-cs"/>
              </a:defRPr>
            </a:lvl1pPr>
          </a:lstStyle>
          <a:p>
            <a:pPr marL="143996" algn="l">
              <a:spcBef>
                <a:spcPct val="20000"/>
              </a:spcBef>
              <a:buClr>
                <a:srgbClr val="000000"/>
              </a:buClr>
              <a:buSzPts val="3800"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ОТ ОЦЕНКИ К РАЗВИТИЮ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swa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100" y="1173119"/>
            <a:ext cx="109728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4094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  <a:r>
              <a:rPr lang="ru-RU" sz="2800" b="1" dirty="0">
                <a:solidFill>
                  <a:srgbClr val="4094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зрелости помогает </a:t>
            </a:r>
            <a:r>
              <a:rPr lang="ru-RU" sz="2800" b="1" dirty="0" smtClean="0">
                <a:solidFill>
                  <a:srgbClr val="4094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 четкие ответы </a:t>
            </a:r>
            <a:br>
              <a:rPr lang="ru-RU" sz="2800" b="1" dirty="0" smtClean="0">
                <a:solidFill>
                  <a:srgbClr val="4094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4094E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ключевые вопросы:</a:t>
            </a:r>
            <a:endParaRPr lang="ru-RU" sz="2800" b="1" dirty="0">
              <a:solidFill>
                <a:srgbClr val="4094E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100" y="2099133"/>
            <a:ext cx="115613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работает хорошо?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Это наши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сильные стороны и лучшие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практики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требует улучшений?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Фокус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инвестиций и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главные риски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«тушения пожаров» к 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проактивному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управлению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62514" y="3908796"/>
            <a:ext cx="4456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Проактивное управление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6935" y="5362587"/>
            <a:ext cx="4456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Структурирование бюджета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62514" y="5216365"/>
            <a:ext cx="4456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ключевых инвестиций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56935" y="3908796"/>
            <a:ext cx="4456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 бизнеса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62514" y="4308457"/>
            <a:ext cx="5044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оценки зрелости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способствует предотвращению проблем до их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появления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56935" y="4308457"/>
            <a:ext cx="3910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 говорит с бизнесом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понятном языке результатов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6935" y="5856069"/>
            <a:ext cx="4604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оценки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помогают планировать расходы на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безопасность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2514" y="5856069"/>
            <a:ext cx="5044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Фокус на конкретные проекты для минимизации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рисков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22" y="3797286"/>
            <a:ext cx="648000" cy="64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322" y="5252935"/>
            <a:ext cx="648000" cy="64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36" y="5269762"/>
            <a:ext cx="648000" cy="64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0" y="3681175"/>
            <a:ext cx="800068" cy="8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0;p3"/>
          <p:cNvSpPr txBox="1">
            <a:spLocks/>
          </p:cNvSpPr>
          <p:nvPr/>
        </p:nvSpPr>
        <p:spPr>
          <a:xfrm>
            <a:off x="277758" y="400440"/>
            <a:ext cx="12166489" cy="738664"/>
          </a:xfrm>
          <a:prstGeom prst="rect">
            <a:avLst/>
          </a:prstGeom>
        </p:spPr>
        <p:txBody>
          <a:bodyPr vert="horz" wrap="square" lIns="192000" tIns="60960" rIns="121920" bIns="6096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0" i="0" kern="1200" baseline="0" smtClean="0">
                <a:solidFill>
                  <a:schemeClr val="tx1"/>
                </a:solidFill>
                <a:latin typeface="Kaspersky Sans Display" panose="020B0003020000020004" pitchFamily="34" charset="0"/>
                <a:ea typeface="+mj-ea"/>
                <a:cs typeface="+mj-cs"/>
              </a:defRPr>
            </a:lvl1pPr>
          </a:lstStyle>
          <a:p>
            <a:pPr marL="143996" algn="l">
              <a:spcBef>
                <a:spcPct val="20000"/>
              </a:spcBef>
              <a:buClr>
                <a:srgbClr val="000000"/>
              </a:buClr>
              <a:buSzPts val="3800"/>
            </a:pP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КАК ИСПОЛЬЗУЕТСЯ ОЦЕНКА ЗРЕЛОСТИ?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swa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6100" y="1170076"/>
            <a:ext cx="109728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27EF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оценки — это не просто отчёт, </a:t>
            </a:r>
            <a:r>
              <a:rPr lang="ru-RU" sz="2800" b="1" dirty="0" smtClean="0">
                <a:solidFill>
                  <a:srgbClr val="27EF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27EF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27EF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2800" b="1" dirty="0">
                <a:solidFill>
                  <a:srgbClr val="27EF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 для управления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6100" y="2244061"/>
            <a:ext cx="11561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Для сравнительного анализа (</a:t>
            </a:r>
            <a:r>
              <a:rPr lang="ru-RU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Бенчмаркинг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100" y="3709574"/>
            <a:ext cx="11561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Для стратегического планирования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6100" y="5175088"/>
            <a:ext cx="11561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Для решения операционных задач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3601" y="2856502"/>
            <a:ext cx="202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другими компаниями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45410" y="2856502"/>
            <a:ext cx="202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собой в прошлом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76220" y="2856502"/>
            <a:ext cx="170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Внутри компании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23601" y="4518537"/>
            <a:ext cx="202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ИБ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45410" y="4380038"/>
            <a:ext cx="202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 инвестиций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76220" y="4380038"/>
            <a:ext cx="1942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Приоритизация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23601" y="5862328"/>
            <a:ext cx="202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KPI и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метрик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45410" y="5862328"/>
            <a:ext cx="202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«слабых мест»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876220" y="5862328"/>
            <a:ext cx="1942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эффективности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278" y="2949010"/>
            <a:ext cx="468000" cy="46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470" y="2949010"/>
            <a:ext cx="468000" cy="46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088" y="2933215"/>
            <a:ext cx="468000" cy="46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088" y="4450526"/>
            <a:ext cx="504000" cy="504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278" y="4468526"/>
            <a:ext cx="468000" cy="46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470" y="4468526"/>
            <a:ext cx="468000" cy="46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0470" y="5940375"/>
            <a:ext cx="468000" cy="46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1278" y="5951493"/>
            <a:ext cx="468000" cy="468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3088" y="595837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7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3"/>
          <p:cNvSpPr txBox="1">
            <a:spLocks/>
          </p:cNvSpPr>
          <p:nvPr/>
        </p:nvSpPr>
        <p:spPr>
          <a:xfrm>
            <a:off x="275306" y="400440"/>
            <a:ext cx="10336999" cy="738664"/>
          </a:xfrm>
          <a:prstGeom prst="rect">
            <a:avLst/>
          </a:prstGeom>
        </p:spPr>
        <p:txBody>
          <a:bodyPr vert="horz" wrap="square" lIns="192000" tIns="60960" rIns="121920" bIns="6096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0" i="0" kern="1200" baseline="0" smtClean="0">
                <a:solidFill>
                  <a:schemeClr val="tx1"/>
                </a:solidFill>
                <a:latin typeface="Kaspersky Sans Display" panose="020B0003020000020004" pitchFamily="34" charset="0"/>
                <a:ea typeface="+mj-ea"/>
                <a:cs typeface="+mj-cs"/>
              </a:defRPr>
            </a:lvl1pPr>
          </a:lstStyle>
          <a:p>
            <a:pPr marL="143996" algn="l">
              <a:spcBef>
                <a:spcPct val="20000"/>
              </a:spcBef>
              <a:buClr>
                <a:srgbClr val="000000"/>
              </a:buClr>
              <a:buSzPts val="3800"/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/>
              </a:rPr>
              <a:t>КТО МЫ И ГДЕ НАХОДИМСЯ?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4241585" y="5786413"/>
            <a:ext cx="3510618" cy="482553"/>
            <a:chOff x="6859689" y="4167421"/>
            <a:chExt cx="2632964" cy="361915"/>
          </a:xfrm>
        </p:grpSpPr>
        <p:sp>
          <p:nvSpPr>
            <p:cNvPr id="52" name="Oval 204">
              <a:extLst>
                <a:ext uri="{FF2B5EF4-FFF2-40B4-BE49-F238E27FC236}">
                  <a16:creationId xmlns:a16="http://schemas.microsoft.com/office/drawing/2014/main" id="{4F55D7B2-7D89-4C25-BF43-145B613AC5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5047" y="4421336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33">
                <a:solidFill>
                  <a:schemeClr val="bg1"/>
                </a:solidFill>
              </a:endParaRPr>
            </a:p>
          </p:txBody>
        </p:sp>
        <p:sp>
          <p:nvSpPr>
            <p:cNvPr id="53" name="Oval 205">
              <a:extLst>
                <a:ext uri="{FF2B5EF4-FFF2-40B4-BE49-F238E27FC236}">
                  <a16:creationId xmlns:a16="http://schemas.microsoft.com/office/drawing/2014/main" id="{BB11FC15-1E66-4353-8799-BC5BEBDD50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7354" y="4421335"/>
              <a:ext cx="108000" cy="108000"/>
            </a:xfrm>
            <a:prstGeom prst="ellipse">
              <a:avLst/>
            </a:prstGeom>
            <a:solidFill>
              <a:srgbClr val="4094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33">
                <a:solidFill>
                  <a:schemeClr val="bg1"/>
                </a:solidFill>
              </a:endParaRPr>
            </a:p>
          </p:txBody>
        </p:sp>
        <p:sp>
          <p:nvSpPr>
            <p:cNvPr id="54" name="Oval 206">
              <a:extLst>
                <a:ext uri="{FF2B5EF4-FFF2-40B4-BE49-F238E27FC236}">
                  <a16:creationId xmlns:a16="http://schemas.microsoft.com/office/drawing/2014/main" id="{056BAFBF-59F5-4918-97E6-6666CD46F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6313" y="4419407"/>
              <a:ext cx="108000" cy="108000"/>
            </a:xfrm>
            <a:prstGeom prst="ellipse">
              <a:avLst/>
            </a:prstGeom>
            <a:solidFill>
              <a:srgbClr val="27EF9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33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96BBCCD-C9B8-480E-8756-9D386DDC0C20}"/>
                </a:ext>
              </a:extLst>
            </p:cNvPr>
            <p:cNvSpPr txBox="1"/>
            <p:nvPr/>
          </p:nvSpPr>
          <p:spPr>
            <a:xfrm>
              <a:off x="7078776" y="4416483"/>
              <a:ext cx="612000" cy="1092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Низкое</a:t>
              </a:r>
              <a:endPara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565DE5-EA66-4DAB-B1AE-FDD95098760F}"/>
                </a:ext>
              </a:extLst>
            </p:cNvPr>
            <p:cNvSpPr txBox="1"/>
            <p:nvPr/>
          </p:nvSpPr>
          <p:spPr>
            <a:xfrm>
              <a:off x="7884368" y="4416483"/>
              <a:ext cx="612000" cy="1092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Среднее</a:t>
              </a:r>
              <a:endPara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78268FC-015B-45A0-81C9-DE5B0B12EB0E}"/>
                </a:ext>
              </a:extLst>
            </p:cNvPr>
            <p:cNvSpPr txBox="1"/>
            <p:nvPr/>
          </p:nvSpPr>
          <p:spPr>
            <a:xfrm>
              <a:off x="8803327" y="4414555"/>
              <a:ext cx="612000" cy="1092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Высокое</a:t>
              </a:r>
              <a:endPara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96BBCCD-C9B8-480E-8756-9D386DDC0C20}"/>
                </a:ext>
              </a:extLst>
            </p:cNvPr>
            <p:cNvSpPr txBox="1"/>
            <p:nvPr/>
          </p:nvSpPr>
          <p:spPr>
            <a:xfrm>
              <a:off x="6859689" y="4167421"/>
              <a:ext cx="263296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143996">
                <a:buSzPts val="3800"/>
              </a:pPr>
              <a:r>
                <a:rPr lang="ru-RU" sz="1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Степень </a:t>
              </a:r>
              <a:r>
                <a:rPr lang="ru-RU" sz="1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влияния на уровень зрелости</a:t>
              </a:r>
              <a:endPara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3CDD5EB-7397-42DE-836B-59CF5E9FBE3A}"/>
              </a:ext>
            </a:extLst>
          </p:cNvPr>
          <p:cNvSpPr txBox="1"/>
          <p:nvPr/>
        </p:nvSpPr>
        <p:spPr>
          <a:xfrm>
            <a:off x="4390285" y="1504377"/>
            <a:ext cx="319336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buSzPts val="3800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 и финансы</a:t>
            </a:r>
            <a:endParaRPr lang="en-IN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CAC852-174E-41C8-9CEF-E207A2BF0104}"/>
              </a:ext>
            </a:extLst>
          </p:cNvPr>
          <p:cNvSpPr txBox="1"/>
          <p:nvPr/>
        </p:nvSpPr>
        <p:spPr>
          <a:xfrm>
            <a:off x="8418859" y="2529767"/>
            <a:ext cx="1770774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43996" algn="ctr">
              <a:buSzPts val="3800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Окружающая среда</a:t>
            </a:r>
            <a:endParaRPr lang="en-IN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6E56F7-29B4-4748-A417-8D4D09553DCD}"/>
              </a:ext>
            </a:extLst>
          </p:cNvPr>
          <p:cNvSpPr txBox="1"/>
          <p:nvPr/>
        </p:nvSpPr>
        <p:spPr>
          <a:xfrm>
            <a:off x="1763727" y="2529767"/>
            <a:ext cx="166087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43996" algn="ctr">
              <a:buSzPts val="3800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</a:t>
            </a:r>
            <a:b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инновации</a:t>
            </a:r>
            <a:endParaRPr lang="en-IN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5AD7C4-DEAC-4990-96D7-E4C3BBC3C8E6}"/>
              </a:ext>
            </a:extLst>
          </p:cNvPr>
          <p:cNvSpPr txBox="1"/>
          <p:nvPr/>
        </p:nvSpPr>
        <p:spPr>
          <a:xfrm>
            <a:off x="605369" y="4011461"/>
            <a:ext cx="177179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43996" algn="r">
              <a:buSzPts val="3800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Социальное воздействие</a:t>
            </a:r>
            <a:endParaRPr lang="en-IN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8" name="Группа 117"/>
          <p:cNvGrpSpPr/>
          <p:nvPr/>
        </p:nvGrpSpPr>
        <p:grpSpPr>
          <a:xfrm>
            <a:off x="2514671" y="2456641"/>
            <a:ext cx="6944596" cy="3206165"/>
            <a:chOff x="1293886" y="2374297"/>
            <a:chExt cx="5208447" cy="2404624"/>
          </a:xfrm>
        </p:grpSpPr>
        <p:sp>
          <p:nvSpPr>
            <p:cNvPr id="5" name="Freeform: Shape 146">
              <a:extLst>
                <a:ext uri="{FF2B5EF4-FFF2-40B4-BE49-F238E27FC236}">
                  <a16:creationId xmlns:a16="http://schemas.microsoft.com/office/drawing/2014/main" id="{4E825AE8-EE86-4B90-BE2A-794EBFCEE58A}"/>
                </a:ext>
              </a:extLst>
            </p:cNvPr>
            <p:cNvSpPr/>
            <p:nvPr/>
          </p:nvSpPr>
          <p:spPr>
            <a:xfrm>
              <a:off x="1687357" y="2374297"/>
              <a:ext cx="4406072" cy="2107096"/>
            </a:xfrm>
            <a:custGeom>
              <a:avLst/>
              <a:gdLst>
                <a:gd name="connsiteX0" fmla="*/ 3280109 w 6560218"/>
                <a:gd name="connsiteY0" fmla="*/ 0 h 3280109"/>
                <a:gd name="connsiteX1" fmla="*/ 6560218 w 6560218"/>
                <a:gd name="connsiteY1" fmla="*/ 3280109 h 3280109"/>
                <a:gd name="connsiteX2" fmla="*/ 0 w 6560218"/>
                <a:gd name="connsiteY2" fmla="*/ 3280109 h 3280109"/>
                <a:gd name="connsiteX3" fmla="*/ 3280109 w 6560218"/>
                <a:gd name="connsiteY3" fmla="*/ 0 h 328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0218" h="3280109">
                  <a:moveTo>
                    <a:pt x="3280109" y="0"/>
                  </a:moveTo>
                  <a:cubicBezTo>
                    <a:pt x="5091663" y="0"/>
                    <a:pt x="6560218" y="1468555"/>
                    <a:pt x="6560218" y="3280109"/>
                  </a:cubicBezTo>
                  <a:lnTo>
                    <a:pt x="0" y="3280109"/>
                  </a:lnTo>
                  <a:cubicBezTo>
                    <a:pt x="0" y="1468555"/>
                    <a:pt x="1468555" y="0"/>
                    <a:pt x="328010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133"/>
            </a:p>
          </p:txBody>
        </p:sp>
        <p:sp>
          <p:nvSpPr>
            <p:cNvPr id="7" name="Freeform: Shape 142">
              <a:extLst>
                <a:ext uri="{FF2B5EF4-FFF2-40B4-BE49-F238E27FC236}">
                  <a16:creationId xmlns:a16="http://schemas.microsoft.com/office/drawing/2014/main" id="{12B85D90-42B9-40B3-BEE2-13EC9A2217FD}"/>
                </a:ext>
              </a:extLst>
            </p:cNvPr>
            <p:cNvSpPr/>
            <p:nvPr/>
          </p:nvSpPr>
          <p:spPr>
            <a:xfrm>
              <a:off x="2074632" y="2744706"/>
              <a:ext cx="3631522" cy="1736687"/>
            </a:xfrm>
            <a:custGeom>
              <a:avLst/>
              <a:gdLst>
                <a:gd name="connsiteX0" fmla="*/ 2703494 w 5406988"/>
                <a:gd name="connsiteY0" fmla="*/ 0 h 2703494"/>
                <a:gd name="connsiteX1" fmla="*/ 5406988 w 5406988"/>
                <a:gd name="connsiteY1" fmla="*/ 2703494 h 2703494"/>
                <a:gd name="connsiteX2" fmla="*/ 0 w 5406988"/>
                <a:gd name="connsiteY2" fmla="*/ 2703494 h 2703494"/>
                <a:gd name="connsiteX3" fmla="*/ 2703494 w 5406988"/>
                <a:gd name="connsiteY3" fmla="*/ 0 h 270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6988" h="2703494">
                  <a:moveTo>
                    <a:pt x="2703494" y="0"/>
                  </a:moveTo>
                  <a:cubicBezTo>
                    <a:pt x="4196593" y="0"/>
                    <a:pt x="5406988" y="1210395"/>
                    <a:pt x="5406988" y="2703494"/>
                  </a:cubicBezTo>
                  <a:lnTo>
                    <a:pt x="0" y="2703494"/>
                  </a:lnTo>
                  <a:cubicBezTo>
                    <a:pt x="0" y="1210395"/>
                    <a:pt x="1210395" y="0"/>
                    <a:pt x="270349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133"/>
            </a:p>
          </p:txBody>
        </p:sp>
        <p:sp>
          <p:nvSpPr>
            <p:cNvPr id="8" name="Freeform: Shape 138">
              <a:extLst>
                <a:ext uri="{FF2B5EF4-FFF2-40B4-BE49-F238E27FC236}">
                  <a16:creationId xmlns:a16="http://schemas.microsoft.com/office/drawing/2014/main" id="{4861304A-F083-48A9-B36B-64B9C0AA8966}"/>
                </a:ext>
              </a:extLst>
            </p:cNvPr>
            <p:cNvSpPr/>
            <p:nvPr/>
          </p:nvSpPr>
          <p:spPr>
            <a:xfrm>
              <a:off x="2469279" y="3122167"/>
              <a:ext cx="2842229" cy="1359226"/>
            </a:xfrm>
            <a:custGeom>
              <a:avLst/>
              <a:gdLst>
                <a:gd name="connsiteX0" fmla="*/ 2115903 w 4231806"/>
                <a:gd name="connsiteY0" fmla="*/ 0 h 2115903"/>
                <a:gd name="connsiteX1" fmla="*/ 4231806 w 4231806"/>
                <a:gd name="connsiteY1" fmla="*/ 2115903 h 2115903"/>
                <a:gd name="connsiteX2" fmla="*/ 0 w 4231806"/>
                <a:gd name="connsiteY2" fmla="*/ 2115903 h 2115903"/>
                <a:gd name="connsiteX3" fmla="*/ 2115903 w 4231806"/>
                <a:gd name="connsiteY3" fmla="*/ 0 h 211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1806" h="2115903">
                  <a:moveTo>
                    <a:pt x="2115903" y="0"/>
                  </a:moveTo>
                  <a:cubicBezTo>
                    <a:pt x="3284484" y="0"/>
                    <a:pt x="4231806" y="947322"/>
                    <a:pt x="4231806" y="2115903"/>
                  </a:cubicBezTo>
                  <a:lnTo>
                    <a:pt x="0" y="2115903"/>
                  </a:lnTo>
                  <a:cubicBezTo>
                    <a:pt x="0" y="947322"/>
                    <a:pt x="947322" y="0"/>
                    <a:pt x="211590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133"/>
            </a:p>
          </p:txBody>
        </p:sp>
        <p:sp>
          <p:nvSpPr>
            <p:cNvPr id="9" name="Freeform: Shape 134">
              <a:extLst>
                <a:ext uri="{FF2B5EF4-FFF2-40B4-BE49-F238E27FC236}">
                  <a16:creationId xmlns:a16="http://schemas.microsoft.com/office/drawing/2014/main" id="{78993EF9-9D06-4907-93CE-AD29263AEC18}"/>
                </a:ext>
              </a:extLst>
            </p:cNvPr>
            <p:cNvSpPr/>
            <p:nvPr/>
          </p:nvSpPr>
          <p:spPr>
            <a:xfrm>
              <a:off x="2877574" y="3512680"/>
              <a:ext cx="2025639" cy="968712"/>
            </a:xfrm>
            <a:custGeom>
              <a:avLst/>
              <a:gdLst>
                <a:gd name="connsiteX0" fmla="*/ 1507991 w 3015982"/>
                <a:gd name="connsiteY0" fmla="*/ 0 h 1507991"/>
                <a:gd name="connsiteX1" fmla="*/ 3015982 w 3015982"/>
                <a:gd name="connsiteY1" fmla="*/ 1507991 h 1507991"/>
                <a:gd name="connsiteX2" fmla="*/ 0 w 3015982"/>
                <a:gd name="connsiteY2" fmla="*/ 1507991 h 1507991"/>
                <a:gd name="connsiteX3" fmla="*/ 1507991 w 3015982"/>
                <a:gd name="connsiteY3" fmla="*/ 0 h 150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5982" h="1507991">
                  <a:moveTo>
                    <a:pt x="1507991" y="0"/>
                  </a:moveTo>
                  <a:cubicBezTo>
                    <a:pt x="2340831" y="0"/>
                    <a:pt x="3015982" y="675151"/>
                    <a:pt x="3015982" y="1507991"/>
                  </a:cubicBezTo>
                  <a:lnTo>
                    <a:pt x="0" y="1507991"/>
                  </a:lnTo>
                  <a:cubicBezTo>
                    <a:pt x="0" y="675151"/>
                    <a:pt x="675151" y="0"/>
                    <a:pt x="150799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133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C714934D-A11D-4DC0-98F6-25F6CB96940E}"/>
                </a:ext>
              </a:extLst>
            </p:cNvPr>
            <p:cNvSpPr/>
            <p:nvPr/>
          </p:nvSpPr>
          <p:spPr>
            <a:xfrm>
              <a:off x="3796945" y="4392014"/>
              <a:ext cx="186896" cy="178757"/>
            </a:xfrm>
            <a:prstGeom prst="ellipse">
              <a:avLst/>
            </a:prstGeom>
            <a:solidFill>
              <a:srgbClr val="02A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133"/>
            </a:p>
          </p:txBody>
        </p:sp>
        <p:grpSp>
          <p:nvGrpSpPr>
            <p:cNvPr id="10" name="Group 36">
              <a:extLst>
                <a:ext uri="{FF2B5EF4-FFF2-40B4-BE49-F238E27FC236}">
                  <a16:creationId xmlns:a16="http://schemas.microsoft.com/office/drawing/2014/main" id="{D426B453-7AC9-425A-A5B0-6AAEC7D8CA62}"/>
                </a:ext>
              </a:extLst>
            </p:cNvPr>
            <p:cNvGrpSpPr/>
            <p:nvPr/>
          </p:nvGrpSpPr>
          <p:grpSpPr>
            <a:xfrm>
              <a:off x="2022539" y="2508708"/>
              <a:ext cx="3738459" cy="1970652"/>
              <a:chOff x="1657198" y="2583413"/>
              <a:chExt cx="6048630" cy="3333585"/>
            </a:xfrm>
          </p:grpSpPr>
          <p:cxnSp>
            <p:nvCxnSpPr>
              <p:cNvPr id="11" name="Straight Connector 167">
                <a:extLst>
                  <a:ext uri="{FF2B5EF4-FFF2-40B4-BE49-F238E27FC236}">
                    <a16:creationId xmlns:a16="http://schemas.microsoft.com/office/drawing/2014/main" id="{EBBFE479-58B1-4708-8EC0-549870595E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86944" y="2583413"/>
                <a:ext cx="1266715" cy="33261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68">
                <a:extLst>
                  <a:ext uri="{FF2B5EF4-FFF2-40B4-BE49-F238E27FC236}">
                    <a16:creationId xmlns:a16="http://schemas.microsoft.com/office/drawing/2014/main" id="{7B827540-5F13-440E-879B-3CD3201CBE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86944" y="3980873"/>
                <a:ext cx="3018884" cy="19361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35">
                <a:extLst>
                  <a:ext uri="{FF2B5EF4-FFF2-40B4-BE49-F238E27FC236}">
                    <a16:creationId xmlns:a16="http://schemas.microsoft.com/office/drawing/2014/main" id="{D2B5B3D3-070D-40FA-82EA-B9C5EB218994}"/>
                  </a:ext>
                </a:extLst>
              </p:cNvPr>
              <p:cNvGrpSpPr/>
              <p:nvPr/>
            </p:nvGrpSpPr>
            <p:grpSpPr>
              <a:xfrm flipH="1">
                <a:off x="1657198" y="2583413"/>
                <a:ext cx="3018884" cy="3333585"/>
                <a:chOff x="7119944" y="2583413"/>
                <a:chExt cx="3018884" cy="3333585"/>
              </a:xfrm>
            </p:grpSpPr>
            <p:cxnSp>
              <p:nvCxnSpPr>
                <p:cNvPr id="14" name="Straight Connector 169">
                  <a:extLst>
                    <a:ext uri="{FF2B5EF4-FFF2-40B4-BE49-F238E27FC236}">
                      <a16:creationId xmlns:a16="http://schemas.microsoft.com/office/drawing/2014/main" id="{BF6E35FE-44DF-4D81-B827-43191DE925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19944" y="2583413"/>
                  <a:ext cx="1266715" cy="332614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70">
                  <a:extLst>
                    <a:ext uri="{FF2B5EF4-FFF2-40B4-BE49-F238E27FC236}">
                      <a16:creationId xmlns:a16="http://schemas.microsoft.com/office/drawing/2014/main" id="{570CD3ED-F4FA-4F82-B3B5-A8FF8A0D18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19944" y="3980873"/>
                  <a:ext cx="3018884" cy="193612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4">
              <a:extLst>
                <a:ext uri="{FF2B5EF4-FFF2-40B4-BE49-F238E27FC236}">
                  <a16:creationId xmlns:a16="http://schemas.microsoft.com/office/drawing/2014/main" id="{28F3F1C0-DF5E-4868-AC97-448E7A71C9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3886" y="4477159"/>
              <a:ext cx="5208447" cy="0"/>
            </a:xfrm>
            <a:prstGeom prst="line">
              <a:avLst/>
            </a:prstGeom>
            <a:ln w="19050">
              <a:solidFill>
                <a:srgbClr val="02A3F7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">
              <a:extLst>
                <a:ext uri="{FF2B5EF4-FFF2-40B4-BE49-F238E27FC236}">
                  <a16:creationId xmlns:a16="http://schemas.microsoft.com/office/drawing/2014/main" id="{BE790E7C-5951-4414-9BBB-9F41AF0F40BB}"/>
                </a:ext>
              </a:extLst>
            </p:cNvPr>
            <p:cNvCxnSpPr/>
            <p:nvPr/>
          </p:nvCxnSpPr>
          <p:spPr>
            <a:xfrm>
              <a:off x="6095653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48">
              <a:extLst>
                <a:ext uri="{FF2B5EF4-FFF2-40B4-BE49-F238E27FC236}">
                  <a16:creationId xmlns:a16="http://schemas.microsoft.com/office/drawing/2014/main" id="{555B732A-1C5A-47D3-B586-D51A0E3EDF45}"/>
                </a:ext>
              </a:extLst>
            </p:cNvPr>
            <p:cNvCxnSpPr/>
            <p:nvPr/>
          </p:nvCxnSpPr>
          <p:spPr>
            <a:xfrm>
              <a:off x="5708075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49">
              <a:extLst>
                <a:ext uri="{FF2B5EF4-FFF2-40B4-BE49-F238E27FC236}">
                  <a16:creationId xmlns:a16="http://schemas.microsoft.com/office/drawing/2014/main" id="{A2DF4A56-4915-420C-B33A-172746EB1AEE}"/>
                </a:ext>
              </a:extLst>
            </p:cNvPr>
            <p:cNvCxnSpPr/>
            <p:nvPr/>
          </p:nvCxnSpPr>
          <p:spPr>
            <a:xfrm>
              <a:off x="5312031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50">
              <a:extLst>
                <a:ext uri="{FF2B5EF4-FFF2-40B4-BE49-F238E27FC236}">
                  <a16:creationId xmlns:a16="http://schemas.microsoft.com/office/drawing/2014/main" id="{762F2E5A-D6E0-4DC2-8B53-31269F452F41}"/>
                </a:ext>
              </a:extLst>
            </p:cNvPr>
            <p:cNvCxnSpPr/>
            <p:nvPr/>
          </p:nvCxnSpPr>
          <p:spPr>
            <a:xfrm>
              <a:off x="4915987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51">
              <a:extLst>
                <a:ext uri="{FF2B5EF4-FFF2-40B4-BE49-F238E27FC236}">
                  <a16:creationId xmlns:a16="http://schemas.microsoft.com/office/drawing/2014/main" id="{01067677-25B3-4486-B243-14E623BDF1B9}"/>
                </a:ext>
              </a:extLst>
            </p:cNvPr>
            <p:cNvCxnSpPr/>
            <p:nvPr/>
          </p:nvCxnSpPr>
          <p:spPr>
            <a:xfrm>
              <a:off x="4460482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52">
              <a:extLst>
                <a:ext uri="{FF2B5EF4-FFF2-40B4-BE49-F238E27FC236}">
                  <a16:creationId xmlns:a16="http://schemas.microsoft.com/office/drawing/2014/main" id="{0D929BDA-C50B-40A5-83C2-B8637C2F54FD}"/>
                </a:ext>
              </a:extLst>
            </p:cNvPr>
            <p:cNvCxnSpPr/>
            <p:nvPr/>
          </p:nvCxnSpPr>
          <p:spPr>
            <a:xfrm>
              <a:off x="3331811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53">
              <a:extLst>
                <a:ext uri="{FF2B5EF4-FFF2-40B4-BE49-F238E27FC236}">
                  <a16:creationId xmlns:a16="http://schemas.microsoft.com/office/drawing/2014/main" id="{4B311A5E-A99E-4521-BE83-219F12AD7AEA}"/>
                </a:ext>
              </a:extLst>
            </p:cNvPr>
            <p:cNvCxnSpPr/>
            <p:nvPr/>
          </p:nvCxnSpPr>
          <p:spPr>
            <a:xfrm>
              <a:off x="2878598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54">
              <a:extLst>
                <a:ext uri="{FF2B5EF4-FFF2-40B4-BE49-F238E27FC236}">
                  <a16:creationId xmlns:a16="http://schemas.microsoft.com/office/drawing/2014/main" id="{4DDFF454-38D8-46C0-8E8B-631E2DA12181}"/>
                </a:ext>
              </a:extLst>
            </p:cNvPr>
            <p:cNvCxnSpPr/>
            <p:nvPr/>
          </p:nvCxnSpPr>
          <p:spPr>
            <a:xfrm>
              <a:off x="2467715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55">
              <a:extLst>
                <a:ext uri="{FF2B5EF4-FFF2-40B4-BE49-F238E27FC236}">
                  <a16:creationId xmlns:a16="http://schemas.microsoft.com/office/drawing/2014/main" id="{C400EE52-80D7-4B9B-840C-A63BEE884089}"/>
                </a:ext>
              </a:extLst>
            </p:cNvPr>
            <p:cNvCxnSpPr/>
            <p:nvPr/>
          </p:nvCxnSpPr>
          <p:spPr>
            <a:xfrm>
              <a:off x="2071671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6">
              <a:extLst>
                <a:ext uri="{FF2B5EF4-FFF2-40B4-BE49-F238E27FC236}">
                  <a16:creationId xmlns:a16="http://schemas.microsoft.com/office/drawing/2014/main" id="{064D8495-DBD0-43F1-B892-DE63661A7F55}"/>
                </a:ext>
              </a:extLst>
            </p:cNvPr>
            <p:cNvCxnSpPr/>
            <p:nvPr/>
          </p:nvCxnSpPr>
          <p:spPr>
            <a:xfrm>
              <a:off x="1700258" y="4477159"/>
              <a:ext cx="0" cy="84769"/>
            </a:xfrm>
            <a:prstGeom prst="line">
              <a:avLst/>
            </a:prstGeom>
            <a:ln w="19050" cap="rnd">
              <a:solidFill>
                <a:srgbClr val="02A3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1">
              <a:extLst>
                <a:ext uri="{FF2B5EF4-FFF2-40B4-BE49-F238E27FC236}">
                  <a16:creationId xmlns:a16="http://schemas.microsoft.com/office/drawing/2014/main" id="{54C8ACF4-8DD6-478B-B049-F7B9CE3E5E2C}"/>
                </a:ext>
              </a:extLst>
            </p:cNvPr>
            <p:cNvGrpSpPr/>
            <p:nvPr/>
          </p:nvGrpSpPr>
          <p:grpSpPr>
            <a:xfrm>
              <a:off x="1559951" y="4643302"/>
              <a:ext cx="1903177" cy="135619"/>
              <a:chOff x="954897" y="6194324"/>
              <a:chExt cx="2897711" cy="22941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9E1E99-8629-4D2A-BEC8-C836A5CD3EF6}"/>
                  </a:ext>
                </a:extLst>
              </p:cNvPr>
              <p:cNvSpPr txBox="1"/>
              <p:nvPr/>
            </p:nvSpPr>
            <p:spPr>
              <a:xfrm>
                <a:off x="3457210" y="6194324"/>
                <a:ext cx="395398" cy="229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IN" sz="1200" dirty="0">
                    <a:solidFill>
                      <a:schemeClr val="bg1"/>
                    </a:solidFill>
                    <a:latin typeface="Oswald" panose="020B0604020202020204" charset="-52"/>
                  </a:rPr>
                  <a:t>20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AE40D5-DF05-49AD-92D0-55D36952BFF2}"/>
                  </a:ext>
                </a:extLst>
              </p:cNvPr>
              <p:cNvSpPr txBox="1"/>
              <p:nvPr/>
            </p:nvSpPr>
            <p:spPr>
              <a:xfrm>
                <a:off x="2776848" y="6194324"/>
                <a:ext cx="395398" cy="229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IN" sz="1200" dirty="0">
                    <a:solidFill>
                      <a:schemeClr val="bg1"/>
                    </a:solidFill>
                    <a:latin typeface="Oswald" panose="020B0604020202020204" charset="-52"/>
                  </a:rPr>
                  <a:t>40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923D06-AC83-4262-8C7B-3292FC511DB7}"/>
                  </a:ext>
                </a:extLst>
              </p:cNvPr>
              <p:cNvSpPr txBox="1"/>
              <p:nvPr/>
            </p:nvSpPr>
            <p:spPr>
              <a:xfrm>
                <a:off x="2145684" y="6194324"/>
                <a:ext cx="395398" cy="229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IN" sz="1200" dirty="0">
                    <a:solidFill>
                      <a:schemeClr val="bg1"/>
                    </a:solidFill>
                    <a:latin typeface="Oswald" panose="020B0604020202020204" charset="-52"/>
                  </a:rPr>
                  <a:t>60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2B89027-9D6E-405E-AFB2-1EED4397971C}"/>
                  </a:ext>
                </a:extLst>
              </p:cNvPr>
              <p:cNvSpPr txBox="1"/>
              <p:nvPr/>
            </p:nvSpPr>
            <p:spPr>
              <a:xfrm>
                <a:off x="1534085" y="6194324"/>
                <a:ext cx="395398" cy="229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IN" sz="1200" dirty="0">
                    <a:solidFill>
                      <a:schemeClr val="bg1"/>
                    </a:solidFill>
                    <a:latin typeface="Oswald" panose="020B0604020202020204" charset="-52"/>
                  </a:rPr>
                  <a:t>80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8ED35E-468F-4A32-9E26-540D18BDE3BD}"/>
                  </a:ext>
                </a:extLst>
              </p:cNvPr>
              <p:cNvSpPr txBox="1"/>
              <p:nvPr/>
            </p:nvSpPr>
            <p:spPr>
              <a:xfrm>
                <a:off x="954897" y="6194324"/>
                <a:ext cx="395398" cy="229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IN" sz="1200" dirty="0">
                    <a:solidFill>
                      <a:schemeClr val="bg1"/>
                    </a:solidFill>
                    <a:latin typeface="Oswald" panose="020B0604020202020204" charset="-52"/>
                  </a:rPr>
                  <a:t>100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2A17FF-64D9-4728-8681-0A68B01D729B}"/>
                </a:ext>
              </a:extLst>
            </p:cNvPr>
            <p:cNvSpPr txBox="1"/>
            <p:nvPr/>
          </p:nvSpPr>
          <p:spPr>
            <a:xfrm flipH="1">
              <a:off x="4337830" y="4643301"/>
              <a:ext cx="259692" cy="1356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  <a:latin typeface="Oswald" panose="020B0604020202020204" charset="-52"/>
                </a:rPr>
                <a:t>20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8ED9E2-2866-4CED-96DD-53E024122EB6}"/>
                </a:ext>
              </a:extLst>
            </p:cNvPr>
            <p:cNvSpPr txBox="1"/>
            <p:nvPr/>
          </p:nvSpPr>
          <p:spPr>
            <a:xfrm flipH="1">
              <a:off x="4786741" y="4643301"/>
              <a:ext cx="259692" cy="1356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  <a:latin typeface="Oswald" panose="020B0604020202020204" charset="-52"/>
                </a:rPr>
                <a:t>40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60630C-0AEF-44B1-A51D-2043A14EE24F}"/>
                </a:ext>
              </a:extLst>
            </p:cNvPr>
            <p:cNvSpPr txBox="1"/>
            <p:nvPr/>
          </p:nvSpPr>
          <p:spPr>
            <a:xfrm flipH="1">
              <a:off x="5194174" y="4643302"/>
              <a:ext cx="259692" cy="13561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  <a:latin typeface="Oswald" panose="020B0604020202020204" charset="-52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A1A717-92D2-444B-81FA-3DDD136AD30E}"/>
                </a:ext>
              </a:extLst>
            </p:cNvPr>
            <p:cNvSpPr txBox="1"/>
            <p:nvPr/>
          </p:nvSpPr>
          <p:spPr>
            <a:xfrm flipH="1">
              <a:off x="5588561" y="4643302"/>
              <a:ext cx="259692" cy="13561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  <a:latin typeface="Oswald" panose="020B0604020202020204" charset="-52"/>
                </a:rPr>
                <a:t>80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30C60D-226B-4BD1-BE29-57B34C2D323D}"/>
                </a:ext>
              </a:extLst>
            </p:cNvPr>
            <p:cNvSpPr txBox="1"/>
            <p:nvPr/>
          </p:nvSpPr>
          <p:spPr>
            <a:xfrm flipH="1">
              <a:off x="5984353" y="4643302"/>
              <a:ext cx="259692" cy="13561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IN" sz="1200" dirty="0">
                  <a:solidFill>
                    <a:schemeClr val="bg1"/>
                  </a:solidFill>
                  <a:latin typeface="Oswald" panose="020B0604020202020204" charset="-52"/>
                </a:rPr>
                <a:t>100</a:t>
              </a:r>
            </a:p>
          </p:txBody>
        </p:sp>
        <p:sp>
          <p:nvSpPr>
            <p:cNvPr id="84" name="Oval 250">
              <a:extLst>
                <a:ext uri="{FF2B5EF4-FFF2-40B4-BE49-F238E27FC236}">
                  <a16:creationId xmlns:a16="http://schemas.microsoft.com/office/drawing/2014/main" id="{7044904E-7D9E-432A-8178-2B7FF9E22462}"/>
                </a:ext>
              </a:extLst>
            </p:cNvPr>
            <p:cNvSpPr/>
            <p:nvPr/>
          </p:nvSpPr>
          <p:spPr>
            <a:xfrm>
              <a:off x="4233572" y="3044489"/>
              <a:ext cx="66587" cy="63687"/>
            </a:xfrm>
            <a:prstGeom prst="ellipse">
              <a:avLst/>
            </a:prstGeom>
            <a:solidFill>
              <a:srgbClr val="4094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85" name="Oval 251">
              <a:extLst>
                <a:ext uri="{FF2B5EF4-FFF2-40B4-BE49-F238E27FC236}">
                  <a16:creationId xmlns:a16="http://schemas.microsoft.com/office/drawing/2014/main" id="{3426BBED-4EDC-4B4A-B69C-FC7B10DFA972}"/>
                </a:ext>
              </a:extLst>
            </p:cNvPr>
            <p:cNvSpPr/>
            <p:nvPr/>
          </p:nvSpPr>
          <p:spPr>
            <a:xfrm>
              <a:off x="3851587" y="3395758"/>
              <a:ext cx="104122" cy="9958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86" name="Oval 252">
              <a:extLst>
                <a:ext uri="{FF2B5EF4-FFF2-40B4-BE49-F238E27FC236}">
                  <a16:creationId xmlns:a16="http://schemas.microsoft.com/office/drawing/2014/main" id="{B3EA279A-E965-4FCC-8B15-66A15469B13B}"/>
                </a:ext>
              </a:extLst>
            </p:cNvPr>
            <p:cNvSpPr/>
            <p:nvPr/>
          </p:nvSpPr>
          <p:spPr>
            <a:xfrm>
              <a:off x="3278300" y="3655552"/>
              <a:ext cx="141859" cy="135681"/>
            </a:xfrm>
            <a:prstGeom prst="ellipse">
              <a:avLst/>
            </a:prstGeom>
            <a:solidFill>
              <a:srgbClr val="27EF9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87" name="Oval 253">
              <a:extLst>
                <a:ext uri="{FF2B5EF4-FFF2-40B4-BE49-F238E27FC236}">
                  <a16:creationId xmlns:a16="http://schemas.microsoft.com/office/drawing/2014/main" id="{6390E8A0-F360-44FE-B675-D01FBDC651E7}"/>
                </a:ext>
              </a:extLst>
            </p:cNvPr>
            <p:cNvSpPr/>
            <p:nvPr/>
          </p:nvSpPr>
          <p:spPr>
            <a:xfrm>
              <a:off x="4867069" y="3336137"/>
              <a:ext cx="141859" cy="135681"/>
            </a:xfrm>
            <a:prstGeom prst="ellipse">
              <a:avLst/>
            </a:prstGeom>
            <a:solidFill>
              <a:srgbClr val="27EF9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88" name="Oval 254">
              <a:extLst>
                <a:ext uri="{FF2B5EF4-FFF2-40B4-BE49-F238E27FC236}">
                  <a16:creationId xmlns:a16="http://schemas.microsoft.com/office/drawing/2014/main" id="{9A9A598E-48E8-4CAB-8CB1-2AEB4AB440D4}"/>
                </a:ext>
              </a:extLst>
            </p:cNvPr>
            <p:cNvSpPr/>
            <p:nvPr/>
          </p:nvSpPr>
          <p:spPr>
            <a:xfrm>
              <a:off x="2845889" y="2972495"/>
              <a:ext cx="141859" cy="135681"/>
            </a:xfrm>
            <a:prstGeom prst="ellipse">
              <a:avLst/>
            </a:prstGeom>
            <a:solidFill>
              <a:srgbClr val="4094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89" name="Oval 255">
              <a:extLst>
                <a:ext uri="{FF2B5EF4-FFF2-40B4-BE49-F238E27FC236}">
                  <a16:creationId xmlns:a16="http://schemas.microsoft.com/office/drawing/2014/main" id="{9C8091F5-0EB6-43B4-91A5-1905B28B2819}"/>
                </a:ext>
              </a:extLst>
            </p:cNvPr>
            <p:cNvSpPr/>
            <p:nvPr/>
          </p:nvSpPr>
          <p:spPr>
            <a:xfrm>
              <a:off x="5654355" y="3805208"/>
              <a:ext cx="104122" cy="9958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90" name="Oval 256">
              <a:extLst>
                <a:ext uri="{FF2B5EF4-FFF2-40B4-BE49-F238E27FC236}">
                  <a16:creationId xmlns:a16="http://schemas.microsoft.com/office/drawing/2014/main" id="{17ADD52F-04BD-4796-9D69-A383A44820C0}"/>
                </a:ext>
              </a:extLst>
            </p:cNvPr>
            <p:cNvSpPr/>
            <p:nvPr/>
          </p:nvSpPr>
          <p:spPr>
            <a:xfrm>
              <a:off x="2175464" y="3798711"/>
              <a:ext cx="104122" cy="99587"/>
            </a:xfrm>
            <a:prstGeom prst="ellipse">
              <a:avLst/>
            </a:prstGeom>
            <a:solidFill>
              <a:srgbClr val="27EF9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91" name="Oval 257">
              <a:extLst>
                <a:ext uri="{FF2B5EF4-FFF2-40B4-BE49-F238E27FC236}">
                  <a16:creationId xmlns:a16="http://schemas.microsoft.com/office/drawing/2014/main" id="{39107A53-B549-46EC-8C01-4D2A937ACA7E}"/>
                </a:ext>
              </a:extLst>
            </p:cNvPr>
            <p:cNvSpPr/>
            <p:nvPr/>
          </p:nvSpPr>
          <p:spPr>
            <a:xfrm>
              <a:off x="4987203" y="2919092"/>
              <a:ext cx="104122" cy="99587"/>
            </a:xfrm>
            <a:prstGeom prst="ellipse">
              <a:avLst/>
            </a:prstGeom>
            <a:solidFill>
              <a:srgbClr val="4094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92" name="Oval 258">
              <a:extLst>
                <a:ext uri="{FF2B5EF4-FFF2-40B4-BE49-F238E27FC236}">
                  <a16:creationId xmlns:a16="http://schemas.microsoft.com/office/drawing/2014/main" id="{6F407903-3BAE-4761-AB2D-D6F201ADB5E4}"/>
                </a:ext>
              </a:extLst>
            </p:cNvPr>
            <p:cNvSpPr/>
            <p:nvPr/>
          </p:nvSpPr>
          <p:spPr>
            <a:xfrm>
              <a:off x="2883326" y="3547360"/>
              <a:ext cx="66587" cy="63687"/>
            </a:xfrm>
            <a:prstGeom prst="ellipse">
              <a:avLst/>
            </a:prstGeom>
            <a:solidFill>
              <a:srgbClr val="4094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93" name="Oval 259">
              <a:extLst>
                <a:ext uri="{FF2B5EF4-FFF2-40B4-BE49-F238E27FC236}">
                  <a16:creationId xmlns:a16="http://schemas.microsoft.com/office/drawing/2014/main" id="{5EF772B4-F704-4377-AA4F-048BEF962B2A}"/>
                </a:ext>
              </a:extLst>
            </p:cNvPr>
            <p:cNvSpPr/>
            <p:nvPr/>
          </p:nvSpPr>
          <p:spPr>
            <a:xfrm>
              <a:off x="4979846" y="4058424"/>
              <a:ext cx="66587" cy="63687"/>
            </a:xfrm>
            <a:prstGeom prst="ellipse">
              <a:avLst/>
            </a:prstGeom>
            <a:solidFill>
              <a:srgbClr val="27EF9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94" name="Oval 260">
              <a:extLst>
                <a:ext uri="{FF2B5EF4-FFF2-40B4-BE49-F238E27FC236}">
                  <a16:creationId xmlns:a16="http://schemas.microsoft.com/office/drawing/2014/main" id="{6A3596CD-ADE0-4126-BDD7-72F13334B2DD}"/>
                </a:ext>
              </a:extLst>
            </p:cNvPr>
            <p:cNvSpPr/>
            <p:nvPr/>
          </p:nvSpPr>
          <p:spPr>
            <a:xfrm>
              <a:off x="4051699" y="2707053"/>
              <a:ext cx="66587" cy="6368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46F185-FC28-41F7-9C66-EDAA646BC554}"/>
                </a:ext>
              </a:extLst>
            </p:cNvPr>
            <p:cNvSpPr txBox="1"/>
            <p:nvPr/>
          </p:nvSpPr>
          <p:spPr>
            <a:xfrm flipH="1">
              <a:off x="2627784" y="3141596"/>
              <a:ext cx="578068" cy="1910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Инициатива 1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D8F99A5-C5AD-46DC-877B-31809D8620A6}"/>
                </a:ext>
              </a:extLst>
            </p:cNvPr>
            <p:cNvSpPr txBox="1"/>
            <p:nvPr/>
          </p:nvSpPr>
          <p:spPr>
            <a:xfrm flipH="1">
              <a:off x="3821431" y="2833565"/>
              <a:ext cx="500875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6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042BDC9-FD39-439A-89DE-59785CCBADBE}"/>
                </a:ext>
              </a:extLst>
            </p:cNvPr>
            <p:cNvSpPr txBox="1"/>
            <p:nvPr/>
          </p:nvSpPr>
          <p:spPr>
            <a:xfrm flipH="1">
              <a:off x="4781352" y="3063963"/>
              <a:ext cx="500875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7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276D449-0FD3-46E5-81C7-1FA1FF60AA43}"/>
                </a:ext>
              </a:extLst>
            </p:cNvPr>
            <p:cNvSpPr txBox="1"/>
            <p:nvPr/>
          </p:nvSpPr>
          <p:spPr>
            <a:xfrm flipH="1">
              <a:off x="4682153" y="3530743"/>
              <a:ext cx="500875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8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FC963F6-E5DF-4423-A215-CC43D385A0A3}"/>
                </a:ext>
              </a:extLst>
            </p:cNvPr>
            <p:cNvSpPr txBox="1"/>
            <p:nvPr/>
          </p:nvSpPr>
          <p:spPr>
            <a:xfrm flipH="1">
              <a:off x="3648393" y="3539605"/>
              <a:ext cx="500875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4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2623E04-D39C-4F6D-A886-2BB300D0293C}"/>
                </a:ext>
              </a:extLst>
            </p:cNvPr>
            <p:cNvSpPr txBox="1"/>
            <p:nvPr/>
          </p:nvSpPr>
          <p:spPr>
            <a:xfrm flipH="1">
              <a:off x="3087209" y="3832032"/>
              <a:ext cx="500875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3 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AB356AB-6CBC-42EA-AD78-5DC95D0C1623}"/>
                </a:ext>
              </a:extLst>
            </p:cNvPr>
            <p:cNvSpPr txBox="1"/>
            <p:nvPr/>
          </p:nvSpPr>
          <p:spPr>
            <a:xfrm flipH="1">
              <a:off x="1964841" y="3947231"/>
              <a:ext cx="500875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1 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CB52945-55D4-4BF0-A5D9-6A1FAF111739}"/>
                </a:ext>
              </a:extLst>
            </p:cNvPr>
            <p:cNvSpPr txBox="1"/>
            <p:nvPr/>
          </p:nvSpPr>
          <p:spPr>
            <a:xfrm flipH="1">
              <a:off x="5398614" y="3923944"/>
              <a:ext cx="628935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Инициатива 3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9BD6BAC-7BCC-448D-BDD9-894798FAC273}"/>
                </a:ext>
              </a:extLst>
            </p:cNvPr>
            <p:cNvSpPr txBox="1"/>
            <p:nvPr/>
          </p:nvSpPr>
          <p:spPr>
            <a:xfrm flipH="1">
              <a:off x="4746636" y="4154595"/>
              <a:ext cx="589503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Инициатива 2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35FB82D-C85D-41AE-87D0-50659FAB6E52}"/>
                </a:ext>
              </a:extLst>
            </p:cNvPr>
            <p:cNvSpPr txBox="1"/>
            <p:nvPr/>
          </p:nvSpPr>
          <p:spPr>
            <a:xfrm flipH="1">
              <a:off x="2654013" y="3654803"/>
              <a:ext cx="500875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2 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2911627-FE18-4C0F-8FD0-BCB997C84CAD}"/>
                </a:ext>
              </a:extLst>
            </p:cNvPr>
            <p:cNvSpPr txBox="1"/>
            <p:nvPr/>
          </p:nvSpPr>
          <p:spPr>
            <a:xfrm flipH="1">
              <a:off x="4002825" y="3154134"/>
              <a:ext cx="500875" cy="133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ru-RU" sz="933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5</a:t>
              </a:r>
              <a:endParaRPr lang="en-US" sz="933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: Shape 130">
              <a:extLst>
                <a:ext uri="{FF2B5EF4-FFF2-40B4-BE49-F238E27FC236}">
                  <a16:creationId xmlns:a16="http://schemas.microsoft.com/office/drawing/2014/main" id="{1546918A-00C1-48FB-841B-4F0BF29A03BB}"/>
                </a:ext>
              </a:extLst>
            </p:cNvPr>
            <p:cNvSpPr/>
            <p:nvPr/>
          </p:nvSpPr>
          <p:spPr>
            <a:xfrm>
              <a:off x="3335414" y="3950583"/>
              <a:ext cx="1109958" cy="530809"/>
            </a:xfrm>
            <a:custGeom>
              <a:avLst/>
              <a:gdLst>
                <a:gd name="connsiteX0" fmla="*/ 826310 w 1652620"/>
                <a:gd name="connsiteY0" fmla="*/ 0 h 826309"/>
                <a:gd name="connsiteX1" fmla="*/ 1648354 w 1652620"/>
                <a:gd name="connsiteY1" fmla="*/ 741825 h 826309"/>
                <a:gd name="connsiteX2" fmla="*/ 1652620 w 1652620"/>
                <a:gd name="connsiteY2" fmla="*/ 826309 h 826309"/>
                <a:gd name="connsiteX3" fmla="*/ 0 w 1652620"/>
                <a:gd name="connsiteY3" fmla="*/ 826309 h 826309"/>
                <a:gd name="connsiteX4" fmla="*/ 4266 w 1652620"/>
                <a:gd name="connsiteY4" fmla="*/ 741825 h 826309"/>
                <a:gd name="connsiteX5" fmla="*/ 826310 w 1652620"/>
                <a:gd name="connsiteY5" fmla="*/ 0 h 82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2620" h="826309">
                  <a:moveTo>
                    <a:pt x="826310" y="0"/>
                  </a:moveTo>
                  <a:cubicBezTo>
                    <a:pt x="1254146" y="0"/>
                    <a:pt x="1606039" y="325153"/>
                    <a:pt x="1648354" y="741825"/>
                  </a:cubicBezTo>
                  <a:lnTo>
                    <a:pt x="1652620" y="826309"/>
                  </a:lnTo>
                  <a:lnTo>
                    <a:pt x="0" y="826309"/>
                  </a:lnTo>
                  <a:lnTo>
                    <a:pt x="4266" y="741825"/>
                  </a:lnTo>
                  <a:cubicBezTo>
                    <a:pt x="46582" y="325153"/>
                    <a:pt x="398475" y="0"/>
                    <a:pt x="826310" y="0"/>
                  </a:cubicBezTo>
                  <a:close/>
                </a:path>
              </a:pathLst>
            </a:custGeom>
            <a:solidFill>
              <a:srgbClr val="02A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133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1C5404-866C-4968-AF6D-BC0974BB9BB8}"/>
                </a:ext>
              </a:extLst>
            </p:cNvPr>
            <p:cNvSpPr txBox="1"/>
            <p:nvPr/>
          </p:nvSpPr>
          <p:spPr>
            <a:xfrm flipH="1">
              <a:off x="3435300" y="4135155"/>
              <a:ext cx="910187" cy="2461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2133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Зрелость</a:t>
              </a:r>
              <a:endParaRPr lang="en-IN" sz="213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EACAC852-174E-41C8-9CEF-E207A2BF0104}"/>
              </a:ext>
            </a:extLst>
          </p:cNvPr>
          <p:cNvSpPr txBox="1"/>
          <p:nvPr/>
        </p:nvSpPr>
        <p:spPr>
          <a:xfrm>
            <a:off x="9373670" y="4165349"/>
            <a:ext cx="246138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43996">
              <a:buSzPts val="3800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Законодательство </a:t>
            </a:r>
            <a:endParaRPr lang="en-IN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92" y="4085237"/>
            <a:ext cx="468000" cy="4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326" y="4085237"/>
            <a:ext cx="468000" cy="46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721" y="2603543"/>
            <a:ext cx="468000" cy="46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307" y="2603543"/>
            <a:ext cx="468000" cy="468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969" y="1868728"/>
            <a:ext cx="468000" cy="468000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>
            <a:stCxn id="16" idx="3"/>
            <a:endCxn id="7" idx="2"/>
          </p:cNvCxnSpPr>
          <p:nvPr/>
        </p:nvCxnSpPr>
        <p:spPr bwMode="auto">
          <a:xfrm flipH="1">
            <a:off x="3555666" y="5266100"/>
            <a:ext cx="1681042" cy="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2F8158-2E15-B9FA-B8BA-294A7F40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DD60E-5D10-7BBE-2EE8-1FAFCCB01C5A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</a:blip>
          <a:srcRect l="47358" t="31211" r="-131" b="60068"/>
          <a:stretch/>
        </p:blipFill>
        <p:spPr>
          <a:xfrm>
            <a:off x="0" y="4196615"/>
            <a:ext cx="9421519" cy="2661385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8AB09D84-E974-717F-2079-5B9194481E50}"/>
              </a:ext>
            </a:extLst>
          </p:cNvPr>
          <p:cNvSpPr txBox="1">
            <a:spLocks/>
          </p:cNvSpPr>
          <p:nvPr/>
        </p:nvSpPr>
        <p:spPr>
          <a:xfrm>
            <a:off x="535228" y="1655675"/>
            <a:ext cx="4321585" cy="123073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defTabSz="995233">
              <a:lnSpc>
                <a:spcPct val="90000"/>
              </a:lnSpc>
            </a:pP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2FCA6A-56D9-BD00-9848-417F78AEE803}"/>
              </a:ext>
            </a:extLst>
          </p:cNvPr>
          <p:cNvSpPr/>
          <p:nvPr/>
        </p:nvSpPr>
        <p:spPr>
          <a:xfrm>
            <a:off x="535228" y="3927384"/>
            <a:ext cx="536877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Абашев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Амирович</a:t>
            </a:r>
            <a:b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направлению методологии </a:t>
            </a:r>
            <a:b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развития ИБ, ПАО «ГМК «Норильский никель»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AbashevAA@nornik.ru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A4D9A6-0DDF-1B87-BC1B-77022FB16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016" y="4899181"/>
            <a:ext cx="631122" cy="1504984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2C2DFA-B756-EB14-8E3F-0D4B85632E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7" b="2252"/>
          <a:stretch/>
        </p:blipFill>
        <p:spPr>
          <a:xfrm>
            <a:off x="9777266" y="495652"/>
            <a:ext cx="1933500" cy="45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5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oche">
  <a:themeElements>
    <a:clrScheme name="Пользовательские 15">
      <a:dk1>
        <a:srgbClr val="000000"/>
      </a:dk1>
      <a:lt1>
        <a:srgbClr val="FFFFFF"/>
      </a:lt1>
      <a:dk2>
        <a:srgbClr val="000276"/>
      </a:dk2>
      <a:lt2>
        <a:srgbClr val="0077C8"/>
      </a:lt2>
      <a:accent1>
        <a:srgbClr val="009CA6"/>
      </a:accent1>
      <a:accent2>
        <a:srgbClr val="C3D200"/>
      </a:accent2>
      <a:accent3>
        <a:srgbClr val="0176C8"/>
      </a:accent3>
      <a:accent4>
        <a:srgbClr val="06929B"/>
      </a:accent4>
      <a:accent5>
        <a:srgbClr val="C3D200"/>
      </a:accent5>
      <a:accent6>
        <a:srgbClr val="00027B"/>
      </a:accent6>
      <a:hlink>
        <a:srgbClr val="0176C8"/>
      </a:hlink>
      <a:folHlink>
        <a:srgbClr val="424242"/>
      </a:folHlink>
    </a:clrScheme>
    <a:fontScheme name="NNK_1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32233</TotalTime>
  <Words>564</Words>
  <Application>Microsoft Office PowerPoint</Application>
  <PresentationFormat>Широкоэкранный</PresentationFormat>
  <Paragraphs>85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Imago</vt:lpstr>
      <vt:lpstr>Oswald</vt:lpstr>
      <vt:lpstr>Proxima Nova Rg</vt:lpstr>
      <vt:lpstr>Tahoma</vt:lpstr>
      <vt:lpstr>Roche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Автор 1</dc:creator>
  <cp:lastModifiedBy>Абашев Андрей Амирович</cp:lastModifiedBy>
  <cp:revision>181</cp:revision>
  <dcterms:created xsi:type="dcterms:W3CDTF">2024-11-14T14:33:45Z</dcterms:created>
  <dcterms:modified xsi:type="dcterms:W3CDTF">2025-10-01T08:23:19Z</dcterms:modified>
</cp:coreProperties>
</file>