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17">
  <p:sldMasterIdLst>
    <p:sldMasterId id="2147483648" r:id="rId1"/>
  </p:sldMasterIdLst>
  <p:notesMasterIdLst>
    <p:notesMasterId r:id="rId12"/>
  </p:notesMasterIdLst>
  <p:sldIdLst>
    <p:sldId id="410" r:id="rId2"/>
    <p:sldId id="413" r:id="rId3"/>
    <p:sldId id="457" r:id="rId4"/>
    <p:sldId id="455" r:id="rId5"/>
    <p:sldId id="459" r:id="rId6"/>
    <p:sldId id="458" r:id="rId7"/>
    <p:sldId id="463" r:id="rId8"/>
    <p:sldId id="451" r:id="rId9"/>
    <p:sldId id="460" r:id="rId10"/>
    <p:sldId id="456" r:id="rId11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Verdana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4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8FD4FF"/>
    <a:srgbClr val="CCFFCC"/>
    <a:srgbClr val="FFFF66"/>
    <a:srgbClr val="00CC66"/>
    <a:srgbClr val="006666"/>
    <a:srgbClr val="FFD302"/>
    <a:srgbClr val="008080"/>
    <a:srgbClr val="0B5D5E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986" autoAdjust="0"/>
  </p:normalViewPr>
  <p:slideViewPr>
    <p:cSldViewPr snapToGrid="0">
      <p:cViewPr varScale="1">
        <p:scale>
          <a:sx n="80" d="100"/>
          <a:sy n="80" d="100"/>
        </p:scale>
        <p:origin x="-413" y="-7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05307-694E-4DF6-ABC7-251B5E6423DE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32D5D9E-0576-41CE-8734-5645E5E25EE4}">
      <dgm:prSet phldrT="[Текст]" custT="1"/>
      <dgm:spPr/>
      <dgm:t>
        <a:bodyPr/>
        <a:lstStyle/>
        <a:p>
          <a:r>
            <a:rPr kumimoji="0" lang="en-US" sz="1600" b="1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MSSP </a:t>
          </a:r>
          <a:endParaRPr kumimoji="0" lang="ru-RU" sz="1600" b="1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r>
            <a:rPr kumimoji="0" lang="en-US" sz="1600" b="1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(Managed Security Service Provider)</a:t>
          </a:r>
          <a:endParaRPr kumimoji="0" lang="ru-RU" sz="1600" b="1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Управляемые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сервисы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кибербезопасности</a:t>
          </a:r>
          <a:endParaRPr lang="ru-RU" sz="1600" dirty="0">
            <a:latin typeface="+mn-lt"/>
          </a:endParaRPr>
        </a:p>
      </dgm:t>
    </dgm:pt>
    <dgm:pt modelId="{D920F951-80AB-47B8-A721-FFDE3A43FCD9}" type="parTrans" cxnId="{8E154257-1D18-43FA-BF64-136A007FD44C}">
      <dgm:prSet/>
      <dgm:spPr/>
      <dgm:t>
        <a:bodyPr/>
        <a:lstStyle/>
        <a:p>
          <a:endParaRPr lang="ru-RU"/>
        </a:p>
      </dgm:t>
    </dgm:pt>
    <dgm:pt modelId="{AA870D38-7042-442A-A057-121DF20367CB}" type="sibTrans" cxnId="{8E154257-1D18-43FA-BF64-136A007FD44C}">
      <dgm:prSet/>
      <dgm:spPr/>
      <dgm:t>
        <a:bodyPr/>
        <a:lstStyle/>
        <a:p>
          <a:endParaRPr lang="ru-RU"/>
        </a:p>
      </dgm:t>
    </dgm:pt>
    <dgm:pt modelId="{AB965732-CE70-41BF-A6A1-9A8944ABFC1D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Подрядчик управляет и обеспечивает информационную безопасность ИС Заказчика. При этом средства защиты устанавливаются внутри корпоративной инфраструктуры заказчика, а провайдер дистанционно ей управляет (управление уязвимостями, услуги по мониторингу, обнаружению и реагированию на угрозы безопасности, а также по обработке инцидентов).</a:t>
          </a:r>
          <a:endParaRPr lang="ru-RU" sz="1400" dirty="0">
            <a:latin typeface="+mn-lt"/>
          </a:endParaRPr>
        </a:p>
      </dgm:t>
    </dgm:pt>
    <dgm:pt modelId="{53D11FF1-A073-44C6-8498-EC39283493A6}" type="parTrans" cxnId="{23CFFA73-9446-4BD9-93A6-0714D85E85A4}">
      <dgm:prSet/>
      <dgm:spPr/>
      <dgm:t>
        <a:bodyPr/>
        <a:lstStyle/>
        <a:p>
          <a:endParaRPr lang="ru-RU"/>
        </a:p>
      </dgm:t>
    </dgm:pt>
    <dgm:pt modelId="{D584B2AA-5D8F-443F-A966-2E8896E72F16}" type="sibTrans" cxnId="{23CFFA73-9446-4BD9-93A6-0714D85E85A4}">
      <dgm:prSet/>
      <dgm:spPr/>
      <dgm:t>
        <a:bodyPr/>
        <a:lstStyle/>
        <a:p>
          <a:endParaRPr lang="ru-RU"/>
        </a:p>
      </dgm:t>
    </dgm:pt>
    <dgm:pt modelId="{301C14E4-478F-4C73-A902-C898F0B14B65}">
      <dgm:prSet phldrT="[Текст]" custT="1"/>
      <dgm:spPr/>
      <dgm:t>
        <a:bodyPr/>
        <a:lstStyle/>
        <a:p>
          <a:r>
            <a:rPr kumimoji="0" lang="en-US" sz="1600" b="1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SECaaS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endParaRPr kumimoji="0" lang="ru-RU" sz="1600" b="1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r>
            <a:rPr kumimoji="0" lang="en-US" sz="1600" b="1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(Security-as-a-Service)</a:t>
          </a:r>
          <a:endParaRPr kumimoji="0" lang="ru-RU" sz="1600" b="1" i="0" u="none" strike="noStrike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Базовые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облачные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сервисы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endParaRPr lang="ru-RU" sz="1600" dirty="0">
            <a:latin typeface="+mn-lt"/>
          </a:endParaRPr>
        </a:p>
      </dgm:t>
    </dgm:pt>
    <dgm:pt modelId="{82CB5F37-F6BC-4215-B374-4EB1FEDD3342}" type="parTrans" cxnId="{D4234615-8582-4736-8CF2-CC10771D1025}">
      <dgm:prSet/>
      <dgm:spPr/>
      <dgm:t>
        <a:bodyPr/>
        <a:lstStyle/>
        <a:p>
          <a:endParaRPr lang="ru-RU"/>
        </a:p>
      </dgm:t>
    </dgm:pt>
    <dgm:pt modelId="{7040CB5A-4A4D-4277-A89B-54170EB6AF05}" type="sibTrans" cxnId="{D4234615-8582-4736-8CF2-CC10771D1025}">
      <dgm:prSet/>
      <dgm:spPr/>
      <dgm:t>
        <a:bodyPr/>
        <a:lstStyle/>
        <a:p>
          <a:endParaRPr lang="ru-RU"/>
        </a:p>
      </dgm:t>
    </dgm:pt>
    <dgm:pt modelId="{6CC4787F-D092-4DFE-9517-EB69A52C6D25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Услуги предоставляются на собственной инфраструктуре Подрядчика, в которой установлены сервисы защиты. По этой модели могут предоставляться такие сервисы, как защита от DDoS-атак,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киберразведка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, защищенная почта, хранение данных в облаке по требованиям закона №152-ФЗ «О безопасности персональных данных» и аналогичные. </a:t>
          </a:r>
          <a:endParaRPr lang="ru-RU" sz="1400" dirty="0">
            <a:latin typeface="+mn-lt"/>
          </a:endParaRPr>
        </a:p>
      </dgm:t>
    </dgm:pt>
    <dgm:pt modelId="{AAA4AE88-922E-4D90-84D6-1AA9CB532268}" type="parTrans" cxnId="{32730513-CBA2-4072-A782-9EE1A4FA23AC}">
      <dgm:prSet/>
      <dgm:spPr/>
      <dgm:t>
        <a:bodyPr/>
        <a:lstStyle/>
        <a:p>
          <a:endParaRPr lang="ru-RU"/>
        </a:p>
      </dgm:t>
    </dgm:pt>
    <dgm:pt modelId="{3A2D7824-B326-47A5-BFC7-F26D94531294}" type="sibTrans" cxnId="{32730513-CBA2-4072-A782-9EE1A4FA23AC}">
      <dgm:prSet/>
      <dgm:spPr/>
      <dgm:t>
        <a:bodyPr/>
        <a:lstStyle/>
        <a:p>
          <a:endParaRPr lang="ru-RU"/>
        </a:p>
      </dgm:t>
    </dgm:pt>
    <dgm:pt modelId="{90F5C167-7931-48B6-A90B-B0A077AEBEC2}">
      <dgm:prSet phldrT="[Текст]" custT="1"/>
      <dgm:spPr/>
      <dgm:t>
        <a:bodyPr/>
        <a:lstStyle/>
        <a:p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Узкоспециализированные сервисы</a:t>
          </a:r>
          <a:endParaRPr lang="ru-RU" sz="1600" dirty="0">
            <a:latin typeface="+mn-lt"/>
          </a:endParaRPr>
        </a:p>
      </dgm:t>
    </dgm:pt>
    <dgm:pt modelId="{2D2B4D13-EE06-44CF-B1EC-3795ADDF8923}" type="parTrans" cxnId="{68924032-8283-4F14-B96A-A30A0C4A9ED3}">
      <dgm:prSet/>
      <dgm:spPr/>
      <dgm:t>
        <a:bodyPr/>
        <a:lstStyle/>
        <a:p>
          <a:endParaRPr lang="ru-RU"/>
        </a:p>
      </dgm:t>
    </dgm:pt>
    <dgm:pt modelId="{84D0E82F-8992-4B2C-ADA3-8AD14FF6E8A3}" type="sibTrans" cxnId="{68924032-8283-4F14-B96A-A30A0C4A9ED3}">
      <dgm:prSet/>
      <dgm:spPr/>
      <dgm:t>
        <a:bodyPr/>
        <a:lstStyle/>
        <a:p>
          <a:endParaRPr lang="ru-RU"/>
        </a:p>
      </dgm:t>
    </dgm:pt>
    <dgm:pt modelId="{821BFD6B-837D-467B-A0EA-5DA6737334AA}">
      <dgm:prSet phldrT="[Текст]" custT="1"/>
      <dgm:spPr/>
      <dgm:t>
        <a:bodyPr/>
        <a:lstStyle/>
        <a:p>
          <a:pPr rtl="0"/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Однократное решение задачи по верификации требований законодательства, построению моделей угроз или подготовке нормативных документов.</a:t>
          </a:r>
          <a:endParaRPr lang="ru-RU" sz="1400" dirty="0">
            <a:latin typeface="+mn-lt"/>
          </a:endParaRPr>
        </a:p>
      </dgm:t>
    </dgm:pt>
    <dgm:pt modelId="{9AD51090-BA25-4EDF-9357-07C0A8C03E9B}" type="parTrans" cxnId="{1A91A27E-B50E-47A8-B0DF-2EB8C32E6665}">
      <dgm:prSet/>
      <dgm:spPr/>
      <dgm:t>
        <a:bodyPr/>
        <a:lstStyle/>
        <a:p>
          <a:endParaRPr lang="ru-RU"/>
        </a:p>
      </dgm:t>
    </dgm:pt>
    <dgm:pt modelId="{DE6A0872-7BB1-4063-893A-87912E098ACD}" type="sibTrans" cxnId="{1A91A27E-B50E-47A8-B0DF-2EB8C32E6665}">
      <dgm:prSet/>
      <dgm:spPr/>
      <dgm:t>
        <a:bodyPr/>
        <a:lstStyle/>
        <a:p>
          <a:endParaRPr lang="ru-RU"/>
        </a:p>
      </dgm:t>
    </dgm:pt>
    <dgm:pt modelId="{D3524C66-AB2F-4544-AF27-F5A0267C6CBF}">
      <dgm:prSet phldrT="[Текст]" custT="1"/>
      <dgm:spPr/>
      <dgm:t>
        <a:bodyPr/>
        <a:lstStyle/>
        <a:p>
          <a:pPr rtl="0"/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Непрерывно действующие сервисы регулярной оценки защищенности (пентестинг), страхования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киберрисков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и другие (например,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Bug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Bounty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). </a:t>
          </a:r>
          <a:endParaRPr lang="ru-RU" sz="1400" dirty="0">
            <a:latin typeface="+mn-lt"/>
          </a:endParaRPr>
        </a:p>
      </dgm:t>
    </dgm:pt>
    <dgm:pt modelId="{EB61614C-04FA-4005-B600-4C2423017438}" type="parTrans" cxnId="{66AC2419-4154-4929-8DC5-1DABE2B9A881}">
      <dgm:prSet/>
      <dgm:spPr/>
      <dgm:t>
        <a:bodyPr/>
        <a:lstStyle/>
        <a:p>
          <a:endParaRPr lang="ru-RU"/>
        </a:p>
      </dgm:t>
    </dgm:pt>
    <dgm:pt modelId="{57F9D012-9093-412F-95B0-139D02BA7529}" type="sibTrans" cxnId="{66AC2419-4154-4929-8DC5-1DABE2B9A881}">
      <dgm:prSet/>
      <dgm:spPr/>
      <dgm:t>
        <a:bodyPr/>
        <a:lstStyle/>
        <a:p>
          <a:endParaRPr lang="ru-RU"/>
        </a:p>
      </dgm:t>
    </dgm:pt>
    <dgm:pt modelId="{D89928C3-F790-41D0-B0A3-7E158CBFCA21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</a:rPr>
            <a:t>BPO </a:t>
          </a:r>
        </a:p>
        <a:p>
          <a:r>
            <a:rPr lang="ru-RU" sz="1600" b="1" dirty="0" smtClean="0">
              <a:latin typeface="+mn-lt"/>
            </a:rPr>
            <a:t>(</a:t>
          </a:r>
          <a:r>
            <a:rPr lang="ru-RU" sz="1600" b="1" dirty="0" err="1" smtClean="0">
              <a:latin typeface="+mn-lt"/>
            </a:rPr>
            <a:t>Business</a:t>
          </a:r>
          <a:r>
            <a:rPr lang="ru-RU" sz="1600" b="1" dirty="0" smtClean="0">
              <a:latin typeface="+mn-lt"/>
            </a:rPr>
            <a:t> </a:t>
          </a:r>
          <a:r>
            <a:rPr lang="ru-RU" sz="1600" b="1" dirty="0" err="1" smtClean="0">
              <a:latin typeface="+mn-lt"/>
            </a:rPr>
            <a:t>Process</a:t>
          </a:r>
          <a:r>
            <a:rPr lang="ru-RU" sz="1600" b="1" dirty="0" smtClean="0">
              <a:latin typeface="+mn-lt"/>
            </a:rPr>
            <a:t> </a:t>
          </a:r>
          <a:r>
            <a:rPr lang="ru-RU" sz="1600" b="1" dirty="0" err="1" smtClean="0">
              <a:latin typeface="+mn-lt"/>
            </a:rPr>
            <a:t>Outsourcing</a:t>
          </a:r>
          <a:r>
            <a:rPr lang="ru-RU" sz="1600" b="1" dirty="0" smtClean="0">
              <a:latin typeface="+mn-lt"/>
            </a:rPr>
            <a:t>)</a:t>
          </a:r>
          <a:endParaRPr lang="ru-RU" sz="1600" b="1" dirty="0">
            <a:latin typeface="+mn-lt"/>
          </a:endParaRPr>
        </a:p>
      </dgm:t>
    </dgm:pt>
    <dgm:pt modelId="{2A4BFB79-50D1-4DB5-9C95-5621CF4E40BC}" type="parTrans" cxnId="{67EA1B3B-96A7-4254-883E-FE1D0BFD7A1D}">
      <dgm:prSet/>
      <dgm:spPr/>
      <dgm:t>
        <a:bodyPr/>
        <a:lstStyle/>
        <a:p>
          <a:endParaRPr lang="ru-RU"/>
        </a:p>
      </dgm:t>
    </dgm:pt>
    <dgm:pt modelId="{34872122-7C8E-4AFA-8AA9-C3BFF72D5D57}" type="sibTrans" cxnId="{67EA1B3B-96A7-4254-883E-FE1D0BFD7A1D}">
      <dgm:prSet/>
      <dgm:spPr/>
      <dgm:t>
        <a:bodyPr/>
        <a:lstStyle/>
        <a:p>
          <a:endParaRPr lang="ru-RU"/>
        </a:p>
      </dgm:t>
    </dgm:pt>
    <dgm:pt modelId="{FD133EDC-D7B1-49A9-82F1-AB666EC03BD4}">
      <dgm:prSet phldrT="[Текст]" custT="1"/>
      <dgm:spPr/>
      <dgm:t>
        <a:bodyPr/>
        <a:lstStyle/>
        <a:p>
          <a:r>
            <a:rPr lang="ru-RU" sz="1400" dirty="0" smtClean="0"/>
            <a:t>Передача смежных бизнес-процессов (например, поддержка пользователей, обработка инцидентов, ведение расследований) с компонентой ИБ</a:t>
          </a:r>
          <a:endParaRPr lang="ru-RU" sz="1400" dirty="0"/>
        </a:p>
      </dgm:t>
    </dgm:pt>
    <dgm:pt modelId="{D6C5451E-D2CE-4289-A8EC-B315D4540E40}" type="parTrans" cxnId="{5482417E-13DF-43D9-8E9D-6F38E5D4B0EF}">
      <dgm:prSet/>
      <dgm:spPr/>
      <dgm:t>
        <a:bodyPr/>
        <a:lstStyle/>
        <a:p>
          <a:endParaRPr lang="ru-RU"/>
        </a:p>
      </dgm:t>
    </dgm:pt>
    <dgm:pt modelId="{AAA8431C-ACF1-40B4-93D3-4AC42192421C}" type="sibTrans" cxnId="{5482417E-13DF-43D9-8E9D-6F38E5D4B0EF}">
      <dgm:prSet/>
      <dgm:spPr/>
      <dgm:t>
        <a:bodyPr/>
        <a:lstStyle/>
        <a:p>
          <a:endParaRPr lang="ru-RU"/>
        </a:p>
      </dgm:t>
    </dgm:pt>
    <dgm:pt modelId="{6C50B249-4A99-498E-BB60-3C0C045A95C4}" type="pres">
      <dgm:prSet presAssocID="{E6105307-694E-4DF6-ABC7-251B5E6423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848372-EED6-4D87-954C-FCD4D5B745F9}" type="pres">
      <dgm:prSet presAssocID="{B32D5D9E-0576-41CE-8734-5645E5E25EE4}" presName="linNode" presStyleCnt="0"/>
      <dgm:spPr/>
      <dgm:t>
        <a:bodyPr/>
        <a:lstStyle/>
        <a:p>
          <a:endParaRPr lang="ru-RU"/>
        </a:p>
      </dgm:t>
    </dgm:pt>
    <dgm:pt modelId="{D5F21134-9CFB-4708-80A4-F1017733EA9D}" type="pres">
      <dgm:prSet presAssocID="{B32D5D9E-0576-41CE-8734-5645E5E25EE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E6495-AAEF-4A2F-96AD-90CFB0E3AC6B}" type="pres">
      <dgm:prSet presAssocID="{B32D5D9E-0576-41CE-8734-5645E5E25EE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71D9B-7DB1-417C-B9FB-FA2733BE9782}" type="pres">
      <dgm:prSet presAssocID="{AA870D38-7042-442A-A057-121DF20367CB}" presName="sp" presStyleCnt="0"/>
      <dgm:spPr/>
      <dgm:t>
        <a:bodyPr/>
        <a:lstStyle/>
        <a:p>
          <a:endParaRPr lang="ru-RU"/>
        </a:p>
      </dgm:t>
    </dgm:pt>
    <dgm:pt modelId="{BF9DB623-5855-40E6-B6B0-4C00B3678DD0}" type="pres">
      <dgm:prSet presAssocID="{301C14E4-478F-4C73-A902-C898F0B14B65}" presName="linNode" presStyleCnt="0"/>
      <dgm:spPr/>
      <dgm:t>
        <a:bodyPr/>
        <a:lstStyle/>
        <a:p>
          <a:endParaRPr lang="ru-RU"/>
        </a:p>
      </dgm:t>
    </dgm:pt>
    <dgm:pt modelId="{952A50C7-9AFC-4DF0-B68E-D74123D82B4D}" type="pres">
      <dgm:prSet presAssocID="{301C14E4-478F-4C73-A902-C898F0B14B6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00447-78A0-4C9E-B392-80CB1EC6740D}" type="pres">
      <dgm:prSet presAssocID="{301C14E4-478F-4C73-A902-C898F0B14B6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E8718-E485-47AD-898B-5DBDE3C5ED94}" type="pres">
      <dgm:prSet presAssocID="{7040CB5A-4A4D-4277-A89B-54170EB6AF05}" presName="sp" presStyleCnt="0"/>
      <dgm:spPr/>
      <dgm:t>
        <a:bodyPr/>
        <a:lstStyle/>
        <a:p>
          <a:endParaRPr lang="ru-RU"/>
        </a:p>
      </dgm:t>
    </dgm:pt>
    <dgm:pt modelId="{0E7E75A8-33AC-48E8-AD88-E7CC9F3788CB}" type="pres">
      <dgm:prSet presAssocID="{D89928C3-F790-41D0-B0A3-7E158CBFCA21}" presName="linNode" presStyleCnt="0"/>
      <dgm:spPr/>
      <dgm:t>
        <a:bodyPr/>
        <a:lstStyle/>
        <a:p>
          <a:endParaRPr lang="ru-RU"/>
        </a:p>
      </dgm:t>
    </dgm:pt>
    <dgm:pt modelId="{6DFDC0CA-DD7D-4993-8CF3-E4F70565FB96}" type="pres">
      <dgm:prSet presAssocID="{D89928C3-F790-41D0-B0A3-7E158CBFCA2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0442A-7DDC-4759-ADD1-40117F78596D}" type="pres">
      <dgm:prSet presAssocID="{D89928C3-F790-41D0-B0A3-7E158CBFCA2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0CE95-6C11-42EC-BE72-92DE05CFEDE2}" type="pres">
      <dgm:prSet presAssocID="{34872122-7C8E-4AFA-8AA9-C3BFF72D5D57}" presName="sp" presStyleCnt="0"/>
      <dgm:spPr/>
      <dgm:t>
        <a:bodyPr/>
        <a:lstStyle/>
        <a:p>
          <a:endParaRPr lang="ru-RU"/>
        </a:p>
      </dgm:t>
    </dgm:pt>
    <dgm:pt modelId="{EFB948A7-9837-4A45-8317-C3CC50A49B79}" type="pres">
      <dgm:prSet presAssocID="{90F5C167-7931-48B6-A90B-B0A077AEBEC2}" presName="linNode" presStyleCnt="0"/>
      <dgm:spPr/>
      <dgm:t>
        <a:bodyPr/>
        <a:lstStyle/>
        <a:p>
          <a:endParaRPr lang="ru-RU"/>
        </a:p>
      </dgm:t>
    </dgm:pt>
    <dgm:pt modelId="{C9D1857C-7C25-43F1-8FA6-077F7B72D50A}" type="pres">
      <dgm:prSet presAssocID="{90F5C167-7931-48B6-A90B-B0A077AEBEC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AF9D6-6822-4F7B-AFC0-234F521C6E65}" type="pres">
      <dgm:prSet presAssocID="{90F5C167-7931-48B6-A90B-B0A077AEBEC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9975B-80D2-4F7D-9125-32E443901667}" type="presOf" srcId="{FD133EDC-D7B1-49A9-82F1-AB666EC03BD4}" destId="{A5B0442A-7DDC-4759-ADD1-40117F78596D}" srcOrd="0" destOrd="0" presId="urn:microsoft.com/office/officeart/2005/8/layout/vList5"/>
    <dgm:cxn modelId="{ADC49D3B-32FC-4894-8653-72E7B2D835FD}" type="presOf" srcId="{D89928C3-F790-41D0-B0A3-7E158CBFCA21}" destId="{6DFDC0CA-DD7D-4993-8CF3-E4F70565FB96}" srcOrd="0" destOrd="0" presId="urn:microsoft.com/office/officeart/2005/8/layout/vList5"/>
    <dgm:cxn modelId="{23CFFA73-9446-4BD9-93A6-0714D85E85A4}" srcId="{B32D5D9E-0576-41CE-8734-5645E5E25EE4}" destId="{AB965732-CE70-41BF-A6A1-9A8944ABFC1D}" srcOrd="0" destOrd="0" parTransId="{53D11FF1-A073-44C6-8498-EC39283493A6}" sibTransId="{D584B2AA-5D8F-443F-A966-2E8896E72F16}"/>
    <dgm:cxn modelId="{1A91A27E-B50E-47A8-B0DF-2EB8C32E6665}" srcId="{90F5C167-7931-48B6-A90B-B0A077AEBEC2}" destId="{821BFD6B-837D-467B-A0EA-5DA6737334AA}" srcOrd="0" destOrd="0" parTransId="{9AD51090-BA25-4EDF-9357-07C0A8C03E9B}" sibTransId="{DE6A0872-7BB1-4063-893A-87912E098ACD}"/>
    <dgm:cxn modelId="{8E00B21C-31D4-4625-A75B-C6AC0888BBB8}" type="presOf" srcId="{90F5C167-7931-48B6-A90B-B0A077AEBEC2}" destId="{C9D1857C-7C25-43F1-8FA6-077F7B72D50A}" srcOrd="0" destOrd="0" presId="urn:microsoft.com/office/officeart/2005/8/layout/vList5"/>
    <dgm:cxn modelId="{A6A1856B-C6D6-4B2A-91F9-A75CF1830529}" type="presOf" srcId="{301C14E4-478F-4C73-A902-C898F0B14B65}" destId="{952A50C7-9AFC-4DF0-B68E-D74123D82B4D}" srcOrd="0" destOrd="0" presId="urn:microsoft.com/office/officeart/2005/8/layout/vList5"/>
    <dgm:cxn modelId="{68924032-8283-4F14-B96A-A30A0C4A9ED3}" srcId="{E6105307-694E-4DF6-ABC7-251B5E6423DE}" destId="{90F5C167-7931-48B6-A90B-B0A077AEBEC2}" srcOrd="3" destOrd="0" parTransId="{2D2B4D13-EE06-44CF-B1EC-3795ADDF8923}" sibTransId="{84D0E82F-8992-4B2C-ADA3-8AD14FF6E8A3}"/>
    <dgm:cxn modelId="{32730513-CBA2-4072-A782-9EE1A4FA23AC}" srcId="{301C14E4-478F-4C73-A902-C898F0B14B65}" destId="{6CC4787F-D092-4DFE-9517-EB69A52C6D25}" srcOrd="0" destOrd="0" parTransId="{AAA4AE88-922E-4D90-84D6-1AA9CB532268}" sibTransId="{3A2D7824-B326-47A5-BFC7-F26D94531294}"/>
    <dgm:cxn modelId="{D4234615-8582-4736-8CF2-CC10771D1025}" srcId="{E6105307-694E-4DF6-ABC7-251B5E6423DE}" destId="{301C14E4-478F-4C73-A902-C898F0B14B65}" srcOrd="1" destOrd="0" parTransId="{82CB5F37-F6BC-4215-B374-4EB1FEDD3342}" sibTransId="{7040CB5A-4A4D-4277-A89B-54170EB6AF05}"/>
    <dgm:cxn modelId="{6B5D4B21-253A-4419-B0EC-317660BF192B}" type="presOf" srcId="{AB965732-CE70-41BF-A6A1-9A8944ABFC1D}" destId="{CEDE6495-AAEF-4A2F-96AD-90CFB0E3AC6B}" srcOrd="0" destOrd="0" presId="urn:microsoft.com/office/officeart/2005/8/layout/vList5"/>
    <dgm:cxn modelId="{65DA9399-7ED8-4E32-AD5C-50B577D92212}" type="presOf" srcId="{D3524C66-AB2F-4544-AF27-F5A0267C6CBF}" destId="{887AF9D6-6822-4F7B-AFC0-234F521C6E65}" srcOrd="0" destOrd="1" presId="urn:microsoft.com/office/officeart/2005/8/layout/vList5"/>
    <dgm:cxn modelId="{66AC2419-4154-4929-8DC5-1DABE2B9A881}" srcId="{90F5C167-7931-48B6-A90B-B0A077AEBEC2}" destId="{D3524C66-AB2F-4544-AF27-F5A0267C6CBF}" srcOrd="1" destOrd="0" parTransId="{EB61614C-04FA-4005-B600-4C2423017438}" sibTransId="{57F9D012-9093-412F-95B0-139D02BA7529}"/>
    <dgm:cxn modelId="{194E8988-1FC3-4462-BCF2-349D2FA10105}" type="presOf" srcId="{B32D5D9E-0576-41CE-8734-5645E5E25EE4}" destId="{D5F21134-9CFB-4708-80A4-F1017733EA9D}" srcOrd="0" destOrd="0" presId="urn:microsoft.com/office/officeart/2005/8/layout/vList5"/>
    <dgm:cxn modelId="{FC1BDFD3-5018-4CF6-BFB5-B6A5120788A5}" type="presOf" srcId="{6CC4787F-D092-4DFE-9517-EB69A52C6D25}" destId="{B6B00447-78A0-4C9E-B392-80CB1EC6740D}" srcOrd="0" destOrd="0" presId="urn:microsoft.com/office/officeart/2005/8/layout/vList5"/>
    <dgm:cxn modelId="{9F7A5BF4-BDBB-4489-9DCA-3B12F669AC18}" type="presOf" srcId="{821BFD6B-837D-467B-A0EA-5DA6737334AA}" destId="{887AF9D6-6822-4F7B-AFC0-234F521C6E65}" srcOrd="0" destOrd="0" presId="urn:microsoft.com/office/officeart/2005/8/layout/vList5"/>
    <dgm:cxn modelId="{5482417E-13DF-43D9-8E9D-6F38E5D4B0EF}" srcId="{D89928C3-F790-41D0-B0A3-7E158CBFCA21}" destId="{FD133EDC-D7B1-49A9-82F1-AB666EC03BD4}" srcOrd="0" destOrd="0" parTransId="{D6C5451E-D2CE-4289-A8EC-B315D4540E40}" sibTransId="{AAA8431C-ACF1-40B4-93D3-4AC42192421C}"/>
    <dgm:cxn modelId="{8E154257-1D18-43FA-BF64-136A007FD44C}" srcId="{E6105307-694E-4DF6-ABC7-251B5E6423DE}" destId="{B32D5D9E-0576-41CE-8734-5645E5E25EE4}" srcOrd="0" destOrd="0" parTransId="{D920F951-80AB-47B8-A721-FFDE3A43FCD9}" sibTransId="{AA870D38-7042-442A-A057-121DF20367CB}"/>
    <dgm:cxn modelId="{2F0E805B-F570-420D-B256-82EEE7B1179A}" type="presOf" srcId="{E6105307-694E-4DF6-ABC7-251B5E6423DE}" destId="{6C50B249-4A99-498E-BB60-3C0C045A95C4}" srcOrd="0" destOrd="0" presId="urn:microsoft.com/office/officeart/2005/8/layout/vList5"/>
    <dgm:cxn modelId="{67EA1B3B-96A7-4254-883E-FE1D0BFD7A1D}" srcId="{E6105307-694E-4DF6-ABC7-251B5E6423DE}" destId="{D89928C3-F790-41D0-B0A3-7E158CBFCA21}" srcOrd="2" destOrd="0" parTransId="{2A4BFB79-50D1-4DB5-9C95-5621CF4E40BC}" sibTransId="{34872122-7C8E-4AFA-8AA9-C3BFF72D5D57}"/>
    <dgm:cxn modelId="{DAF9D46E-F56A-48AE-B0DD-DDC78E0F0D9B}" type="presParOf" srcId="{6C50B249-4A99-498E-BB60-3C0C045A95C4}" destId="{05848372-EED6-4D87-954C-FCD4D5B745F9}" srcOrd="0" destOrd="0" presId="urn:microsoft.com/office/officeart/2005/8/layout/vList5"/>
    <dgm:cxn modelId="{B59F9720-C842-4974-B81F-DFD876ED7FD3}" type="presParOf" srcId="{05848372-EED6-4D87-954C-FCD4D5B745F9}" destId="{D5F21134-9CFB-4708-80A4-F1017733EA9D}" srcOrd="0" destOrd="0" presId="urn:microsoft.com/office/officeart/2005/8/layout/vList5"/>
    <dgm:cxn modelId="{23FB0048-3A4E-47BF-8CE2-A652E8ADA476}" type="presParOf" srcId="{05848372-EED6-4D87-954C-FCD4D5B745F9}" destId="{CEDE6495-AAEF-4A2F-96AD-90CFB0E3AC6B}" srcOrd="1" destOrd="0" presId="urn:microsoft.com/office/officeart/2005/8/layout/vList5"/>
    <dgm:cxn modelId="{3355D97C-26C8-4008-94AC-8DB28FA637E1}" type="presParOf" srcId="{6C50B249-4A99-498E-BB60-3C0C045A95C4}" destId="{37F71D9B-7DB1-417C-B9FB-FA2733BE9782}" srcOrd="1" destOrd="0" presId="urn:microsoft.com/office/officeart/2005/8/layout/vList5"/>
    <dgm:cxn modelId="{2087726E-D1D2-4BD7-A04D-55866E41A839}" type="presParOf" srcId="{6C50B249-4A99-498E-BB60-3C0C045A95C4}" destId="{BF9DB623-5855-40E6-B6B0-4C00B3678DD0}" srcOrd="2" destOrd="0" presId="urn:microsoft.com/office/officeart/2005/8/layout/vList5"/>
    <dgm:cxn modelId="{A38D78DB-DFEA-4024-AD49-6F17BF76CC6D}" type="presParOf" srcId="{BF9DB623-5855-40E6-B6B0-4C00B3678DD0}" destId="{952A50C7-9AFC-4DF0-B68E-D74123D82B4D}" srcOrd="0" destOrd="0" presId="urn:microsoft.com/office/officeart/2005/8/layout/vList5"/>
    <dgm:cxn modelId="{00668ACE-F78C-41DE-AAD9-204E5F97AA6F}" type="presParOf" srcId="{BF9DB623-5855-40E6-B6B0-4C00B3678DD0}" destId="{B6B00447-78A0-4C9E-B392-80CB1EC6740D}" srcOrd="1" destOrd="0" presId="urn:microsoft.com/office/officeart/2005/8/layout/vList5"/>
    <dgm:cxn modelId="{86087982-8FAD-4A8E-A7E8-3F7F191499D7}" type="presParOf" srcId="{6C50B249-4A99-498E-BB60-3C0C045A95C4}" destId="{CFBE8718-E485-47AD-898B-5DBDE3C5ED94}" srcOrd="3" destOrd="0" presId="urn:microsoft.com/office/officeart/2005/8/layout/vList5"/>
    <dgm:cxn modelId="{92C12020-E2AA-4E29-9E76-DEDF3C38B33B}" type="presParOf" srcId="{6C50B249-4A99-498E-BB60-3C0C045A95C4}" destId="{0E7E75A8-33AC-48E8-AD88-E7CC9F3788CB}" srcOrd="4" destOrd="0" presId="urn:microsoft.com/office/officeart/2005/8/layout/vList5"/>
    <dgm:cxn modelId="{17F22B38-75F0-4519-8E5E-FAF8D224E797}" type="presParOf" srcId="{0E7E75A8-33AC-48E8-AD88-E7CC9F3788CB}" destId="{6DFDC0CA-DD7D-4993-8CF3-E4F70565FB96}" srcOrd="0" destOrd="0" presId="urn:microsoft.com/office/officeart/2005/8/layout/vList5"/>
    <dgm:cxn modelId="{E2C23EBD-EE77-45C6-9AE7-31351C103481}" type="presParOf" srcId="{0E7E75A8-33AC-48E8-AD88-E7CC9F3788CB}" destId="{A5B0442A-7DDC-4759-ADD1-40117F78596D}" srcOrd="1" destOrd="0" presId="urn:microsoft.com/office/officeart/2005/8/layout/vList5"/>
    <dgm:cxn modelId="{56FA524A-76A1-46E7-B27C-789FE9F413A3}" type="presParOf" srcId="{6C50B249-4A99-498E-BB60-3C0C045A95C4}" destId="{33D0CE95-6C11-42EC-BE72-92DE05CFEDE2}" srcOrd="5" destOrd="0" presId="urn:microsoft.com/office/officeart/2005/8/layout/vList5"/>
    <dgm:cxn modelId="{23174762-D908-47B2-8685-BDE11BEA9877}" type="presParOf" srcId="{6C50B249-4A99-498E-BB60-3C0C045A95C4}" destId="{EFB948A7-9837-4A45-8317-C3CC50A49B79}" srcOrd="6" destOrd="0" presId="urn:microsoft.com/office/officeart/2005/8/layout/vList5"/>
    <dgm:cxn modelId="{F4DE7AD8-CDC6-4F03-B8DD-51CBC4143203}" type="presParOf" srcId="{EFB948A7-9837-4A45-8317-C3CC50A49B79}" destId="{C9D1857C-7C25-43F1-8FA6-077F7B72D50A}" srcOrd="0" destOrd="0" presId="urn:microsoft.com/office/officeart/2005/8/layout/vList5"/>
    <dgm:cxn modelId="{6282AC27-5C30-47AE-9D8B-58ED9EA91060}" type="presParOf" srcId="{EFB948A7-9837-4A45-8317-C3CC50A49B79}" destId="{887AF9D6-6822-4F7B-AFC0-234F521C6E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DFCFDF-8D3C-46FF-A162-4F75FE42599A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73E7635-AC1E-4661-92F6-0083C15B3123}">
      <dgm:prSet phldrT="[Текст]"/>
      <dgm:spPr>
        <a:solidFill>
          <a:srgbClr val="CCFFCC"/>
        </a:solidFill>
      </dgm:spPr>
      <dgm:t>
        <a:bodyPr/>
        <a:lstStyle/>
        <a:p>
          <a:r>
            <a:rPr lang="ru-RU" b="1" dirty="0" smtClean="0"/>
            <a:t>Соглашение об уровне предоставления услуг (SLA)</a:t>
          </a:r>
          <a:endParaRPr lang="ru-RU" b="1" dirty="0"/>
        </a:p>
      </dgm:t>
    </dgm:pt>
    <dgm:pt modelId="{F09291EC-D4AB-4AA3-BE79-1C546E2E38A2}" type="parTrans" cxnId="{7C976261-3784-48A3-9058-6D7BACEBDCE1}">
      <dgm:prSet/>
      <dgm:spPr/>
      <dgm:t>
        <a:bodyPr/>
        <a:lstStyle/>
        <a:p>
          <a:endParaRPr lang="ru-RU"/>
        </a:p>
      </dgm:t>
    </dgm:pt>
    <dgm:pt modelId="{53E6F35E-33F2-4A39-A628-993A93D830D8}" type="sibTrans" cxnId="{7C976261-3784-48A3-9058-6D7BACEBDCE1}">
      <dgm:prSet/>
      <dgm:spPr/>
      <dgm:t>
        <a:bodyPr/>
        <a:lstStyle/>
        <a:p>
          <a:endParaRPr lang="ru-RU"/>
        </a:p>
      </dgm:t>
    </dgm:pt>
    <dgm:pt modelId="{79F07C3B-CC8F-4FE8-85DF-2F4F52276B1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Договор между заказчиком и поставщиком услуги, гарантирующее предоставление услуги с уровнем качества не ниже согласованного.</a:t>
          </a:r>
          <a:endParaRPr lang="ru-RU" dirty="0">
            <a:solidFill>
              <a:schemeClr val="bg1"/>
            </a:solidFill>
          </a:endParaRPr>
        </a:p>
      </dgm:t>
    </dgm:pt>
    <dgm:pt modelId="{5FB21106-4D82-4A66-9879-9F78CD112AAD}" type="parTrans" cxnId="{C55C2AB7-E580-4CCF-A99D-4B87F256D034}">
      <dgm:prSet/>
      <dgm:spPr/>
      <dgm:t>
        <a:bodyPr/>
        <a:lstStyle/>
        <a:p>
          <a:endParaRPr lang="ru-RU"/>
        </a:p>
      </dgm:t>
    </dgm:pt>
    <dgm:pt modelId="{59911295-7CF0-4292-805B-820D522D2745}" type="sibTrans" cxnId="{C55C2AB7-E580-4CCF-A99D-4B87F256D034}">
      <dgm:prSet/>
      <dgm:spPr/>
      <dgm:t>
        <a:bodyPr/>
        <a:lstStyle/>
        <a:p>
          <a:endParaRPr lang="ru-RU"/>
        </a:p>
      </dgm:t>
    </dgm:pt>
    <dgm:pt modelId="{5A898E59-4066-4B6B-BC0C-B7F5AC8A5C88}">
      <dgm:prSet phldrT="[Текст]"/>
      <dgm:spPr>
        <a:solidFill>
          <a:srgbClr val="CCFFCC"/>
        </a:solidFill>
      </dgm:spPr>
      <dgm:t>
        <a:bodyPr/>
        <a:lstStyle/>
        <a:p>
          <a:r>
            <a:rPr lang="ru-RU" b="1" dirty="0" smtClean="0"/>
            <a:t>Соглашение о конфиденциальности (NDA)</a:t>
          </a:r>
          <a:endParaRPr lang="ru-RU" b="1" dirty="0"/>
        </a:p>
      </dgm:t>
    </dgm:pt>
    <dgm:pt modelId="{2ED079AE-5558-4AC1-A8B1-07965A5A8A57}" type="parTrans" cxnId="{DC519E6F-E00F-48B9-A77D-72C7B921ADC9}">
      <dgm:prSet/>
      <dgm:spPr/>
      <dgm:t>
        <a:bodyPr/>
        <a:lstStyle/>
        <a:p>
          <a:endParaRPr lang="ru-RU"/>
        </a:p>
      </dgm:t>
    </dgm:pt>
    <dgm:pt modelId="{D3BED925-A6B1-404F-8A7D-B6412BF27293}" type="sibTrans" cxnId="{DC519E6F-E00F-48B9-A77D-72C7B921ADC9}">
      <dgm:prSet/>
      <dgm:spPr/>
      <dgm:t>
        <a:bodyPr/>
        <a:lstStyle/>
        <a:p>
          <a:endParaRPr lang="ru-RU"/>
        </a:p>
      </dgm:t>
    </dgm:pt>
    <dgm:pt modelId="{2048AF0B-55AD-4D26-89A6-45765F7B96D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Договор между заказчиком и поставщиком услуги, направленный на урегулирование вопросов обмена информацией, подлежащей защите, и создания правового основания для возложения на виновную в нарушении конфиденциальности информации сторону обязанности по компенсации убытков невиновной стороне.</a:t>
          </a:r>
          <a:endParaRPr lang="ru-RU" dirty="0">
            <a:solidFill>
              <a:schemeClr val="bg1"/>
            </a:solidFill>
          </a:endParaRPr>
        </a:p>
      </dgm:t>
    </dgm:pt>
    <dgm:pt modelId="{51674D48-0C95-456D-A08E-04F9F6D1D3FE}" type="parTrans" cxnId="{047B6FA2-09B0-4801-AC60-E9C4A49BB21C}">
      <dgm:prSet/>
      <dgm:spPr/>
      <dgm:t>
        <a:bodyPr/>
        <a:lstStyle/>
        <a:p>
          <a:endParaRPr lang="ru-RU"/>
        </a:p>
      </dgm:t>
    </dgm:pt>
    <dgm:pt modelId="{2A11D167-C4CF-4BA8-AA06-D4D4562DFA12}" type="sibTrans" cxnId="{047B6FA2-09B0-4801-AC60-E9C4A49BB21C}">
      <dgm:prSet/>
      <dgm:spPr/>
      <dgm:t>
        <a:bodyPr/>
        <a:lstStyle/>
        <a:p>
          <a:endParaRPr lang="ru-RU"/>
        </a:p>
      </dgm:t>
    </dgm:pt>
    <dgm:pt modelId="{94759D7A-EBF6-4252-B8EC-E841DF1D0E9E}">
      <dgm:prSet phldrT="[Текст]"/>
      <dgm:spPr>
        <a:solidFill>
          <a:srgbClr val="CCFFCC"/>
        </a:solidFill>
      </dgm:spPr>
      <dgm:t>
        <a:bodyPr/>
        <a:lstStyle/>
        <a:p>
          <a:r>
            <a:rPr lang="ru-RU" b="1" dirty="0" smtClean="0"/>
            <a:t>Требования по безопасности информации</a:t>
          </a:r>
          <a:endParaRPr lang="ru-RU" dirty="0"/>
        </a:p>
      </dgm:t>
    </dgm:pt>
    <dgm:pt modelId="{6895971E-EE8D-4151-B17A-30E62815A6A8}" type="parTrans" cxnId="{8A1ECA05-9FD9-470D-A1CF-0F33BAF22EAF}">
      <dgm:prSet/>
      <dgm:spPr/>
      <dgm:t>
        <a:bodyPr/>
        <a:lstStyle/>
        <a:p>
          <a:endParaRPr lang="ru-RU"/>
        </a:p>
      </dgm:t>
    </dgm:pt>
    <dgm:pt modelId="{404E4590-7C77-4E96-8B29-7863344F3313}" type="sibTrans" cxnId="{8A1ECA05-9FD9-470D-A1CF-0F33BAF22EAF}">
      <dgm:prSet/>
      <dgm:spPr/>
      <dgm:t>
        <a:bodyPr/>
        <a:lstStyle/>
        <a:p>
          <a:endParaRPr lang="ru-RU"/>
        </a:p>
      </dgm:t>
    </dgm:pt>
    <dgm:pt modelId="{8FBC01CD-2900-45CA-B3F7-A5C3AE6BCBBD}">
      <dgm:prSet phldrT="[Текст]"/>
      <dgm:spPr>
        <a:solidFill>
          <a:srgbClr val="CCFFCC"/>
        </a:solidFill>
      </dgm:spPr>
      <dgm:t>
        <a:bodyPr/>
        <a:lstStyle/>
        <a:p>
          <a:r>
            <a:rPr lang="ru-RU" b="1" dirty="0" smtClean="0"/>
            <a:t>Поручение на обработку защищаемой информации</a:t>
          </a:r>
          <a:endParaRPr lang="ru-RU" dirty="0"/>
        </a:p>
      </dgm:t>
    </dgm:pt>
    <dgm:pt modelId="{9E2CF959-E2E9-42D4-AC14-CDBC780DDD84}" type="parTrans" cxnId="{7205B94C-6C3A-408D-BE75-BC5CF8808FA8}">
      <dgm:prSet/>
      <dgm:spPr/>
      <dgm:t>
        <a:bodyPr/>
        <a:lstStyle/>
        <a:p>
          <a:endParaRPr lang="ru-RU"/>
        </a:p>
      </dgm:t>
    </dgm:pt>
    <dgm:pt modelId="{B228C295-8D7C-4887-8DB0-836C96574C38}" type="sibTrans" cxnId="{7205B94C-6C3A-408D-BE75-BC5CF8808FA8}">
      <dgm:prSet/>
      <dgm:spPr/>
      <dgm:t>
        <a:bodyPr/>
        <a:lstStyle/>
        <a:p>
          <a:endParaRPr lang="ru-RU"/>
        </a:p>
      </dgm:t>
    </dgm:pt>
    <dgm:pt modelId="{090A0813-6E1D-4512-8C51-E72133655B9C}">
      <dgm:prSet phldrT="[Текст]"/>
      <dgm:spPr>
        <a:solidFill>
          <a:srgbClr val="CCFFCC"/>
        </a:solidFill>
      </dgm:spPr>
      <dgm:t>
        <a:bodyPr/>
        <a:lstStyle/>
        <a:p>
          <a:r>
            <a:rPr lang="ru-RU" b="1" dirty="0" smtClean="0"/>
            <a:t>Регламент взаимодействия</a:t>
          </a:r>
          <a:endParaRPr lang="ru-RU" dirty="0"/>
        </a:p>
      </dgm:t>
    </dgm:pt>
    <dgm:pt modelId="{9B399EA5-DE51-4941-A9C8-02FA78D7A003}" type="parTrans" cxnId="{276B32E1-9B11-4CEA-A875-6B4F91756AFA}">
      <dgm:prSet/>
      <dgm:spPr/>
      <dgm:t>
        <a:bodyPr/>
        <a:lstStyle/>
        <a:p>
          <a:endParaRPr lang="ru-RU"/>
        </a:p>
      </dgm:t>
    </dgm:pt>
    <dgm:pt modelId="{F02E51D7-A3D0-4D5D-9CDB-44E883EE9B79}" type="sibTrans" cxnId="{276B32E1-9B11-4CEA-A875-6B4F91756AFA}">
      <dgm:prSet/>
      <dgm:spPr/>
      <dgm:t>
        <a:bodyPr/>
        <a:lstStyle/>
        <a:p>
          <a:endParaRPr lang="ru-RU"/>
        </a:p>
      </dgm:t>
    </dgm:pt>
    <dgm:pt modelId="{C029018F-8F7A-4785-8A07-2044D0604FE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Документ, определяющий порядок взаимодействия подразделений и работников поставщика услуг и заказчика в рамках процесса предоставления услуги (сервиса)</a:t>
          </a:r>
          <a:endParaRPr lang="ru-RU" dirty="0">
            <a:solidFill>
              <a:schemeClr val="bg1"/>
            </a:solidFill>
          </a:endParaRPr>
        </a:p>
      </dgm:t>
    </dgm:pt>
    <dgm:pt modelId="{7BED0AD1-177D-4AB8-BAE7-6724DFDB85E0}" type="parTrans" cxnId="{538AD817-5DA3-484C-9803-144A8D192C20}">
      <dgm:prSet/>
      <dgm:spPr/>
      <dgm:t>
        <a:bodyPr/>
        <a:lstStyle/>
        <a:p>
          <a:endParaRPr lang="ru-RU"/>
        </a:p>
      </dgm:t>
    </dgm:pt>
    <dgm:pt modelId="{97DAEBBC-E725-42E6-B8F6-3F23FC8AC201}" type="sibTrans" cxnId="{538AD817-5DA3-484C-9803-144A8D192C20}">
      <dgm:prSet/>
      <dgm:spPr/>
      <dgm:t>
        <a:bodyPr/>
        <a:lstStyle/>
        <a:p>
          <a:endParaRPr lang="ru-RU"/>
        </a:p>
      </dgm:t>
    </dgm:pt>
    <dgm:pt modelId="{8FC2B7F9-A80F-4F12-BB74-119C806C2648}" type="pres">
      <dgm:prSet presAssocID="{39DFCFDF-8D3C-46FF-A162-4F75FE425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8B9CF-5D69-4964-9C87-4CCC6E190C5E}" type="pres">
      <dgm:prSet presAssocID="{473E7635-AC1E-4661-92F6-0083C15B31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9F6CD-A45E-42CB-B747-1380F3E6AC39}" type="pres">
      <dgm:prSet presAssocID="{473E7635-AC1E-4661-92F6-0083C15B312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9D79-F055-4F6F-BFAF-67B6AFFA119C}" type="pres">
      <dgm:prSet presAssocID="{5A898E59-4066-4B6B-BC0C-B7F5AC8A5C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669E1-BB46-44C8-8A31-DF26216A0CDE}" type="pres">
      <dgm:prSet presAssocID="{5A898E59-4066-4B6B-BC0C-B7F5AC8A5C8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B3986-0771-43A4-8EEC-39E17FDD9015}" type="pres">
      <dgm:prSet presAssocID="{090A0813-6E1D-4512-8C51-E72133655B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9AD7-BE6D-4F76-8E99-E8D50FD854BE}" type="pres">
      <dgm:prSet presAssocID="{090A0813-6E1D-4512-8C51-E72133655B9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1A6C8-05AA-4CE7-8B95-266FAA6ADD1A}" type="pres">
      <dgm:prSet presAssocID="{94759D7A-EBF6-4252-B8EC-E841DF1D0E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1407F-8091-4170-9562-33A2E0E22491}" type="pres">
      <dgm:prSet presAssocID="{404E4590-7C77-4E96-8B29-7863344F3313}" presName="spacer" presStyleCnt="0"/>
      <dgm:spPr/>
    </dgm:pt>
    <dgm:pt modelId="{794461A2-CEA7-4AC1-BFED-F6198B73F399}" type="pres">
      <dgm:prSet presAssocID="{8FBC01CD-2900-45CA-B3F7-A5C3AE6BCBB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C80F4-0D48-46C1-9993-17B8EFDDC27C}" type="presOf" srcId="{473E7635-AC1E-4661-92F6-0083C15B3123}" destId="{F278B9CF-5D69-4964-9C87-4CCC6E190C5E}" srcOrd="0" destOrd="0" presId="urn:microsoft.com/office/officeart/2005/8/layout/vList2"/>
    <dgm:cxn modelId="{7205B94C-6C3A-408D-BE75-BC5CF8808FA8}" srcId="{39DFCFDF-8D3C-46FF-A162-4F75FE42599A}" destId="{8FBC01CD-2900-45CA-B3F7-A5C3AE6BCBBD}" srcOrd="4" destOrd="0" parTransId="{9E2CF959-E2E9-42D4-AC14-CDBC780DDD84}" sibTransId="{B228C295-8D7C-4887-8DB0-836C96574C38}"/>
    <dgm:cxn modelId="{B5F839BF-D501-469D-9A00-E2FFE7599AFB}" type="presOf" srcId="{39DFCFDF-8D3C-46FF-A162-4F75FE42599A}" destId="{8FC2B7F9-A80F-4F12-BB74-119C806C2648}" srcOrd="0" destOrd="0" presId="urn:microsoft.com/office/officeart/2005/8/layout/vList2"/>
    <dgm:cxn modelId="{8A1ECA05-9FD9-470D-A1CF-0F33BAF22EAF}" srcId="{39DFCFDF-8D3C-46FF-A162-4F75FE42599A}" destId="{94759D7A-EBF6-4252-B8EC-E841DF1D0E9E}" srcOrd="3" destOrd="0" parTransId="{6895971E-EE8D-4151-B17A-30E62815A6A8}" sibTransId="{404E4590-7C77-4E96-8B29-7863344F3313}"/>
    <dgm:cxn modelId="{047B6FA2-09B0-4801-AC60-E9C4A49BB21C}" srcId="{5A898E59-4066-4B6B-BC0C-B7F5AC8A5C88}" destId="{2048AF0B-55AD-4D26-89A6-45765F7B96DD}" srcOrd="0" destOrd="0" parTransId="{51674D48-0C95-456D-A08E-04F9F6D1D3FE}" sibTransId="{2A11D167-C4CF-4BA8-AA06-D4D4562DFA12}"/>
    <dgm:cxn modelId="{C2AE4D7F-0619-4641-BF98-94B0839BD585}" type="presOf" srcId="{5A898E59-4066-4B6B-BC0C-B7F5AC8A5C88}" destId="{1B0A9D79-F055-4F6F-BFAF-67B6AFFA119C}" srcOrd="0" destOrd="0" presId="urn:microsoft.com/office/officeart/2005/8/layout/vList2"/>
    <dgm:cxn modelId="{DC519E6F-E00F-48B9-A77D-72C7B921ADC9}" srcId="{39DFCFDF-8D3C-46FF-A162-4F75FE42599A}" destId="{5A898E59-4066-4B6B-BC0C-B7F5AC8A5C88}" srcOrd="1" destOrd="0" parTransId="{2ED079AE-5558-4AC1-A8B1-07965A5A8A57}" sibTransId="{D3BED925-A6B1-404F-8A7D-B6412BF27293}"/>
    <dgm:cxn modelId="{0A3ACDD5-D683-4DCF-B0A4-F57A64137134}" type="presOf" srcId="{94759D7A-EBF6-4252-B8EC-E841DF1D0E9E}" destId="{4B31A6C8-05AA-4CE7-8B95-266FAA6ADD1A}" srcOrd="0" destOrd="0" presId="urn:microsoft.com/office/officeart/2005/8/layout/vList2"/>
    <dgm:cxn modelId="{CD60BC11-9DA4-4723-A36C-45941BC64823}" type="presOf" srcId="{090A0813-6E1D-4512-8C51-E72133655B9C}" destId="{75AB3986-0771-43A4-8EEC-39E17FDD9015}" srcOrd="0" destOrd="0" presId="urn:microsoft.com/office/officeart/2005/8/layout/vList2"/>
    <dgm:cxn modelId="{26AEF752-602B-4E13-9D5C-FB5E82B78E20}" type="presOf" srcId="{C029018F-8F7A-4785-8A07-2044D0604FEB}" destId="{ACB59AD7-BE6D-4F76-8E99-E8D50FD854BE}" srcOrd="0" destOrd="0" presId="urn:microsoft.com/office/officeart/2005/8/layout/vList2"/>
    <dgm:cxn modelId="{E7EFA677-8CDF-4C57-A7F2-701ED523015E}" type="presOf" srcId="{79F07C3B-CC8F-4FE8-85DF-2F4F52276B1C}" destId="{2489F6CD-A45E-42CB-B747-1380F3E6AC39}" srcOrd="0" destOrd="0" presId="urn:microsoft.com/office/officeart/2005/8/layout/vList2"/>
    <dgm:cxn modelId="{538AD817-5DA3-484C-9803-144A8D192C20}" srcId="{090A0813-6E1D-4512-8C51-E72133655B9C}" destId="{C029018F-8F7A-4785-8A07-2044D0604FEB}" srcOrd="0" destOrd="0" parTransId="{7BED0AD1-177D-4AB8-BAE7-6724DFDB85E0}" sibTransId="{97DAEBBC-E725-42E6-B8F6-3F23FC8AC201}"/>
    <dgm:cxn modelId="{7C976261-3784-48A3-9058-6D7BACEBDCE1}" srcId="{39DFCFDF-8D3C-46FF-A162-4F75FE42599A}" destId="{473E7635-AC1E-4661-92F6-0083C15B3123}" srcOrd="0" destOrd="0" parTransId="{F09291EC-D4AB-4AA3-BE79-1C546E2E38A2}" sibTransId="{53E6F35E-33F2-4A39-A628-993A93D830D8}"/>
    <dgm:cxn modelId="{C55C2AB7-E580-4CCF-A99D-4B87F256D034}" srcId="{473E7635-AC1E-4661-92F6-0083C15B3123}" destId="{79F07C3B-CC8F-4FE8-85DF-2F4F52276B1C}" srcOrd="0" destOrd="0" parTransId="{5FB21106-4D82-4A66-9879-9F78CD112AAD}" sibTransId="{59911295-7CF0-4292-805B-820D522D2745}"/>
    <dgm:cxn modelId="{0EB8E818-5EBA-4B61-B37C-C61EC1762FA4}" type="presOf" srcId="{2048AF0B-55AD-4D26-89A6-45765F7B96DD}" destId="{1F6669E1-BB46-44C8-8A31-DF26216A0CDE}" srcOrd="0" destOrd="0" presId="urn:microsoft.com/office/officeart/2005/8/layout/vList2"/>
    <dgm:cxn modelId="{59D7CB83-4AA5-4E07-8374-D5EB9BB98E2E}" type="presOf" srcId="{8FBC01CD-2900-45CA-B3F7-A5C3AE6BCBBD}" destId="{794461A2-CEA7-4AC1-BFED-F6198B73F399}" srcOrd="0" destOrd="0" presId="urn:microsoft.com/office/officeart/2005/8/layout/vList2"/>
    <dgm:cxn modelId="{276B32E1-9B11-4CEA-A875-6B4F91756AFA}" srcId="{39DFCFDF-8D3C-46FF-A162-4F75FE42599A}" destId="{090A0813-6E1D-4512-8C51-E72133655B9C}" srcOrd="2" destOrd="0" parTransId="{9B399EA5-DE51-4941-A9C8-02FA78D7A003}" sibTransId="{F02E51D7-A3D0-4D5D-9CDB-44E883EE9B79}"/>
    <dgm:cxn modelId="{CF1FF7FF-46B2-49EC-811B-E476C07C2636}" type="presParOf" srcId="{8FC2B7F9-A80F-4F12-BB74-119C806C2648}" destId="{F278B9CF-5D69-4964-9C87-4CCC6E190C5E}" srcOrd="0" destOrd="0" presId="urn:microsoft.com/office/officeart/2005/8/layout/vList2"/>
    <dgm:cxn modelId="{E46E7E44-03F1-4A2C-B836-10B38D7B3FD8}" type="presParOf" srcId="{8FC2B7F9-A80F-4F12-BB74-119C806C2648}" destId="{2489F6CD-A45E-42CB-B747-1380F3E6AC39}" srcOrd="1" destOrd="0" presId="urn:microsoft.com/office/officeart/2005/8/layout/vList2"/>
    <dgm:cxn modelId="{56A26A89-A382-45EB-A6F5-2DCF4E26BD1A}" type="presParOf" srcId="{8FC2B7F9-A80F-4F12-BB74-119C806C2648}" destId="{1B0A9D79-F055-4F6F-BFAF-67B6AFFA119C}" srcOrd="2" destOrd="0" presId="urn:microsoft.com/office/officeart/2005/8/layout/vList2"/>
    <dgm:cxn modelId="{392DE659-4C7E-4127-8833-1955F50565D8}" type="presParOf" srcId="{8FC2B7F9-A80F-4F12-BB74-119C806C2648}" destId="{1F6669E1-BB46-44C8-8A31-DF26216A0CDE}" srcOrd="3" destOrd="0" presId="urn:microsoft.com/office/officeart/2005/8/layout/vList2"/>
    <dgm:cxn modelId="{8642AFBF-9F44-42D3-BE59-D7DC311DB720}" type="presParOf" srcId="{8FC2B7F9-A80F-4F12-BB74-119C806C2648}" destId="{75AB3986-0771-43A4-8EEC-39E17FDD9015}" srcOrd="4" destOrd="0" presId="urn:microsoft.com/office/officeart/2005/8/layout/vList2"/>
    <dgm:cxn modelId="{9D6CC8EB-C8D0-4650-B798-90AE7BA2F64A}" type="presParOf" srcId="{8FC2B7F9-A80F-4F12-BB74-119C806C2648}" destId="{ACB59AD7-BE6D-4F76-8E99-E8D50FD854BE}" srcOrd="5" destOrd="0" presId="urn:microsoft.com/office/officeart/2005/8/layout/vList2"/>
    <dgm:cxn modelId="{990105CF-4599-4C6D-8C47-77CD6FF6363E}" type="presParOf" srcId="{8FC2B7F9-A80F-4F12-BB74-119C806C2648}" destId="{4B31A6C8-05AA-4CE7-8B95-266FAA6ADD1A}" srcOrd="6" destOrd="0" presId="urn:microsoft.com/office/officeart/2005/8/layout/vList2"/>
    <dgm:cxn modelId="{96EF940D-E3BA-4303-A001-1110AE3B28A8}" type="presParOf" srcId="{8FC2B7F9-A80F-4F12-BB74-119C806C2648}" destId="{0AF1407F-8091-4170-9562-33A2E0E22491}" srcOrd="7" destOrd="0" presId="urn:microsoft.com/office/officeart/2005/8/layout/vList2"/>
    <dgm:cxn modelId="{1F7B7761-7BDF-4295-9BD5-13490DFA41B7}" type="presParOf" srcId="{8FC2B7F9-A80F-4F12-BB74-119C806C2648}" destId="{794461A2-CEA7-4AC1-BFED-F6198B73F3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F6C65-1C60-4196-8DE5-A618EF8EDB02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AEC838-C740-4190-A3B1-D9E89BDAC1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Степень передачи контроля</a:t>
          </a:r>
          <a:r>
            <a:rPr lang="ru-RU" sz="1600" dirty="0" smtClean="0">
              <a:solidFill>
                <a:schemeClr val="bg1"/>
              </a:solidFill>
            </a:rPr>
            <a:t>: полный (MSSP/</a:t>
          </a:r>
          <a:r>
            <a:rPr lang="ru-RU" sz="1600" dirty="0" err="1" smtClean="0">
              <a:solidFill>
                <a:schemeClr val="bg1"/>
              </a:solidFill>
            </a:rPr>
            <a:t>SECaaS</a:t>
          </a:r>
          <a:r>
            <a:rPr lang="ru-RU" sz="1600" dirty="0" smtClean="0">
              <a:solidFill>
                <a:schemeClr val="bg1"/>
              </a:solidFill>
            </a:rPr>
            <a:t>/ITO) или частичный (аудит, </a:t>
          </a:r>
          <a:r>
            <a:rPr lang="ru-RU" sz="1600" dirty="0" err="1" smtClean="0">
              <a:solidFill>
                <a:schemeClr val="bg1"/>
              </a:solidFill>
            </a:rPr>
            <a:t>пентест</a:t>
          </a:r>
          <a:r>
            <a:rPr lang="ru-RU" sz="1600" dirty="0" smtClean="0">
              <a:solidFill>
                <a:schemeClr val="bg1"/>
              </a:solidFill>
            </a:rPr>
            <a:t>, обучение)</a:t>
          </a:r>
          <a:endParaRPr lang="ru-RU" sz="1600" dirty="0">
            <a:solidFill>
              <a:schemeClr val="bg1"/>
            </a:solidFill>
          </a:endParaRPr>
        </a:p>
      </dgm:t>
    </dgm:pt>
    <dgm:pt modelId="{0B682E2E-1AE5-4476-A750-D2F46B339CE3}" type="parTrans" cxnId="{FB690C55-C46C-40D1-BCDC-BDD355DE252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A106278-D358-4D70-A7D9-AD58E7686CE4}" type="sibTrans" cxnId="{FB690C55-C46C-40D1-BCDC-BDD355DE252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8CD50D20-A404-4D7A-A6BF-7A2CEB5D82C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Локация сервисов</a:t>
          </a:r>
          <a:r>
            <a:rPr lang="ru-RU" sz="1600" dirty="0" smtClean="0">
              <a:solidFill>
                <a:schemeClr val="bg1"/>
              </a:solidFill>
            </a:rPr>
            <a:t>: </a:t>
          </a:r>
          <a:br>
            <a:rPr lang="ru-RU" sz="1600" dirty="0" smtClean="0">
              <a:solidFill>
                <a:schemeClr val="bg1"/>
              </a:solidFill>
            </a:rPr>
          </a:br>
          <a:r>
            <a:rPr lang="ru-RU" sz="1600" dirty="0" err="1" smtClean="0">
              <a:solidFill>
                <a:schemeClr val="bg1"/>
              </a:solidFill>
            </a:rPr>
            <a:t>on-premises</a:t>
          </a:r>
          <a:r>
            <a:rPr lang="ru-RU" sz="1600" dirty="0" smtClean="0">
              <a:solidFill>
                <a:schemeClr val="bg1"/>
              </a:solidFill>
            </a:rPr>
            <a:t>, облако (</a:t>
          </a:r>
          <a:r>
            <a:rPr lang="ru-RU" sz="1600" dirty="0" err="1" smtClean="0">
              <a:solidFill>
                <a:schemeClr val="bg1"/>
              </a:solidFill>
            </a:rPr>
            <a:t>SECaaS</a:t>
          </a:r>
          <a:r>
            <a:rPr lang="ru-RU" sz="1600" dirty="0" smtClean="0">
              <a:solidFill>
                <a:schemeClr val="bg1"/>
              </a:solidFill>
            </a:rPr>
            <a:t>), смешанная модель</a:t>
          </a:r>
          <a:endParaRPr lang="ru-RU" sz="1600" dirty="0">
            <a:solidFill>
              <a:schemeClr val="bg1"/>
            </a:solidFill>
          </a:endParaRPr>
        </a:p>
      </dgm:t>
    </dgm:pt>
    <dgm:pt modelId="{61AC3C4E-5980-48AB-9992-7643A98893C9}" type="parTrans" cxnId="{D29A4B5E-E1DF-4C30-A02B-2F2FB072D8F7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19F7700-313F-438C-93CC-0A6EE5831FB5}" type="sibTrans" cxnId="{D29A4B5E-E1DF-4C30-A02B-2F2FB072D8F7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7608A37-4AD4-440E-A7A2-07C98321A7F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Управление SLA и KPI</a:t>
          </a:r>
          <a:r>
            <a:rPr lang="ru-RU" sz="1600" dirty="0" smtClean="0">
              <a:solidFill>
                <a:schemeClr val="bg1"/>
              </a:solidFill>
            </a:rPr>
            <a:t>: наличие чётко определённых метрик, требований по доступности и реагированию</a:t>
          </a:r>
          <a:endParaRPr lang="ru-RU" sz="1600" dirty="0">
            <a:solidFill>
              <a:schemeClr val="bg1"/>
            </a:solidFill>
          </a:endParaRPr>
        </a:p>
      </dgm:t>
    </dgm:pt>
    <dgm:pt modelId="{DC34FF73-0216-453B-AF24-927456EC451A}" type="parTrans" cxnId="{A5A3AD83-89EF-45AB-9686-1A632FE9917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767EFEF0-384F-4BD8-84B7-BEFBBAB001EC}" type="sibTrans" cxnId="{A5A3AD83-89EF-45AB-9686-1A632FE9917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7F54CA52-018E-4C32-BC30-18AC70810A27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Масштабируемость</a:t>
          </a:r>
          <a:r>
            <a:rPr lang="ru-RU" sz="1600" b="1" dirty="0" smtClean="0">
              <a:solidFill>
                <a:schemeClr val="bg1"/>
              </a:solidFill>
            </a:rPr>
            <a:t> и гибкость</a:t>
          </a:r>
          <a:r>
            <a:rPr lang="ru-RU" sz="1600" dirty="0" smtClean="0">
              <a:solidFill>
                <a:schemeClr val="bg1"/>
              </a:solidFill>
            </a:rPr>
            <a:t>: возможность оперативного расширения/сужения объёма услуг</a:t>
          </a:r>
          <a:endParaRPr lang="ru-RU" sz="1600" dirty="0">
            <a:solidFill>
              <a:schemeClr val="bg1"/>
            </a:solidFill>
          </a:endParaRPr>
        </a:p>
      </dgm:t>
    </dgm:pt>
    <dgm:pt modelId="{4762DD6B-50FC-4D4B-8A9C-FC88025B596A}" type="parTrans" cxnId="{637FF5F1-B784-4928-A3E0-FDE892922DA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E8205AC-0A84-4422-A669-9F031BEDCABF}" type="sibTrans" cxnId="{637FF5F1-B784-4928-A3E0-FDE892922DAB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82CB9CA-E18C-4CA0-ADBA-B5B9B9DE31A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Контрактная модель</a:t>
          </a:r>
          <a:r>
            <a:rPr lang="ru-RU" sz="1600" dirty="0" smtClean="0">
              <a:solidFill>
                <a:schemeClr val="bg1"/>
              </a:solidFill>
            </a:rPr>
            <a:t>: долгосрочный сервис-контракт, модель </a:t>
          </a:r>
          <a:r>
            <a:rPr lang="ru-RU" sz="1600" dirty="0" err="1" smtClean="0">
              <a:solidFill>
                <a:schemeClr val="bg1"/>
              </a:solidFill>
            </a:rPr>
            <a:t>pay-as-you-go</a:t>
          </a:r>
          <a:r>
            <a:rPr lang="ru-RU" sz="1600" dirty="0" smtClean="0">
              <a:solidFill>
                <a:schemeClr val="bg1"/>
              </a:solidFill>
            </a:rPr>
            <a:t>, консалтинг по отдельному проекту</a:t>
          </a:r>
          <a:endParaRPr lang="ru-RU" sz="1600" dirty="0">
            <a:solidFill>
              <a:schemeClr val="bg1"/>
            </a:solidFill>
          </a:endParaRPr>
        </a:p>
      </dgm:t>
    </dgm:pt>
    <dgm:pt modelId="{F606821F-65F1-4E64-B058-476F1F8E9FC6}" type="parTrans" cxnId="{EEBF3D50-D6BA-49B4-BF33-53DCB3F4816C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D8D2A62-5213-4326-9668-B7C6DC878905}" type="sibTrans" cxnId="{EEBF3D50-D6BA-49B4-BF33-53DCB3F4816C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DC8CA2D-27E7-45F2-939B-F1AA526D4D8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Регламентация доступа к данным и ресурсам заказчика</a:t>
          </a:r>
          <a:endParaRPr lang="ru-RU" sz="1600" dirty="0">
            <a:solidFill>
              <a:schemeClr val="bg1"/>
            </a:solidFill>
          </a:endParaRPr>
        </a:p>
      </dgm:t>
    </dgm:pt>
    <dgm:pt modelId="{24EF6F22-1AA5-42EF-9556-C119809C664D}" type="parTrans" cxnId="{863F27A9-B52A-4026-9354-C596EA719C17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EE08B0C-AAD1-4C60-9BA4-AE1292E71C31}" type="sibTrans" cxnId="{863F27A9-B52A-4026-9354-C596EA719C17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7BB82820-D2DE-4799-A9E9-F2217A5F8B83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Уровень </a:t>
          </a:r>
          <a:r>
            <a:rPr lang="ru-RU" sz="1600" b="1" dirty="0" err="1" smtClean="0">
              <a:solidFill>
                <a:schemeClr val="bg1"/>
              </a:solidFill>
            </a:rPr>
            <a:t>сертифицированности</a:t>
          </a:r>
          <a:r>
            <a:rPr lang="ru-RU" sz="1600" b="1" dirty="0" smtClean="0">
              <a:solidFill>
                <a:schemeClr val="bg1"/>
              </a:solidFill>
            </a:rPr>
            <a:t> провайдера</a:t>
          </a:r>
          <a:r>
            <a:rPr lang="ru-RU" sz="1600" dirty="0" smtClean="0">
              <a:solidFill>
                <a:schemeClr val="bg1"/>
              </a:solidFill>
            </a:rPr>
            <a:t>: наличие аккредитаций, соблюдение индустриальных стандартов</a:t>
          </a:r>
          <a:endParaRPr lang="ru-RU" sz="1600" dirty="0">
            <a:solidFill>
              <a:schemeClr val="bg1"/>
            </a:solidFill>
          </a:endParaRPr>
        </a:p>
      </dgm:t>
    </dgm:pt>
    <dgm:pt modelId="{513F5D98-378C-446D-AAF8-82A6565A0D8E}" type="parTrans" cxnId="{6FF6096E-A14D-4CF0-A94E-52054F1F6720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4986523-6FE6-4DF7-BFF0-042464642DB9}" type="sibTrans" cxnId="{6FF6096E-A14D-4CF0-A94E-52054F1F6720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2D842C5-4C42-44F1-94DE-D2AF3FEEE126}" type="pres">
      <dgm:prSet presAssocID="{C89F6C65-1C60-4196-8DE5-A618EF8EDB0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CF5CB-A9BE-47D4-A598-6C1656BFBB2F}" type="pres">
      <dgm:prSet presAssocID="{F2AEC838-C740-4190-A3B1-D9E89BDAC153}" presName="circ1" presStyleLbl="vennNode1" presStyleIdx="0" presStyleCnt="7"/>
      <dgm:spPr/>
    </dgm:pt>
    <dgm:pt modelId="{97FC4C32-38B5-4CBB-9C2F-0E08A457B459}" type="pres">
      <dgm:prSet presAssocID="{F2AEC838-C740-4190-A3B1-D9E89BDAC15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D4328-4A1C-4A7E-91CF-1240C53C4991}" type="pres">
      <dgm:prSet presAssocID="{8CD50D20-A404-4D7A-A6BF-7A2CEB5D82C6}" presName="circ2" presStyleLbl="vennNode1" presStyleIdx="1" presStyleCnt="7"/>
      <dgm:spPr/>
    </dgm:pt>
    <dgm:pt modelId="{E85CEF3C-AF60-47D9-9115-BEDEA3765795}" type="pres">
      <dgm:prSet presAssocID="{8CD50D20-A404-4D7A-A6BF-7A2CEB5D82C6}" presName="circ2Tx" presStyleLbl="revTx" presStyleIdx="0" presStyleCnt="0" custScaleX="139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967B5-759E-4EF8-82C7-39E2E56A265B}" type="pres">
      <dgm:prSet presAssocID="{B7608A37-4AD4-440E-A7A2-07C98321A7F4}" presName="circ3" presStyleLbl="vennNode1" presStyleIdx="2" presStyleCnt="7"/>
      <dgm:spPr/>
    </dgm:pt>
    <dgm:pt modelId="{0E2C97E4-48B6-488F-A06E-902B4AE58C76}" type="pres">
      <dgm:prSet presAssocID="{B7608A37-4AD4-440E-A7A2-07C98321A7F4}" presName="circ3Tx" presStyleLbl="revTx" presStyleIdx="0" presStyleCnt="0" custScaleX="128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8B57B-DD89-406C-B58F-21F38FB9B56D}" type="pres">
      <dgm:prSet presAssocID="{7F54CA52-018E-4C32-BC30-18AC70810A27}" presName="circ4" presStyleLbl="vennNode1" presStyleIdx="3" presStyleCnt="7"/>
      <dgm:spPr/>
    </dgm:pt>
    <dgm:pt modelId="{09BA1538-F1F0-47CB-A278-0121C5E0B77A}" type="pres">
      <dgm:prSet presAssocID="{7F54CA52-018E-4C32-BC30-18AC70810A27}" presName="circ4Tx" presStyleLbl="revTx" presStyleIdx="0" presStyleCnt="0" custScaleX="161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5908A-E6DA-4F25-9042-E9CF7EFFDA1C}" type="pres">
      <dgm:prSet presAssocID="{082CB9CA-E18C-4CA0-ADBA-B5B9B9DE31AD}" presName="circ5" presStyleLbl="vennNode1" presStyleIdx="4" presStyleCnt="7"/>
      <dgm:spPr/>
    </dgm:pt>
    <dgm:pt modelId="{20AFD6C6-53D4-4370-B1B1-9FD936B05A7B}" type="pres">
      <dgm:prSet presAssocID="{082CB9CA-E18C-4CA0-ADBA-B5B9B9DE31AD}" presName="circ5Tx" presStyleLbl="revTx" presStyleIdx="0" presStyleCnt="0" custScaleX="147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5CCB-C75B-4584-8FA3-18E8494081B5}" type="pres">
      <dgm:prSet presAssocID="{EDC8CA2D-27E7-45F2-939B-F1AA526D4D8F}" presName="circ6" presStyleLbl="vennNode1" presStyleIdx="5" presStyleCnt="7"/>
      <dgm:spPr/>
    </dgm:pt>
    <dgm:pt modelId="{7B8813BA-954E-4E4E-BBA8-D24921236050}" type="pres">
      <dgm:prSet presAssocID="{EDC8CA2D-27E7-45F2-939B-F1AA526D4D8F}" presName="circ6Tx" presStyleLbl="revTx" presStyleIdx="0" presStyleCnt="0" custScaleX="133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0DD69-91D3-48C6-B925-66B7A29C5E06}" type="pres">
      <dgm:prSet presAssocID="{7BB82820-D2DE-4799-A9E9-F2217A5F8B83}" presName="circ7" presStyleLbl="vennNode1" presStyleIdx="6" presStyleCnt="7"/>
      <dgm:spPr/>
    </dgm:pt>
    <dgm:pt modelId="{6B1C43F9-6AE5-40B2-9D24-47A97885E46E}" type="pres">
      <dgm:prSet presAssocID="{7BB82820-D2DE-4799-A9E9-F2217A5F8B83}" presName="circ7Tx" presStyleLbl="revTx" presStyleIdx="0" presStyleCnt="0" custScaleX="145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FF5F1-B784-4928-A3E0-FDE892922DAB}" srcId="{C89F6C65-1C60-4196-8DE5-A618EF8EDB02}" destId="{7F54CA52-018E-4C32-BC30-18AC70810A27}" srcOrd="3" destOrd="0" parTransId="{4762DD6B-50FC-4D4B-8A9C-FC88025B596A}" sibTransId="{9E8205AC-0A84-4422-A669-9F031BEDCABF}"/>
    <dgm:cxn modelId="{FDE95749-2472-40AA-9041-DB687751C3C6}" type="presOf" srcId="{C89F6C65-1C60-4196-8DE5-A618EF8EDB02}" destId="{62D842C5-4C42-44F1-94DE-D2AF3FEEE126}" srcOrd="0" destOrd="0" presId="urn:microsoft.com/office/officeart/2005/8/layout/venn1"/>
    <dgm:cxn modelId="{FB690C55-C46C-40D1-BCDC-BDD355DE252F}" srcId="{C89F6C65-1C60-4196-8DE5-A618EF8EDB02}" destId="{F2AEC838-C740-4190-A3B1-D9E89BDAC153}" srcOrd="0" destOrd="0" parTransId="{0B682E2E-1AE5-4476-A750-D2F46B339CE3}" sibTransId="{BA106278-D358-4D70-A7D9-AD58E7686CE4}"/>
    <dgm:cxn modelId="{D29A4B5E-E1DF-4C30-A02B-2F2FB072D8F7}" srcId="{C89F6C65-1C60-4196-8DE5-A618EF8EDB02}" destId="{8CD50D20-A404-4D7A-A6BF-7A2CEB5D82C6}" srcOrd="1" destOrd="0" parTransId="{61AC3C4E-5980-48AB-9992-7643A98893C9}" sibTransId="{019F7700-313F-438C-93CC-0A6EE5831FB5}"/>
    <dgm:cxn modelId="{6FF6096E-A14D-4CF0-A94E-52054F1F6720}" srcId="{C89F6C65-1C60-4196-8DE5-A618EF8EDB02}" destId="{7BB82820-D2DE-4799-A9E9-F2217A5F8B83}" srcOrd="6" destOrd="0" parTransId="{513F5D98-378C-446D-AAF8-82A6565A0D8E}" sibTransId="{14986523-6FE6-4DF7-BFF0-042464642DB9}"/>
    <dgm:cxn modelId="{6E38D217-E7C0-42F2-A2C7-F5BEF510F446}" type="presOf" srcId="{7BB82820-D2DE-4799-A9E9-F2217A5F8B83}" destId="{6B1C43F9-6AE5-40B2-9D24-47A97885E46E}" srcOrd="0" destOrd="0" presId="urn:microsoft.com/office/officeart/2005/8/layout/venn1"/>
    <dgm:cxn modelId="{10B7A9E2-B8B0-4ACD-8147-0DFB8ED799C7}" type="presOf" srcId="{8CD50D20-A404-4D7A-A6BF-7A2CEB5D82C6}" destId="{E85CEF3C-AF60-47D9-9115-BEDEA3765795}" srcOrd="0" destOrd="0" presId="urn:microsoft.com/office/officeart/2005/8/layout/venn1"/>
    <dgm:cxn modelId="{A5A3AD83-89EF-45AB-9686-1A632FE99179}" srcId="{C89F6C65-1C60-4196-8DE5-A618EF8EDB02}" destId="{B7608A37-4AD4-440E-A7A2-07C98321A7F4}" srcOrd="2" destOrd="0" parTransId="{DC34FF73-0216-453B-AF24-927456EC451A}" sibTransId="{767EFEF0-384F-4BD8-84B7-BEFBBAB001EC}"/>
    <dgm:cxn modelId="{29F11ADC-5204-4C63-B8AC-1E7BC59A0300}" type="presOf" srcId="{B7608A37-4AD4-440E-A7A2-07C98321A7F4}" destId="{0E2C97E4-48B6-488F-A06E-902B4AE58C76}" srcOrd="0" destOrd="0" presId="urn:microsoft.com/office/officeart/2005/8/layout/venn1"/>
    <dgm:cxn modelId="{EEBF3D50-D6BA-49B4-BF33-53DCB3F4816C}" srcId="{C89F6C65-1C60-4196-8DE5-A618EF8EDB02}" destId="{082CB9CA-E18C-4CA0-ADBA-B5B9B9DE31AD}" srcOrd="4" destOrd="0" parTransId="{F606821F-65F1-4E64-B058-476F1F8E9FC6}" sibTransId="{1D8D2A62-5213-4326-9668-B7C6DC878905}"/>
    <dgm:cxn modelId="{863F27A9-B52A-4026-9354-C596EA719C17}" srcId="{C89F6C65-1C60-4196-8DE5-A618EF8EDB02}" destId="{EDC8CA2D-27E7-45F2-939B-F1AA526D4D8F}" srcOrd="5" destOrd="0" parTransId="{24EF6F22-1AA5-42EF-9556-C119809C664D}" sibTransId="{AEE08B0C-AAD1-4C60-9BA4-AE1292E71C31}"/>
    <dgm:cxn modelId="{7EBE8B7F-F0CC-45F5-9F38-920808F88D90}" type="presOf" srcId="{F2AEC838-C740-4190-A3B1-D9E89BDAC153}" destId="{97FC4C32-38B5-4CBB-9C2F-0E08A457B459}" srcOrd="0" destOrd="0" presId="urn:microsoft.com/office/officeart/2005/8/layout/venn1"/>
    <dgm:cxn modelId="{88450B99-4F8C-41AB-A71C-D753E2F156A1}" type="presOf" srcId="{EDC8CA2D-27E7-45F2-939B-F1AA526D4D8F}" destId="{7B8813BA-954E-4E4E-BBA8-D24921236050}" srcOrd="0" destOrd="0" presId="urn:microsoft.com/office/officeart/2005/8/layout/venn1"/>
    <dgm:cxn modelId="{F679EE6D-A3B2-4241-BBA2-6B5395DA9481}" type="presOf" srcId="{082CB9CA-E18C-4CA0-ADBA-B5B9B9DE31AD}" destId="{20AFD6C6-53D4-4370-B1B1-9FD936B05A7B}" srcOrd="0" destOrd="0" presId="urn:microsoft.com/office/officeart/2005/8/layout/venn1"/>
    <dgm:cxn modelId="{2BFD9D9C-F8CC-4F56-A148-B7F477CC0DF0}" type="presOf" srcId="{7F54CA52-018E-4C32-BC30-18AC70810A27}" destId="{09BA1538-F1F0-47CB-A278-0121C5E0B77A}" srcOrd="0" destOrd="0" presId="urn:microsoft.com/office/officeart/2005/8/layout/venn1"/>
    <dgm:cxn modelId="{3A9947FE-727E-4CDA-B06D-5766144FB2C6}" type="presParOf" srcId="{62D842C5-4C42-44F1-94DE-D2AF3FEEE126}" destId="{7E9CF5CB-A9BE-47D4-A598-6C1656BFBB2F}" srcOrd="0" destOrd="0" presId="urn:microsoft.com/office/officeart/2005/8/layout/venn1"/>
    <dgm:cxn modelId="{FFA86D75-4BD6-4BDD-8489-28EAC082C6A7}" type="presParOf" srcId="{62D842C5-4C42-44F1-94DE-D2AF3FEEE126}" destId="{97FC4C32-38B5-4CBB-9C2F-0E08A457B459}" srcOrd="1" destOrd="0" presId="urn:microsoft.com/office/officeart/2005/8/layout/venn1"/>
    <dgm:cxn modelId="{BBBC9103-E7F5-4F72-BB47-CA25C25D0446}" type="presParOf" srcId="{62D842C5-4C42-44F1-94DE-D2AF3FEEE126}" destId="{4E6D4328-4A1C-4A7E-91CF-1240C53C4991}" srcOrd="2" destOrd="0" presId="urn:microsoft.com/office/officeart/2005/8/layout/venn1"/>
    <dgm:cxn modelId="{C64045ED-8E8A-4997-9050-84342F8E6E5A}" type="presParOf" srcId="{62D842C5-4C42-44F1-94DE-D2AF3FEEE126}" destId="{E85CEF3C-AF60-47D9-9115-BEDEA3765795}" srcOrd="3" destOrd="0" presId="urn:microsoft.com/office/officeart/2005/8/layout/venn1"/>
    <dgm:cxn modelId="{7CCFB9C9-98E7-4CBC-A024-64693637AA01}" type="presParOf" srcId="{62D842C5-4C42-44F1-94DE-D2AF3FEEE126}" destId="{169967B5-759E-4EF8-82C7-39E2E56A265B}" srcOrd="4" destOrd="0" presId="urn:microsoft.com/office/officeart/2005/8/layout/venn1"/>
    <dgm:cxn modelId="{CA6B9186-29FE-4FA5-9370-610E33585186}" type="presParOf" srcId="{62D842C5-4C42-44F1-94DE-D2AF3FEEE126}" destId="{0E2C97E4-48B6-488F-A06E-902B4AE58C76}" srcOrd="5" destOrd="0" presId="urn:microsoft.com/office/officeart/2005/8/layout/venn1"/>
    <dgm:cxn modelId="{D0F703F2-4508-4A0D-9DB7-F65598A6A5F3}" type="presParOf" srcId="{62D842C5-4C42-44F1-94DE-D2AF3FEEE126}" destId="{FB98B57B-DD89-406C-B58F-21F38FB9B56D}" srcOrd="6" destOrd="0" presId="urn:microsoft.com/office/officeart/2005/8/layout/venn1"/>
    <dgm:cxn modelId="{FE433F34-2C59-45F4-B5B0-69CF01FB3B84}" type="presParOf" srcId="{62D842C5-4C42-44F1-94DE-D2AF3FEEE126}" destId="{09BA1538-F1F0-47CB-A278-0121C5E0B77A}" srcOrd="7" destOrd="0" presId="urn:microsoft.com/office/officeart/2005/8/layout/venn1"/>
    <dgm:cxn modelId="{6491E629-3C1D-4EB1-86FC-A6844B3AC370}" type="presParOf" srcId="{62D842C5-4C42-44F1-94DE-D2AF3FEEE126}" destId="{C635908A-E6DA-4F25-9042-E9CF7EFFDA1C}" srcOrd="8" destOrd="0" presId="urn:microsoft.com/office/officeart/2005/8/layout/venn1"/>
    <dgm:cxn modelId="{04D16D5E-D0B0-48FE-A52A-7EBFD394F62C}" type="presParOf" srcId="{62D842C5-4C42-44F1-94DE-D2AF3FEEE126}" destId="{20AFD6C6-53D4-4370-B1B1-9FD936B05A7B}" srcOrd="9" destOrd="0" presId="urn:microsoft.com/office/officeart/2005/8/layout/venn1"/>
    <dgm:cxn modelId="{150CABFD-39B9-486B-ADF3-D51C0C9D2F69}" type="presParOf" srcId="{62D842C5-4C42-44F1-94DE-D2AF3FEEE126}" destId="{92985CCB-C75B-4584-8FA3-18E8494081B5}" srcOrd="10" destOrd="0" presId="urn:microsoft.com/office/officeart/2005/8/layout/venn1"/>
    <dgm:cxn modelId="{77D52CBC-8048-4E47-9FD8-321B31A468A3}" type="presParOf" srcId="{62D842C5-4C42-44F1-94DE-D2AF3FEEE126}" destId="{7B8813BA-954E-4E4E-BBA8-D24921236050}" srcOrd="11" destOrd="0" presId="urn:microsoft.com/office/officeart/2005/8/layout/venn1"/>
    <dgm:cxn modelId="{ADFF9405-373B-42D4-B029-C0AAA85E389A}" type="presParOf" srcId="{62D842C5-4C42-44F1-94DE-D2AF3FEEE126}" destId="{0F80DD69-91D3-48C6-B925-66B7A29C5E06}" srcOrd="12" destOrd="0" presId="urn:microsoft.com/office/officeart/2005/8/layout/venn1"/>
    <dgm:cxn modelId="{44778F06-E229-40A6-BD8C-A985561BB724}" type="presParOf" srcId="{62D842C5-4C42-44F1-94DE-D2AF3FEEE126}" destId="{6B1C43F9-6AE5-40B2-9D24-47A97885E46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3B71F-BDF7-43FE-8032-AACCB8F573A3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0B6BBAD-36F8-463E-B2A4-9441B3A20FC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charset="0"/>
              <a:cs typeface="Arial" charset="0"/>
            </a:rPr>
            <a:t>Заказчик </a:t>
          </a:r>
          <a:r>
            <a:rPr lang="ru-RU" b="1" dirty="0" err="1" smtClean="0">
              <a:solidFill>
                <a:schemeClr val="bg1"/>
              </a:solidFill>
              <a:latin typeface="Arial" charset="0"/>
              <a:cs typeface="Arial" charset="0"/>
            </a:rPr>
            <a:t>аутсорсинга</a:t>
          </a:r>
          <a:r>
            <a:rPr lang="ru-RU" dirty="0" smtClean="0">
              <a:solidFill>
                <a:schemeClr val="bg1"/>
              </a:solidFill>
              <a:latin typeface="Arial" charset="0"/>
              <a:cs typeface="Arial" charset="0"/>
            </a:rPr>
            <a:t> </a:t>
          </a:r>
        </a:p>
        <a:p>
          <a:r>
            <a:rPr lang="ru-RU" dirty="0" smtClean="0">
              <a:solidFill>
                <a:schemeClr val="bg1"/>
              </a:solidFill>
              <a:latin typeface="Arial" charset="0"/>
              <a:cs typeface="Arial" charset="0"/>
            </a:rPr>
            <a:t>компания, которая передаёт функции наружу</a:t>
          </a:r>
          <a:endParaRPr lang="ru-RU" dirty="0">
            <a:solidFill>
              <a:schemeClr val="bg1"/>
            </a:solidFill>
          </a:endParaRPr>
        </a:p>
      </dgm:t>
    </dgm:pt>
    <dgm:pt modelId="{E77E1FF2-19AD-4039-A212-A81A6607B3EB}" type="parTrans" cxnId="{6D8C4465-FE5C-4B53-A338-B443953C5BC8}">
      <dgm:prSet/>
      <dgm:spPr/>
      <dgm:t>
        <a:bodyPr/>
        <a:lstStyle/>
        <a:p>
          <a:endParaRPr lang="ru-RU"/>
        </a:p>
      </dgm:t>
    </dgm:pt>
    <dgm:pt modelId="{E610ABD5-1B2B-48C8-9B43-F91EC246CAED}" type="sibTrans" cxnId="{6D8C4465-FE5C-4B53-A338-B443953C5BC8}">
      <dgm:prSet/>
      <dgm:spPr/>
      <dgm:t>
        <a:bodyPr/>
        <a:lstStyle/>
        <a:p>
          <a:endParaRPr lang="ru-RU"/>
        </a:p>
      </dgm:t>
    </dgm:pt>
    <dgm:pt modelId="{58033840-9FB5-4A7A-92FA-878DB0D35BC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charset="0"/>
              <a:cs typeface="Arial" charset="0"/>
            </a:rPr>
            <a:t>Провайдер </a:t>
          </a:r>
          <a:r>
            <a:rPr lang="ru-RU" b="1" dirty="0" err="1" smtClean="0">
              <a:solidFill>
                <a:schemeClr val="bg1"/>
              </a:solidFill>
              <a:latin typeface="Arial" charset="0"/>
              <a:cs typeface="Arial" charset="0"/>
            </a:rPr>
            <a:t>аутсорсинга</a:t>
          </a:r>
          <a:endParaRPr lang="ru-RU" b="1" dirty="0" smtClean="0">
            <a:solidFill>
              <a:schemeClr val="bg1"/>
            </a:solidFill>
            <a:latin typeface="Arial" charset="0"/>
            <a:cs typeface="Arial" charset="0"/>
          </a:endParaRPr>
        </a:p>
        <a:p>
          <a:r>
            <a:rPr lang="ru-RU" dirty="0" smtClean="0">
              <a:solidFill>
                <a:schemeClr val="bg1"/>
              </a:solidFill>
              <a:latin typeface="Arial" charset="0"/>
              <a:cs typeface="Arial" charset="0"/>
            </a:rPr>
            <a:t> внешняя компания, которая оказывает услуги</a:t>
          </a:r>
          <a:endParaRPr lang="ru-RU" dirty="0">
            <a:solidFill>
              <a:schemeClr val="bg1"/>
            </a:solidFill>
          </a:endParaRPr>
        </a:p>
      </dgm:t>
    </dgm:pt>
    <dgm:pt modelId="{A9DBCB2C-3E3A-46A2-93BA-3425EA688D0E}" type="parTrans" cxnId="{81DC6E05-3FF8-4245-ABA3-F66D6793C4D5}">
      <dgm:prSet/>
      <dgm:spPr/>
      <dgm:t>
        <a:bodyPr/>
        <a:lstStyle/>
        <a:p>
          <a:endParaRPr lang="ru-RU"/>
        </a:p>
      </dgm:t>
    </dgm:pt>
    <dgm:pt modelId="{F209F15C-BAA7-43A3-9674-B8CE2A160EAD}" type="sibTrans" cxnId="{81DC6E05-3FF8-4245-ABA3-F66D6793C4D5}">
      <dgm:prSet/>
      <dgm:spPr/>
      <dgm:t>
        <a:bodyPr/>
        <a:lstStyle/>
        <a:p>
          <a:endParaRPr lang="ru-RU"/>
        </a:p>
      </dgm:t>
    </dgm:pt>
    <dgm:pt modelId="{91B015C4-B2A8-43E8-B725-334C9B29D618}" type="pres">
      <dgm:prSet presAssocID="{6A03B71F-BDF7-43FE-8032-AACCB8F573A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9BFA-C0A9-413C-BA64-FE29AE9D8BEB}" type="pres">
      <dgm:prSet presAssocID="{6A03B71F-BDF7-43FE-8032-AACCB8F573A3}" presName="divider" presStyleLbl="fgShp" presStyleIdx="0" presStyleCnt="1"/>
      <dgm:spPr/>
    </dgm:pt>
    <dgm:pt modelId="{0223AD33-71C1-42BD-91DE-AEDCE3408BC1}" type="pres">
      <dgm:prSet presAssocID="{00B6BBAD-36F8-463E-B2A4-9441B3A20FCF}" presName="downArrow" presStyleLbl="node1" presStyleIdx="0" presStyleCnt="2"/>
      <dgm:spPr/>
    </dgm:pt>
    <dgm:pt modelId="{B2430220-1BA1-4303-8FCD-4D565852F45B}" type="pres">
      <dgm:prSet presAssocID="{00B6BBAD-36F8-463E-B2A4-9441B3A20FC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0AE86-65EC-4157-9223-201769340A13}" type="pres">
      <dgm:prSet presAssocID="{58033840-9FB5-4A7A-92FA-878DB0D35BC1}" presName="upArrow" presStyleLbl="node1" presStyleIdx="1" presStyleCnt="2"/>
      <dgm:spPr/>
    </dgm:pt>
    <dgm:pt modelId="{4C931D26-E557-45F8-8B04-7773AE46EB30}" type="pres">
      <dgm:prSet presAssocID="{58033840-9FB5-4A7A-92FA-878DB0D35BC1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C4465-FE5C-4B53-A338-B443953C5BC8}" srcId="{6A03B71F-BDF7-43FE-8032-AACCB8F573A3}" destId="{00B6BBAD-36F8-463E-B2A4-9441B3A20FCF}" srcOrd="0" destOrd="0" parTransId="{E77E1FF2-19AD-4039-A212-A81A6607B3EB}" sibTransId="{E610ABD5-1B2B-48C8-9B43-F91EC246CAED}"/>
    <dgm:cxn modelId="{81DC6E05-3FF8-4245-ABA3-F66D6793C4D5}" srcId="{6A03B71F-BDF7-43FE-8032-AACCB8F573A3}" destId="{58033840-9FB5-4A7A-92FA-878DB0D35BC1}" srcOrd="1" destOrd="0" parTransId="{A9DBCB2C-3E3A-46A2-93BA-3425EA688D0E}" sibTransId="{F209F15C-BAA7-43A3-9674-B8CE2A160EAD}"/>
    <dgm:cxn modelId="{448C4037-FEA6-4F9F-90C1-BD468F582C84}" type="presOf" srcId="{6A03B71F-BDF7-43FE-8032-AACCB8F573A3}" destId="{91B015C4-B2A8-43E8-B725-334C9B29D618}" srcOrd="0" destOrd="0" presId="urn:microsoft.com/office/officeart/2005/8/layout/arrow3"/>
    <dgm:cxn modelId="{41F8C3CC-44C2-4F9E-88AB-376003137C7C}" type="presOf" srcId="{00B6BBAD-36F8-463E-B2A4-9441B3A20FCF}" destId="{B2430220-1BA1-4303-8FCD-4D565852F45B}" srcOrd="0" destOrd="0" presId="urn:microsoft.com/office/officeart/2005/8/layout/arrow3"/>
    <dgm:cxn modelId="{15BB1ADD-0624-4FCE-822A-520BDD832393}" type="presOf" srcId="{58033840-9FB5-4A7A-92FA-878DB0D35BC1}" destId="{4C931D26-E557-45F8-8B04-7773AE46EB30}" srcOrd="0" destOrd="0" presId="urn:microsoft.com/office/officeart/2005/8/layout/arrow3"/>
    <dgm:cxn modelId="{F99938C3-F477-45CD-BEEB-07935CB72588}" type="presParOf" srcId="{91B015C4-B2A8-43E8-B725-334C9B29D618}" destId="{FF3C9BFA-C0A9-413C-BA64-FE29AE9D8BEB}" srcOrd="0" destOrd="0" presId="urn:microsoft.com/office/officeart/2005/8/layout/arrow3"/>
    <dgm:cxn modelId="{9522D44A-B3FE-463D-AD45-55C10D8A9ED4}" type="presParOf" srcId="{91B015C4-B2A8-43E8-B725-334C9B29D618}" destId="{0223AD33-71C1-42BD-91DE-AEDCE3408BC1}" srcOrd="1" destOrd="0" presId="urn:microsoft.com/office/officeart/2005/8/layout/arrow3"/>
    <dgm:cxn modelId="{4D2E1E62-0E19-4C27-ADD9-A7E2DC28B390}" type="presParOf" srcId="{91B015C4-B2A8-43E8-B725-334C9B29D618}" destId="{B2430220-1BA1-4303-8FCD-4D565852F45B}" srcOrd="2" destOrd="0" presId="urn:microsoft.com/office/officeart/2005/8/layout/arrow3"/>
    <dgm:cxn modelId="{A9E70FFD-A05D-4159-9FC4-D1656009258A}" type="presParOf" srcId="{91B015C4-B2A8-43E8-B725-334C9B29D618}" destId="{7CD0AE86-65EC-4157-9223-201769340A13}" srcOrd="3" destOrd="0" presId="urn:microsoft.com/office/officeart/2005/8/layout/arrow3"/>
    <dgm:cxn modelId="{EA56D82F-97FF-4661-8C47-833757CC4262}" type="presParOf" srcId="{91B015C4-B2A8-43E8-B725-334C9B29D618}" destId="{4C931D26-E557-45F8-8B04-7773AE46EB30}" srcOrd="4" destOrd="0" presId="urn:microsoft.com/office/officeart/2005/8/layout/arrow3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07F63-70B8-4B42-8B06-1C8F30F3029F}" type="doc">
      <dgm:prSet loTypeId="urn:microsoft.com/office/officeart/2005/8/layout/process2" loCatId="process" qsTypeId="urn:microsoft.com/office/officeart/2005/8/quickstyle/simple4" qsCatId="simple" csTypeId="urn:microsoft.com/office/officeart/2005/8/colors/accent6_1" csCatId="accent6" phldr="1"/>
      <dgm:spPr/>
    </dgm:pt>
    <dgm:pt modelId="{3754D501-2744-4E1C-A458-AE40C2617DF8}">
      <dgm:prSet phldrT="[Текст]"/>
      <dgm:spPr/>
      <dgm:t>
        <a:bodyPr/>
        <a:lstStyle/>
        <a:p>
          <a:r>
            <a:rPr lang="ru-RU" b="1" dirty="0" smtClean="0"/>
            <a:t>Определение себестоимости </a:t>
          </a:r>
          <a:br>
            <a:rPr lang="ru-RU" b="1" dirty="0" smtClean="0"/>
          </a:br>
          <a:r>
            <a:rPr lang="ru-RU" b="1" dirty="0" smtClean="0"/>
            <a:t>и качества</a:t>
          </a:r>
          <a:endParaRPr lang="ru-RU" dirty="0"/>
        </a:p>
      </dgm:t>
    </dgm:pt>
    <dgm:pt modelId="{949F20A2-42CE-4742-9161-0EFAD7B3BFA8}" type="parTrans" cxnId="{89B24550-9310-48B7-8E3D-6EAC268E0FF9}">
      <dgm:prSet/>
      <dgm:spPr/>
      <dgm:t>
        <a:bodyPr/>
        <a:lstStyle/>
        <a:p>
          <a:endParaRPr lang="ru-RU"/>
        </a:p>
      </dgm:t>
    </dgm:pt>
    <dgm:pt modelId="{8EA23D67-D7A8-44BE-A2A2-CD176007265E}" type="sibTrans" cxnId="{89B24550-9310-48B7-8E3D-6EAC268E0FF9}">
      <dgm:prSet/>
      <dgm:spPr/>
      <dgm:t>
        <a:bodyPr/>
        <a:lstStyle/>
        <a:p>
          <a:endParaRPr lang="ru-RU"/>
        </a:p>
      </dgm:t>
    </dgm:pt>
    <dgm:pt modelId="{66389753-ACD6-4968-A985-0E8B0C390174}">
      <dgm:prSet phldrT="[Текст]"/>
      <dgm:spPr/>
      <dgm:t>
        <a:bodyPr/>
        <a:lstStyle/>
        <a:p>
          <a:r>
            <a:rPr lang="ru-RU" b="1" dirty="0" smtClean="0"/>
            <a:t>Запрос информации (</a:t>
          </a:r>
          <a:r>
            <a:rPr lang="en-US" b="1" dirty="0" smtClean="0"/>
            <a:t>RFI</a:t>
          </a:r>
          <a:r>
            <a:rPr lang="ru-RU" b="1" dirty="0" smtClean="0"/>
            <a:t>, </a:t>
          </a:r>
          <a:r>
            <a:rPr lang="en-US" b="1" dirty="0" smtClean="0"/>
            <a:t>Request for Information) </a:t>
          </a:r>
          <a:endParaRPr lang="ru-RU" dirty="0"/>
        </a:p>
      </dgm:t>
    </dgm:pt>
    <dgm:pt modelId="{6FF57E46-3F59-4B1C-988A-74EFF7E49A05}" type="parTrans" cxnId="{08E1D4A9-AFE3-47B5-960B-403BF3738964}">
      <dgm:prSet/>
      <dgm:spPr/>
      <dgm:t>
        <a:bodyPr/>
        <a:lstStyle/>
        <a:p>
          <a:endParaRPr lang="ru-RU"/>
        </a:p>
      </dgm:t>
    </dgm:pt>
    <dgm:pt modelId="{915103C0-D72A-4952-90D3-3EB48AA8FBBF}" type="sibTrans" cxnId="{08E1D4A9-AFE3-47B5-960B-403BF3738964}">
      <dgm:prSet/>
      <dgm:spPr/>
      <dgm:t>
        <a:bodyPr/>
        <a:lstStyle/>
        <a:p>
          <a:endParaRPr lang="ru-RU"/>
        </a:p>
      </dgm:t>
    </dgm:pt>
    <dgm:pt modelId="{A35B01AE-C176-4216-AD76-A07E905C97B3}">
      <dgm:prSet phldrT="[Текст]"/>
      <dgm:spPr/>
      <dgm:t>
        <a:bodyPr/>
        <a:lstStyle/>
        <a:p>
          <a:r>
            <a:rPr lang="ru-RU" b="1" dirty="0" smtClean="0"/>
            <a:t>Запрос коммерческого предложения (RFP, </a:t>
          </a:r>
          <a:r>
            <a:rPr lang="en-US" b="1" dirty="0" smtClean="0"/>
            <a:t>Request for Proposal </a:t>
          </a:r>
          <a:r>
            <a:rPr lang="ru-RU" b="1" dirty="0" smtClean="0"/>
            <a:t>)</a:t>
          </a:r>
          <a:endParaRPr lang="ru-RU" dirty="0"/>
        </a:p>
      </dgm:t>
    </dgm:pt>
    <dgm:pt modelId="{8643FA4E-BD5F-49BC-A479-54C185E88036}" type="parTrans" cxnId="{31EB8B43-4BFE-4CB8-AB01-AA79BB4EEDEF}">
      <dgm:prSet/>
      <dgm:spPr/>
      <dgm:t>
        <a:bodyPr/>
        <a:lstStyle/>
        <a:p>
          <a:endParaRPr lang="ru-RU"/>
        </a:p>
      </dgm:t>
    </dgm:pt>
    <dgm:pt modelId="{189A5BD6-E888-4EAB-9286-8162284F6907}" type="sibTrans" cxnId="{31EB8B43-4BFE-4CB8-AB01-AA79BB4EEDEF}">
      <dgm:prSet/>
      <dgm:spPr/>
      <dgm:t>
        <a:bodyPr/>
        <a:lstStyle/>
        <a:p>
          <a:endParaRPr lang="ru-RU"/>
        </a:p>
      </dgm:t>
    </dgm:pt>
    <dgm:pt modelId="{6CC24930-F0E6-45DA-B496-420078D50D90}">
      <dgm:prSet phldrT="[Текст]"/>
      <dgm:spPr/>
      <dgm:t>
        <a:bodyPr/>
        <a:lstStyle/>
        <a:p>
          <a:r>
            <a:rPr lang="ru-RU" b="1" dirty="0" err="1" smtClean="0"/>
            <a:t>Бенчмаркинг</a:t>
          </a:r>
          <a:r>
            <a:rPr lang="ru-RU" b="1" dirty="0" smtClean="0"/>
            <a:t> в течение срока действия договора (BVL, </a:t>
          </a:r>
          <a:r>
            <a:rPr lang="en-US" b="1" dirty="0" smtClean="0"/>
            <a:t>Benchmarking for Value in Logistics</a:t>
          </a:r>
          <a:r>
            <a:rPr lang="ru-RU" b="1" dirty="0" smtClean="0"/>
            <a:t>) </a:t>
          </a:r>
          <a:endParaRPr lang="ru-RU" dirty="0"/>
        </a:p>
      </dgm:t>
    </dgm:pt>
    <dgm:pt modelId="{443A9A2D-63E7-45BE-86BA-82D4A1C4A150}" type="parTrans" cxnId="{6AC7836C-36B1-42DC-98DB-A899EB307607}">
      <dgm:prSet/>
      <dgm:spPr/>
      <dgm:t>
        <a:bodyPr/>
        <a:lstStyle/>
        <a:p>
          <a:endParaRPr lang="ru-RU"/>
        </a:p>
      </dgm:t>
    </dgm:pt>
    <dgm:pt modelId="{2C3FA61E-8B6E-4B07-B69A-1FCEA4779999}" type="sibTrans" cxnId="{6AC7836C-36B1-42DC-98DB-A899EB307607}">
      <dgm:prSet/>
      <dgm:spPr/>
      <dgm:t>
        <a:bodyPr/>
        <a:lstStyle/>
        <a:p>
          <a:endParaRPr lang="ru-RU"/>
        </a:p>
      </dgm:t>
    </dgm:pt>
    <dgm:pt modelId="{21304741-0650-4EFF-8D20-99D72A964F46}" type="pres">
      <dgm:prSet presAssocID="{6A307F63-70B8-4B42-8B06-1C8F30F3029F}" presName="linearFlow" presStyleCnt="0">
        <dgm:presLayoutVars>
          <dgm:resizeHandles val="exact"/>
        </dgm:presLayoutVars>
      </dgm:prSet>
      <dgm:spPr/>
    </dgm:pt>
    <dgm:pt modelId="{21BE4BE4-1AB4-439D-8F09-3996AAB017CE}" type="pres">
      <dgm:prSet presAssocID="{3754D501-2744-4E1C-A458-AE40C2617D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F07D4-3675-49FA-AFE1-997B229C39ED}" type="pres">
      <dgm:prSet presAssocID="{8EA23D67-D7A8-44BE-A2A2-CD176007265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922BDF-0796-46BB-912A-21139557FB6A}" type="pres">
      <dgm:prSet presAssocID="{8EA23D67-D7A8-44BE-A2A2-CD176007265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342E469-D276-4D5E-B2B4-32AB96696854}" type="pres">
      <dgm:prSet presAssocID="{66389753-ACD6-4968-A985-0E8B0C3901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04138-BE90-4EFA-8672-5E7B5AF75F95}" type="pres">
      <dgm:prSet presAssocID="{915103C0-D72A-4952-90D3-3EB48AA8FBB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9F0297F-68FC-4E96-93F2-6FF0B20EBA0C}" type="pres">
      <dgm:prSet presAssocID="{915103C0-D72A-4952-90D3-3EB48AA8FBB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D1F8218-D297-4F0D-8ECB-2A7B0E25044B}" type="pres">
      <dgm:prSet presAssocID="{A35B01AE-C176-4216-AD76-A07E905C97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67F61-27D9-4753-8346-B0F5048269CD}" type="pres">
      <dgm:prSet presAssocID="{189A5BD6-E888-4EAB-9286-8162284F690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1BA56C-9BA9-4FBA-860C-99B353390729}" type="pres">
      <dgm:prSet presAssocID="{189A5BD6-E888-4EAB-9286-8162284F690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45A7C03-E1B0-41AD-93AA-CFCD5A7A60D1}" type="pres">
      <dgm:prSet presAssocID="{6CC24930-F0E6-45DA-B496-420078D50D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EEC0D-7AEF-4533-AF7B-7EAB3C426FF4}" type="presOf" srcId="{189A5BD6-E888-4EAB-9286-8162284F6907}" destId="{791BA56C-9BA9-4FBA-860C-99B353390729}" srcOrd="1" destOrd="0" presId="urn:microsoft.com/office/officeart/2005/8/layout/process2"/>
    <dgm:cxn modelId="{2CDE0263-EE29-4237-B2B9-00FE785E7D72}" type="presOf" srcId="{189A5BD6-E888-4EAB-9286-8162284F6907}" destId="{83767F61-27D9-4753-8346-B0F5048269CD}" srcOrd="0" destOrd="0" presId="urn:microsoft.com/office/officeart/2005/8/layout/process2"/>
    <dgm:cxn modelId="{6AC7836C-36B1-42DC-98DB-A899EB307607}" srcId="{6A307F63-70B8-4B42-8B06-1C8F30F3029F}" destId="{6CC24930-F0E6-45DA-B496-420078D50D90}" srcOrd="3" destOrd="0" parTransId="{443A9A2D-63E7-45BE-86BA-82D4A1C4A150}" sibTransId="{2C3FA61E-8B6E-4B07-B69A-1FCEA4779999}"/>
    <dgm:cxn modelId="{160D3CAF-7FC9-4C95-9113-2744FD616703}" type="presOf" srcId="{8EA23D67-D7A8-44BE-A2A2-CD176007265E}" destId="{3F922BDF-0796-46BB-912A-21139557FB6A}" srcOrd="1" destOrd="0" presId="urn:microsoft.com/office/officeart/2005/8/layout/process2"/>
    <dgm:cxn modelId="{EE1684A5-13BA-4BEA-AE15-B22966348FCB}" type="presOf" srcId="{66389753-ACD6-4968-A985-0E8B0C390174}" destId="{6342E469-D276-4D5E-B2B4-32AB96696854}" srcOrd="0" destOrd="0" presId="urn:microsoft.com/office/officeart/2005/8/layout/process2"/>
    <dgm:cxn modelId="{A5642249-6607-409F-9CB7-3F2B25AA21C4}" type="presOf" srcId="{915103C0-D72A-4952-90D3-3EB48AA8FBBF}" destId="{09F0297F-68FC-4E96-93F2-6FF0B20EBA0C}" srcOrd="1" destOrd="0" presId="urn:microsoft.com/office/officeart/2005/8/layout/process2"/>
    <dgm:cxn modelId="{08E1D4A9-AFE3-47B5-960B-403BF3738964}" srcId="{6A307F63-70B8-4B42-8B06-1C8F30F3029F}" destId="{66389753-ACD6-4968-A985-0E8B0C390174}" srcOrd="1" destOrd="0" parTransId="{6FF57E46-3F59-4B1C-988A-74EFF7E49A05}" sibTransId="{915103C0-D72A-4952-90D3-3EB48AA8FBBF}"/>
    <dgm:cxn modelId="{31EB8B43-4BFE-4CB8-AB01-AA79BB4EEDEF}" srcId="{6A307F63-70B8-4B42-8B06-1C8F30F3029F}" destId="{A35B01AE-C176-4216-AD76-A07E905C97B3}" srcOrd="2" destOrd="0" parTransId="{8643FA4E-BD5F-49BC-A479-54C185E88036}" sibTransId="{189A5BD6-E888-4EAB-9286-8162284F6907}"/>
    <dgm:cxn modelId="{3934F30D-0B22-4A74-A94A-32E4B285CD89}" type="presOf" srcId="{6CC24930-F0E6-45DA-B496-420078D50D90}" destId="{045A7C03-E1B0-41AD-93AA-CFCD5A7A60D1}" srcOrd="0" destOrd="0" presId="urn:microsoft.com/office/officeart/2005/8/layout/process2"/>
    <dgm:cxn modelId="{192A4655-4C09-4EF3-B3C9-0629BDD1E95F}" type="presOf" srcId="{3754D501-2744-4E1C-A458-AE40C2617DF8}" destId="{21BE4BE4-1AB4-439D-8F09-3996AAB017CE}" srcOrd="0" destOrd="0" presId="urn:microsoft.com/office/officeart/2005/8/layout/process2"/>
    <dgm:cxn modelId="{CECE8FAE-9843-4061-81E3-41BA611B7322}" type="presOf" srcId="{8EA23D67-D7A8-44BE-A2A2-CD176007265E}" destId="{165F07D4-3675-49FA-AFE1-997B229C39ED}" srcOrd="0" destOrd="0" presId="urn:microsoft.com/office/officeart/2005/8/layout/process2"/>
    <dgm:cxn modelId="{EAECC783-8C2B-41C6-921A-CFD795948295}" type="presOf" srcId="{915103C0-D72A-4952-90D3-3EB48AA8FBBF}" destId="{87704138-BE90-4EFA-8672-5E7B5AF75F95}" srcOrd="0" destOrd="0" presId="urn:microsoft.com/office/officeart/2005/8/layout/process2"/>
    <dgm:cxn modelId="{E7ACB8D5-6DE8-45E7-B488-4ADFFD27279A}" type="presOf" srcId="{A35B01AE-C176-4216-AD76-A07E905C97B3}" destId="{3D1F8218-D297-4F0D-8ECB-2A7B0E25044B}" srcOrd="0" destOrd="0" presId="urn:microsoft.com/office/officeart/2005/8/layout/process2"/>
    <dgm:cxn modelId="{0ECB8C57-17B6-408A-8CCF-A9382260F796}" type="presOf" srcId="{6A307F63-70B8-4B42-8B06-1C8F30F3029F}" destId="{21304741-0650-4EFF-8D20-99D72A964F46}" srcOrd="0" destOrd="0" presId="urn:microsoft.com/office/officeart/2005/8/layout/process2"/>
    <dgm:cxn modelId="{89B24550-9310-48B7-8E3D-6EAC268E0FF9}" srcId="{6A307F63-70B8-4B42-8B06-1C8F30F3029F}" destId="{3754D501-2744-4E1C-A458-AE40C2617DF8}" srcOrd="0" destOrd="0" parTransId="{949F20A2-42CE-4742-9161-0EFAD7B3BFA8}" sibTransId="{8EA23D67-D7A8-44BE-A2A2-CD176007265E}"/>
    <dgm:cxn modelId="{2971E4D8-1A76-4AF8-8100-F8F925735BEC}" type="presParOf" srcId="{21304741-0650-4EFF-8D20-99D72A964F46}" destId="{21BE4BE4-1AB4-439D-8F09-3996AAB017CE}" srcOrd="0" destOrd="0" presId="urn:microsoft.com/office/officeart/2005/8/layout/process2"/>
    <dgm:cxn modelId="{6BDD801F-7048-4891-B009-961687A238A1}" type="presParOf" srcId="{21304741-0650-4EFF-8D20-99D72A964F46}" destId="{165F07D4-3675-49FA-AFE1-997B229C39ED}" srcOrd="1" destOrd="0" presId="urn:microsoft.com/office/officeart/2005/8/layout/process2"/>
    <dgm:cxn modelId="{B7F8ACF9-CC6E-4FDF-A416-71288ABC71A3}" type="presParOf" srcId="{165F07D4-3675-49FA-AFE1-997B229C39ED}" destId="{3F922BDF-0796-46BB-912A-21139557FB6A}" srcOrd="0" destOrd="0" presId="urn:microsoft.com/office/officeart/2005/8/layout/process2"/>
    <dgm:cxn modelId="{8FBD722C-3AFC-4499-AFCB-3511141F312C}" type="presParOf" srcId="{21304741-0650-4EFF-8D20-99D72A964F46}" destId="{6342E469-D276-4D5E-B2B4-32AB96696854}" srcOrd="2" destOrd="0" presId="urn:microsoft.com/office/officeart/2005/8/layout/process2"/>
    <dgm:cxn modelId="{2F736758-152F-48BB-BC5D-CCF487ED0F4F}" type="presParOf" srcId="{21304741-0650-4EFF-8D20-99D72A964F46}" destId="{87704138-BE90-4EFA-8672-5E7B5AF75F95}" srcOrd="3" destOrd="0" presId="urn:microsoft.com/office/officeart/2005/8/layout/process2"/>
    <dgm:cxn modelId="{AF57EA16-97C6-4D3B-95B0-21A22C868E26}" type="presParOf" srcId="{87704138-BE90-4EFA-8672-5E7B5AF75F95}" destId="{09F0297F-68FC-4E96-93F2-6FF0B20EBA0C}" srcOrd="0" destOrd="0" presId="urn:microsoft.com/office/officeart/2005/8/layout/process2"/>
    <dgm:cxn modelId="{07709E77-CA92-433B-B008-6368D4533033}" type="presParOf" srcId="{21304741-0650-4EFF-8D20-99D72A964F46}" destId="{3D1F8218-D297-4F0D-8ECB-2A7B0E25044B}" srcOrd="4" destOrd="0" presId="urn:microsoft.com/office/officeart/2005/8/layout/process2"/>
    <dgm:cxn modelId="{E1A6B351-F1B1-4767-AA63-794BFA422F90}" type="presParOf" srcId="{21304741-0650-4EFF-8D20-99D72A964F46}" destId="{83767F61-27D9-4753-8346-B0F5048269CD}" srcOrd="5" destOrd="0" presId="urn:microsoft.com/office/officeart/2005/8/layout/process2"/>
    <dgm:cxn modelId="{B2F78860-8E4B-47A5-BBE7-52980CFB4DA2}" type="presParOf" srcId="{83767F61-27D9-4753-8346-B0F5048269CD}" destId="{791BA56C-9BA9-4FBA-860C-99B353390729}" srcOrd="0" destOrd="0" presId="urn:microsoft.com/office/officeart/2005/8/layout/process2"/>
    <dgm:cxn modelId="{AB5EB2C9-56BC-4411-85AE-2E0D9CCBB09A}" type="presParOf" srcId="{21304741-0650-4EFF-8D20-99D72A964F46}" destId="{045A7C03-E1B0-41AD-93AA-CFCD5A7A60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22032-F399-4BEA-9AC6-93789302E2D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A547E-112C-4BC8-99DE-998BC281613F}">
      <dgm:prSet phldrT="[Текст]"/>
      <dgm:spPr/>
      <dgm:t>
        <a:bodyPr/>
        <a:lstStyle/>
        <a:p>
          <a:r>
            <a:rPr lang="ru-RU" dirty="0" smtClean="0"/>
            <a:t>Заказчик : </a:t>
          </a:r>
          <a:br>
            <a:rPr lang="ru-RU" dirty="0" smtClean="0"/>
          </a:br>
          <a:r>
            <a:rPr lang="ru-RU" dirty="0" smtClean="0"/>
            <a:t>«</a:t>
          </a:r>
          <a:r>
            <a:rPr lang="ru-RU" i="1" dirty="0" smtClean="0"/>
            <a:t>они - эксперты, сами всё настроят и будут защищать</a:t>
          </a:r>
          <a:r>
            <a:rPr lang="ru-RU" dirty="0" smtClean="0"/>
            <a:t>»</a:t>
          </a:r>
          <a:endParaRPr lang="ru-RU" dirty="0"/>
        </a:p>
      </dgm:t>
    </dgm:pt>
    <dgm:pt modelId="{970BE6C6-C16E-455C-ACA5-6F620386B9AF}" type="parTrans" cxnId="{2901A19E-9F97-4B23-9527-6C947AE2D58D}">
      <dgm:prSet/>
      <dgm:spPr/>
      <dgm:t>
        <a:bodyPr/>
        <a:lstStyle/>
        <a:p>
          <a:endParaRPr lang="ru-RU"/>
        </a:p>
      </dgm:t>
    </dgm:pt>
    <dgm:pt modelId="{E0145806-4CBF-4555-B8B4-87EFC9738805}" type="sibTrans" cxnId="{2901A19E-9F97-4B23-9527-6C947AE2D58D}">
      <dgm:prSet/>
      <dgm:spPr/>
      <dgm:t>
        <a:bodyPr/>
        <a:lstStyle/>
        <a:p>
          <a:endParaRPr lang="ru-RU"/>
        </a:p>
      </dgm:t>
    </dgm:pt>
    <dgm:pt modelId="{B51E5BF0-5C18-4D5E-A1EE-E0F134B517D2}">
      <dgm:prSet phldrT="[Текст]"/>
      <dgm:spPr/>
      <dgm:t>
        <a:bodyPr/>
        <a:lstStyle/>
        <a:p>
          <a:r>
            <a:rPr lang="ru-RU" dirty="0" smtClean="0"/>
            <a:t>Подрядчик: </a:t>
          </a:r>
        </a:p>
        <a:p>
          <a:r>
            <a:rPr lang="ru-RU" dirty="0" smtClean="0"/>
            <a:t>«</a:t>
          </a:r>
          <a:r>
            <a:rPr lang="ru-RU" i="1" dirty="0" smtClean="0"/>
            <a:t>мы делаем ровно то, что прописано</a:t>
          </a:r>
          <a:r>
            <a:rPr lang="ru-RU" dirty="0" smtClean="0"/>
            <a:t>»</a:t>
          </a:r>
          <a:endParaRPr lang="ru-RU" dirty="0"/>
        </a:p>
      </dgm:t>
    </dgm:pt>
    <dgm:pt modelId="{870C3928-1FFE-40E4-A32E-8818D3700CC0}" type="parTrans" cxnId="{07620723-CF2B-4D28-9304-C60F08BBB75A}">
      <dgm:prSet/>
      <dgm:spPr/>
      <dgm:t>
        <a:bodyPr/>
        <a:lstStyle/>
        <a:p>
          <a:endParaRPr lang="ru-RU"/>
        </a:p>
      </dgm:t>
    </dgm:pt>
    <dgm:pt modelId="{218F8EF7-B6DA-4EAE-A4FA-03A20B4B31F0}" type="sibTrans" cxnId="{07620723-CF2B-4D28-9304-C60F08BBB75A}">
      <dgm:prSet/>
      <dgm:spPr/>
      <dgm:t>
        <a:bodyPr/>
        <a:lstStyle/>
        <a:p>
          <a:endParaRPr lang="ru-RU"/>
        </a:p>
      </dgm:t>
    </dgm:pt>
    <dgm:pt modelId="{0885DD95-2349-49CD-83FB-5730ABCF5C62}" type="pres">
      <dgm:prSet presAssocID="{BE722032-F399-4BEA-9AC6-93789302E2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6B5B1-F401-4E85-B41F-81D258E45966}" type="pres">
      <dgm:prSet presAssocID="{2A1A547E-112C-4BC8-99DE-998BC28161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1BDE-EC3A-4EC6-BB8D-4357CC3469AE}" type="pres">
      <dgm:prSet presAssocID="{B51E5BF0-5C18-4D5E-A1EE-E0F134B517D2}" presName="arrow" presStyleLbl="node1" presStyleIdx="1" presStyleCnt="2" custScaleY="100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20723-CF2B-4D28-9304-C60F08BBB75A}" srcId="{BE722032-F399-4BEA-9AC6-93789302E2DA}" destId="{B51E5BF0-5C18-4D5E-A1EE-E0F134B517D2}" srcOrd="1" destOrd="0" parTransId="{870C3928-1FFE-40E4-A32E-8818D3700CC0}" sibTransId="{218F8EF7-B6DA-4EAE-A4FA-03A20B4B31F0}"/>
    <dgm:cxn modelId="{D1D96766-E32F-4696-A89A-368E92FF69B6}" type="presOf" srcId="{2A1A547E-112C-4BC8-99DE-998BC281613F}" destId="{9886B5B1-F401-4E85-B41F-81D258E45966}" srcOrd="0" destOrd="0" presId="urn:microsoft.com/office/officeart/2005/8/layout/arrow5"/>
    <dgm:cxn modelId="{45383A9C-D30D-41B3-B61E-FCB2D4CC765D}" type="presOf" srcId="{BE722032-F399-4BEA-9AC6-93789302E2DA}" destId="{0885DD95-2349-49CD-83FB-5730ABCF5C62}" srcOrd="0" destOrd="0" presId="urn:microsoft.com/office/officeart/2005/8/layout/arrow5"/>
    <dgm:cxn modelId="{CE7CAF82-F0EF-4F2E-8F0A-169DB9DF4528}" type="presOf" srcId="{B51E5BF0-5C18-4D5E-A1EE-E0F134B517D2}" destId="{C4961BDE-EC3A-4EC6-BB8D-4357CC3469AE}" srcOrd="0" destOrd="0" presId="urn:microsoft.com/office/officeart/2005/8/layout/arrow5"/>
    <dgm:cxn modelId="{2901A19E-9F97-4B23-9527-6C947AE2D58D}" srcId="{BE722032-F399-4BEA-9AC6-93789302E2DA}" destId="{2A1A547E-112C-4BC8-99DE-998BC281613F}" srcOrd="0" destOrd="0" parTransId="{970BE6C6-C16E-455C-ACA5-6F620386B9AF}" sibTransId="{E0145806-4CBF-4555-B8B4-87EFC9738805}"/>
    <dgm:cxn modelId="{D92DDC00-7B5B-46DA-933E-80861FF90608}" type="presParOf" srcId="{0885DD95-2349-49CD-83FB-5730ABCF5C62}" destId="{9886B5B1-F401-4E85-B41F-81D258E45966}" srcOrd="0" destOrd="0" presId="urn:microsoft.com/office/officeart/2005/8/layout/arrow5"/>
    <dgm:cxn modelId="{2777A4F0-28BC-4789-8874-661D7DB0EAB3}" type="presParOf" srcId="{0885DD95-2349-49CD-83FB-5730ABCF5C62}" destId="{C4961BDE-EC3A-4EC6-BB8D-4357CC3469A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722032-F399-4BEA-9AC6-93789302E2D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A547E-112C-4BC8-99DE-998BC281613F}">
      <dgm:prSet phldrT="[Текст]"/>
      <dgm:spPr/>
      <dgm:t>
        <a:bodyPr/>
        <a:lstStyle/>
        <a:p>
          <a:r>
            <a:rPr lang="ru-RU" dirty="0" smtClean="0"/>
            <a:t>Заказчик : </a:t>
          </a:r>
          <a:br>
            <a:rPr lang="ru-RU" dirty="0" smtClean="0"/>
          </a:br>
          <a:r>
            <a:rPr lang="ru-RU" dirty="0" smtClean="0"/>
            <a:t>«экспертиза = </a:t>
          </a:r>
          <a:r>
            <a:rPr lang="ru-RU" dirty="0" err="1" smtClean="0"/>
            <a:t>проактивность</a:t>
          </a:r>
          <a:r>
            <a:rPr lang="ru-RU" dirty="0" smtClean="0"/>
            <a:t>»</a:t>
          </a:r>
          <a:endParaRPr lang="ru-RU" dirty="0"/>
        </a:p>
      </dgm:t>
    </dgm:pt>
    <dgm:pt modelId="{970BE6C6-C16E-455C-ACA5-6F620386B9AF}" type="parTrans" cxnId="{2901A19E-9F97-4B23-9527-6C947AE2D58D}">
      <dgm:prSet/>
      <dgm:spPr/>
      <dgm:t>
        <a:bodyPr/>
        <a:lstStyle/>
        <a:p>
          <a:endParaRPr lang="ru-RU"/>
        </a:p>
      </dgm:t>
    </dgm:pt>
    <dgm:pt modelId="{E0145806-4CBF-4555-B8B4-87EFC9738805}" type="sibTrans" cxnId="{2901A19E-9F97-4B23-9527-6C947AE2D58D}">
      <dgm:prSet/>
      <dgm:spPr/>
      <dgm:t>
        <a:bodyPr/>
        <a:lstStyle/>
        <a:p>
          <a:endParaRPr lang="ru-RU"/>
        </a:p>
      </dgm:t>
    </dgm:pt>
    <dgm:pt modelId="{B51E5BF0-5C18-4D5E-A1EE-E0F134B517D2}">
      <dgm:prSet phldrT="[Текст]"/>
      <dgm:spPr/>
      <dgm:t>
        <a:bodyPr/>
        <a:lstStyle/>
        <a:p>
          <a:r>
            <a:rPr lang="ru-RU" dirty="0" smtClean="0"/>
            <a:t>Подрядчик: </a:t>
          </a:r>
        </a:p>
        <a:p>
          <a:r>
            <a:rPr lang="ru-RU" dirty="0" smtClean="0"/>
            <a:t>«экспертиза = исполнение в рамках контракта»</a:t>
          </a:r>
          <a:endParaRPr lang="ru-RU" dirty="0"/>
        </a:p>
      </dgm:t>
    </dgm:pt>
    <dgm:pt modelId="{870C3928-1FFE-40E4-A32E-8818D3700CC0}" type="parTrans" cxnId="{07620723-CF2B-4D28-9304-C60F08BBB75A}">
      <dgm:prSet/>
      <dgm:spPr/>
      <dgm:t>
        <a:bodyPr/>
        <a:lstStyle/>
        <a:p>
          <a:endParaRPr lang="ru-RU"/>
        </a:p>
      </dgm:t>
    </dgm:pt>
    <dgm:pt modelId="{218F8EF7-B6DA-4EAE-A4FA-03A20B4B31F0}" type="sibTrans" cxnId="{07620723-CF2B-4D28-9304-C60F08BBB75A}">
      <dgm:prSet/>
      <dgm:spPr/>
      <dgm:t>
        <a:bodyPr/>
        <a:lstStyle/>
        <a:p>
          <a:endParaRPr lang="ru-RU"/>
        </a:p>
      </dgm:t>
    </dgm:pt>
    <dgm:pt modelId="{0885DD95-2349-49CD-83FB-5730ABCF5C62}" type="pres">
      <dgm:prSet presAssocID="{BE722032-F399-4BEA-9AC6-93789302E2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6B5B1-F401-4E85-B41F-81D258E45966}" type="pres">
      <dgm:prSet presAssocID="{2A1A547E-112C-4BC8-99DE-998BC28161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1BDE-EC3A-4EC6-BB8D-4357CC3469AE}" type="pres">
      <dgm:prSet presAssocID="{B51E5BF0-5C18-4D5E-A1EE-E0F134B517D2}" presName="arrow" presStyleLbl="node1" presStyleIdx="1" presStyleCnt="2" custScaleY="100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20723-CF2B-4D28-9304-C60F08BBB75A}" srcId="{BE722032-F399-4BEA-9AC6-93789302E2DA}" destId="{B51E5BF0-5C18-4D5E-A1EE-E0F134B517D2}" srcOrd="1" destOrd="0" parTransId="{870C3928-1FFE-40E4-A32E-8818D3700CC0}" sibTransId="{218F8EF7-B6DA-4EAE-A4FA-03A20B4B31F0}"/>
    <dgm:cxn modelId="{655C8B4D-4F92-46D8-A9C4-12C4BB8A5E3F}" type="presOf" srcId="{2A1A547E-112C-4BC8-99DE-998BC281613F}" destId="{9886B5B1-F401-4E85-B41F-81D258E45966}" srcOrd="0" destOrd="0" presId="urn:microsoft.com/office/officeart/2005/8/layout/arrow5"/>
    <dgm:cxn modelId="{C197A897-5146-416A-AEEE-71BB86FB8A47}" type="presOf" srcId="{B51E5BF0-5C18-4D5E-A1EE-E0F134B517D2}" destId="{C4961BDE-EC3A-4EC6-BB8D-4357CC3469AE}" srcOrd="0" destOrd="0" presId="urn:microsoft.com/office/officeart/2005/8/layout/arrow5"/>
    <dgm:cxn modelId="{F5C14C1B-41B5-417F-B5A7-45BF6927F915}" type="presOf" srcId="{BE722032-F399-4BEA-9AC6-93789302E2DA}" destId="{0885DD95-2349-49CD-83FB-5730ABCF5C62}" srcOrd="0" destOrd="0" presId="urn:microsoft.com/office/officeart/2005/8/layout/arrow5"/>
    <dgm:cxn modelId="{2901A19E-9F97-4B23-9527-6C947AE2D58D}" srcId="{BE722032-F399-4BEA-9AC6-93789302E2DA}" destId="{2A1A547E-112C-4BC8-99DE-998BC281613F}" srcOrd="0" destOrd="0" parTransId="{970BE6C6-C16E-455C-ACA5-6F620386B9AF}" sibTransId="{E0145806-4CBF-4555-B8B4-87EFC9738805}"/>
    <dgm:cxn modelId="{7C1DAC0B-A79C-4723-9B8D-222C8C1353DC}" type="presParOf" srcId="{0885DD95-2349-49CD-83FB-5730ABCF5C62}" destId="{9886B5B1-F401-4E85-B41F-81D258E45966}" srcOrd="0" destOrd="0" presId="urn:microsoft.com/office/officeart/2005/8/layout/arrow5"/>
    <dgm:cxn modelId="{EFE1065B-5F40-414D-A0C0-2B515D334177}" type="presParOf" srcId="{0885DD95-2349-49CD-83FB-5730ABCF5C62}" destId="{C4961BDE-EC3A-4EC6-BB8D-4357CC3469A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722032-F399-4BEA-9AC6-93789302E2D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A547E-112C-4BC8-99DE-998BC281613F}">
      <dgm:prSet phldrT="[Текст]"/>
      <dgm:spPr/>
      <dgm:t>
        <a:bodyPr/>
        <a:lstStyle/>
        <a:p>
          <a:r>
            <a:rPr lang="ru-RU" dirty="0" smtClean="0"/>
            <a:t>Заказчик : </a:t>
          </a:r>
          <a:br>
            <a:rPr lang="ru-RU" dirty="0" smtClean="0"/>
          </a:br>
          <a:r>
            <a:rPr lang="ru-RU" dirty="0" smtClean="0"/>
            <a:t>передал юридическую ответственность</a:t>
          </a:r>
          <a:endParaRPr lang="ru-RU" dirty="0"/>
        </a:p>
      </dgm:t>
    </dgm:pt>
    <dgm:pt modelId="{970BE6C6-C16E-455C-ACA5-6F620386B9AF}" type="parTrans" cxnId="{2901A19E-9F97-4B23-9527-6C947AE2D58D}">
      <dgm:prSet/>
      <dgm:spPr/>
      <dgm:t>
        <a:bodyPr/>
        <a:lstStyle/>
        <a:p>
          <a:endParaRPr lang="ru-RU"/>
        </a:p>
      </dgm:t>
    </dgm:pt>
    <dgm:pt modelId="{E0145806-4CBF-4555-B8B4-87EFC9738805}" type="sibTrans" cxnId="{2901A19E-9F97-4B23-9527-6C947AE2D58D}">
      <dgm:prSet/>
      <dgm:spPr/>
      <dgm:t>
        <a:bodyPr/>
        <a:lstStyle/>
        <a:p>
          <a:endParaRPr lang="ru-RU"/>
        </a:p>
      </dgm:t>
    </dgm:pt>
    <dgm:pt modelId="{B51E5BF0-5C18-4D5E-A1EE-E0F134B517D2}">
      <dgm:prSet phldrT="[Текст]"/>
      <dgm:spPr/>
      <dgm:t>
        <a:bodyPr/>
        <a:lstStyle/>
        <a:p>
          <a:r>
            <a:rPr lang="ru-RU" dirty="0" smtClean="0"/>
            <a:t>Подрядчик: </a:t>
          </a:r>
        </a:p>
        <a:p>
          <a:r>
            <a:rPr lang="ru-RU" dirty="0" smtClean="0"/>
            <a:t>Ответственность только в рамках договорных отношений</a:t>
          </a:r>
          <a:endParaRPr lang="ru-RU" dirty="0"/>
        </a:p>
      </dgm:t>
    </dgm:pt>
    <dgm:pt modelId="{870C3928-1FFE-40E4-A32E-8818D3700CC0}" type="parTrans" cxnId="{07620723-CF2B-4D28-9304-C60F08BBB75A}">
      <dgm:prSet/>
      <dgm:spPr/>
      <dgm:t>
        <a:bodyPr/>
        <a:lstStyle/>
        <a:p>
          <a:endParaRPr lang="ru-RU"/>
        </a:p>
      </dgm:t>
    </dgm:pt>
    <dgm:pt modelId="{218F8EF7-B6DA-4EAE-A4FA-03A20B4B31F0}" type="sibTrans" cxnId="{07620723-CF2B-4D28-9304-C60F08BBB75A}">
      <dgm:prSet/>
      <dgm:spPr/>
      <dgm:t>
        <a:bodyPr/>
        <a:lstStyle/>
        <a:p>
          <a:endParaRPr lang="ru-RU"/>
        </a:p>
      </dgm:t>
    </dgm:pt>
    <dgm:pt modelId="{0885DD95-2349-49CD-83FB-5730ABCF5C62}" type="pres">
      <dgm:prSet presAssocID="{BE722032-F399-4BEA-9AC6-93789302E2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6B5B1-F401-4E85-B41F-81D258E45966}" type="pres">
      <dgm:prSet presAssocID="{2A1A547E-112C-4BC8-99DE-998BC281613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61BDE-EC3A-4EC6-BB8D-4357CC3469AE}" type="pres">
      <dgm:prSet presAssocID="{B51E5BF0-5C18-4D5E-A1EE-E0F134B517D2}" presName="arrow" presStyleLbl="node1" presStyleIdx="1" presStyleCnt="2" custScaleY="100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620723-CF2B-4D28-9304-C60F08BBB75A}" srcId="{BE722032-F399-4BEA-9AC6-93789302E2DA}" destId="{B51E5BF0-5C18-4D5E-A1EE-E0F134B517D2}" srcOrd="1" destOrd="0" parTransId="{870C3928-1FFE-40E4-A32E-8818D3700CC0}" sibTransId="{218F8EF7-B6DA-4EAE-A4FA-03A20B4B31F0}"/>
    <dgm:cxn modelId="{CEC201CF-1235-4D3B-9F41-30D4B727E41E}" type="presOf" srcId="{B51E5BF0-5C18-4D5E-A1EE-E0F134B517D2}" destId="{C4961BDE-EC3A-4EC6-BB8D-4357CC3469AE}" srcOrd="0" destOrd="0" presId="urn:microsoft.com/office/officeart/2005/8/layout/arrow5"/>
    <dgm:cxn modelId="{4C289F48-74BB-465C-A38F-2B1B1F77316D}" type="presOf" srcId="{2A1A547E-112C-4BC8-99DE-998BC281613F}" destId="{9886B5B1-F401-4E85-B41F-81D258E45966}" srcOrd="0" destOrd="0" presId="urn:microsoft.com/office/officeart/2005/8/layout/arrow5"/>
    <dgm:cxn modelId="{2E0E1767-FEFB-4D4C-9AF2-642C03581367}" type="presOf" srcId="{BE722032-F399-4BEA-9AC6-93789302E2DA}" destId="{0885DD95-2349-49CD-83FB-5730ABCF5C62}" srcOrd="0" destOrd="0" presId="urn:microsoft.com/office/officeart/2005/8/layout/arrow5"/>
    <dgm:cxn modelId="{2901A19E-9F97-4B23-9527-6C947AE2D58D}" srcId="{BE722032-F399-4BEA-9AC6-93789302E2DA}" destId="{2A1A547E-112C-4BC8-99DE-998BC281613F}" srcOrd="0" destOrd="0" parTransId="{970BE6C6-C16E-455C-ACA5-6F620386B9AF}" sibTransId="{E0145806-4CBF-4555-B8B4-87EFC9738805}"/>
    <dgm:cxn modelId="{74A9BD77-C669-4C57-8F15-0FDC19D8A382}" type="presParOf" srcId="{0885DD95-2349-49CD-83FB-5730ABCF5C62}" destId="{9886B5B1-F401-4E85-B41F-81D258E45966}" srcOrd="0" destOrd="0" presId="urn:microsoft.com/office/officeart/2005/8/layout/arrow5"/>
    <dgm:cxn modelId="{74479B85-0C4A-44B6-9DCF-68580815C8F5}" type="presParOf" srcId="{0885DD95-2349-49CD-83FB-5730ABCF5C62}" destId="{C4961BDE-EC3A-4EC6-BB8D-4357CC3469A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A7AA36-7838-4736-878E-AD98BCBF27E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84179A-BDE8-4E94-858E-D4D418F52C31}">
      <dgm:prSet phldrT="[Текст]"/>
      <dgm:spPr/>
      <dgm:t>
        <a:bodyPr/>
        <a:lstStyle/>
        <a:p>
          <a:r>
            <a:rPr lang="ru-RU" b="1" smtClean="0"/>
            <a:t>Формализация отношений</a:t>
          </a:r>
          <a:endParaRPr lang="ru-RU" dirty="0"/>
        </a:p>
      </dgm:t>
    </dgm:pt>
    <dgm:pt modelId="{3C5C2236-1073-4CD9-ADA1-C316EFDDA042}" type="parTrans" cxnId="{B80C348E-2B57-4DFA-86A6-01FA679D237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9FA76C9-DE6C-4487-A665-064FA30509DE}" type="sibTrans" cxnId="{B80C348E-2B57-4DFA-86A6-01FA679D237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677255-6551-4E45-846B-91C2FFFAB90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Контракт (SLA/SOW) чётко прописывает объём работ, зоны ответственности, критерии оценки, регламент взаимодействия в инцидентах.</a:t>
          </a:r>
          <a:endParaRPr lang="ru-RU" dirty="0">
            <a:solidFill>
              <a:schemeClr val="bg1"/>
            </a:solidFill>
          </a:endParaRPr>
        </a:p>
      </dgm:t>
    </dgm:pt>
    <dgm:pt modelId="{368BBDEB-EFE7-49E2-A085-7A07D9D46268}" type="parTrans" cxnId="{A0370DBA-CCB8-4B43-AA5C-CC2BF5E2D5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F79AFEC-F27E-4DA7-8484-807634583F67}" type="sibTrans" cxnId="{A0370DBA-CCB8-4B43-AA5C-CC2BF5E2D5C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3CB66A0-CF86-4AFF-80CA-B6680A67BE0E}">
      <dgm:prSet phldrT="[Текст]"/>
      <dgm:spPr/>
      <dgm:t>
        <a:bodyPr/>
        <a:lstStyle/>
        <a:p>
          <a:r>
            <a:rPr lang="ru-RU" b="1" smtClean="0"/>
            <a:t>Распределение ответственности</a:t>
          </a:r>
          <a:endParaRPr lang="ru-RU" dirty="0"/>
        </a:p>
      </dgm:t>
    </dgm:pt>
    <dgm:pt modelId="{A86E98E0-A52C-4FDA-A683-BF3739950942}" type="parTrans" cxnId="{F88DB4C4-56C2-4A27-A720-C6214C5B7B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C3D545-A17C-4FBD-B7C5-892866F4C473}" type="sibTrans" cxnId="{F88DB4C4-56C2-4A27-A720-C6214C5B7B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EB70A12-64E3-405A-ADF8-AC26A001685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На </a:t>
          </a:r>
          <a:r>
            <a:rPr lang="ru-RU" dirty="0" err="1" smtClean="0">
              <a:solidFill>
                <a:schemeClr val="bg1"/>
              </a:solidFill>
            </a:rPr>
            <a:t>аутсорсере</a:t>
          </a:r>
          <a:r>
            <a:rPr lang="ru-RU" dirty="0" smtClean="0">
              <a:solidFill>
                <a:schemeClr val="bg1"/>
              </a:solidFill>
            </a:rPr>
            <a:t> - своевременное и качественное выполнение сервисных функций; на заказчике - корректное определение границ задач, интеграция сервисов, предоставление необходимых прав доступа.</a:t>
          </a:r>
          <a:endParaRPr lang="ru-RU" dirty="0">
            <a:solidFill>
              <a:schemeClr val="bg1"/>
            </a:solidFill>
          </a:endParaRPr>
        </a:p>
      </dgm:t>
    </dgm:pt>
    <dgm:pt modelId="{B50DAE2C-81E3-4D19-9F6B-5C410D5DE2C8}" type="parTrans" cxnId="{E6ACD309-AB27-47CC-9819-398C5F9E8E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AAE5D46-4DFA-4B1F-9540-5E7983F5C770}" type="sibTrans" cxnId="{E6ACD309-AB27-47CC-9819-398C5F9E8E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5D93C38-0BC7-4B85-A9D2-CD2719FB035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Требуются механизмы мониторинга и независимого аудита работы MSSP/</a:t>
          </a:r>
          <a:r>
            <a:rPr lang="ru-RU" dirty="0" err="1" smtClean="0">
              <a:solidFill>
                <a:schemeClr val="bg1"/>
              </a:solidFill>
            </a:rPr>
            <a:t>SECaaS</a:t>
          </a:r>
          <a:r>
            <a:rPr lang="ru-RU" dirty="0" smtClean="0">
              <a:solidFill>
                <a:schemeClr val="bg1"/>
              </a:solidFill>
            </a:rPr>
            <a:t>, регулярные отчёты, инструментальный контроль инцидентов и процессов; </a:t>
          </a:r>
          <a:endParaRPr lang="ru-RU" dirty="0">
            <a:solidFill>
              <a:schemeClr val="bg1"/>
            </a:solidFill>
          </a:endParaRPr>
        </a:p>
      </dgm:t>
    </dgm:pt>
    <dgm:pt modelId="{51366101-CBCC-400D-B4F8-9FBA27C9E3E0}" type="parTrans" cxnId="{D364EEC9-4780-409D-8D42-D7CFE832F7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2ADDBC-8861-4649-95B3-036638A3CBAD}" type="sibTrans" cxnId="{D364EEC9-4780-409D-8D42-D7CFE832F7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E0D74E1-7713-430F-8605-5D9BF022C5E4}">
      <dgm:prSet phldrT="[Текст]"/>
      <dgm:spPr/>
      <dgm:t>
        <a:bodyPr/>
        <a:lstStyle/>
        <a:p>
          <a:r>
            <a:rPr lang="ru-RU" b="1" smtClean="0"/>
            <a:t>Доверие и контроль</a:t>
          </a:r>
          <a:endParaRPr lang="ru-RU" dirty="0"/>
        </a:p>
      </dgm:t>
    </dgm:pt>
    <dgm:pt modelId="{78CD9CC3-901E-4C83-ABF6-E6187AC21A88}" type="parTrans" cxnId="{4E7B1CE1-4AAF-43D9-94F2-A58A65A7DF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1431B6-D541-4D93-80EE-BBAA82C5AF7B}" type="sibTrans" cxnId="{4E7B1CE1-4AAF-43D9-94F2-A58A65A7DF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993014-61F6-4397-BA10-3C6FFAC34229}">
      <dgm:prSet phldrT="[Текст]"/>
      <dgm:spPr/>
      <dgm:t>
        <a:bodyPr/>
        <a:lstStyle/>
        <a:p>
          <a:r>
            <a:rPr lang="ru-RU" b="1" smtClean="0"/>
            <a:t>Интеграция процессов</a:t>
          </a:r>
          <a:endParaRPr lang="ru-RU" dirty="0"/>
        </a:p>
      </dgm:t>
    </dgm:pt>
    <dgm:pt modelId="{FD672AA8-542A-42F3-B8B7-7F7FB4F814C4}" type="parTrans" cxnId="{332FCB05-F600-4AA0-AE51-709027F28A4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D5CEF1-E80F-4772-B1EA-6FE0EDDC946B}" type="sibTrans" cxnId="{332FCB05-F600-4AA0-AE51-709027F28A4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9A33D27-9C07-4A38-B372-0E4A9D42246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Необходимость стыковки внутренних процессов компании с практиками провайдера (в т.ч. по эскалации, классификации инцидентов, расследованиям)</a:t>
          </a:r>
          <a:endParaRPr lang="ru-RU" dirty="0">
            <a:solidFill>
              <a:schemeClr val="bg1"/>
            </a:solidFill>
          </a:endParaRPr>
        </a:p>
      </dgm:t>
    </dgm:pt>
    <dgm:pt modelId="{44F4A8DA-9CD2-4F28-B5F5-7A1C92E410AC}" type="parTrans" cxnId="{68EBA14F-03EF-4835-85A7-8788FB4F8C3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563F37E-DDFC-493F-B24D-2663AC523F42}" type="sibTrans" cxnId="{68EBA14F-03EF-4835-85A7-8788FB4F8C3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C2B7D77-0D19-42B7-B825-C92D18137D4D}">
      <dgm:prSet phldrT="[Текст]"/>
      <dgm:spPr/>
      <dgm:t>
        <a:bodyPr/>
        <a:lstStyle/>
        <a:p>
          <a:r>
            <a:rPr lang="ru-RU" b="1" smtClean="0"/>
            <a:t>Конфиденциальность и комплаенс</a:t>
          </a:r>
          <a:endParaRPr lang="ru-RU" dirty="0"/>
        </a:p>
      </dgm:t>
    </dgm:pt>
    <dgm:pt modelId="{2B9A40B0-CD78-4CDD-B8C7-5D7CF89F0A53}" type="parTrans" cxnId="{9681E481-F747-4858-B465-4F937D53592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BDCD36-D894-44E9-890C-C2FDAA962A77}" type="sibTrans" cxnId="{9681E481-F747-4858-B465-4F937D53592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69C3DE2-4713-43DC-8F6D-684D206AAFC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Провайдеры обязаны соблюдать требования законодательства и внутренние политики заказчика, обеспечивать неприкосновенность и защиту информации (например, по 152-ФЗ, 187-ФЗ)</a:t>
          </a:r>
          <a:endParaRPr lang="ru-RU" dirty="0">
            <a:solidFill>
              <a:schemeClr val="bg1"/>
            </a:solidFill>
          </a:endParaRPr>
        </a:p>
      </dgm:t>
    </dgm:pt>
    <dgm:pt modelId="{2917E12C-A543-494A-A9E6-EF0C4582D8CB}" type="parTrans" cxnId="{7D9FDFFC-79AD-4BCF-8946-9DCDAA23FCD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D658C0D-4F49-4CCC-9F49-686E1C8580B2}" type="sibTrans" cxnId="{7D9FDFFC-79AD-4BCF-8946-9DCDAA23FCD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72FCA43-D471-4E42-93D7-F09D9403F36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Важно наличие возможности срочного расторжения контракта при недобросовестности подрядчика.</a:t>
          </a:r>
          <a:endParaRPr lang="ru-RU" dirty="0">
            <a:solidFill>
              <a:schemeClr val="bg1"/>
            </a:solidFill>
          </a:endParaRPr>
        </a:p>
      </dgm:t>
    </dgm:pt>
    <dgm:pt modelId="{2672BA36-DC4F-41E6-B8AA-4F7DB6C72D9E}" type="parTrans" cxnId="{585E7B7F-3CC2-4439-BCF6-C2464E260D87}">
      <dgm:prSet/>
      <dgm:spPr/>
      <dgm:t>
        <a:bodyPr/>
        <a:lstStyle/>
        <a:p>
          <a:endParaRPr lang="ru-RU"/>
        </a:p>
      </dgm:t>
    </dgm:pt>
    <dgm:pt modelId="{E36F473E-5A51-4686-8D55-79CF395B29D0}" type="sibTrans" cxnId="{585E7B7F-3CC2-4439-BCF6-C2464E260D87}">
      <dgm:prSet/>
      <dgm:spPr/>
      <dgm:t>
        <a:bodyPr/>
        <a:lstStyle/>
        <a:p>
          <a:endParaRPr lang="ru-RU"/>
        </a:p>
      </dgm:t>
    </dgm:pt>
    <dgm:pt modelId="{13B9BC68-40FD-4F5C-A574-D2845692F90F}" type="pres">
      <dgm:prSet presAssocID="{ACA7AA36-7838-4736-878E-AD98BCBF27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32487-A17E-4E58-9011-570F836898EC}" type="pres">
      <dgm:prSet presAssocID="{8984179A-BDE8-4E94-858E-D4D418F52C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35D28-92FC-49A6-9720-64E34D9C524F}" type="pres">
      <dgm:prSet presAssocID="{8984179A-BDE8-4E94-858E-D4D418F52C31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A89D8-71C3-474C-8F19-DB1D8D9AFC5D}" type="pres">
      <dgm:prSet presAssocID="{33CB66A0-CF86-4AFF-80CA-B6680A67BE0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4F367-BD44-4C13-A175-FBEBC23DF45A}" type="pres">
      <dgm:prSet presAssocID="{33CB66A0-CF86-4AFF-80CA-B6680A67BE0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9FA5B-3114-4EC8-AA48-3AC459E6E3C6}" type="pres">
      <dgm:prSet presAssocID="{DE0D74E1-7713-430F-8605-5D9BF022C5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0F01C-3876-4B5D-83DA-2C10261DA756}" type="pres">
      <dgm:prSet presAssocID="{DE0D74E1-7713-430F-8605-5D9BF022C5E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E289-458F-4D3C-BF2F-1BACD412EF29}" type="pres">
      <dgm:prSet presAssocID="{7A993014-61F6-4397-BA10-3C6FFAC342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2AF68-3562-4EEA-A56E-F72BBE1D6563}" type="pres">
      <dgm:prSet presAssocID="{7A993014-61F6-4397-BA10-3C6FFAC3422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0B78A-9A36-4CAF-8050-52E3A595E8E6}" type="pres">
      <dgm:prSet presAssocID="{9C2B7D77-0D19-42B7-B825-C92D18137D4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270F4-0965-4024-A348-5567035F7F45}" type="pres">
      <dgm:prSet presAssocID="{9C2B7D77-0D19-42B7-B825-C92D18137D4D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17170-7D10-4D3D-9924-9261033AB1BA}" type="presOf" srcId="{9C2B7D77-0D19-42B7-B825-C92D18137D4D}" destId="{E5E0B78A-9A36-4CAF-8050-52E3A595E8E6}" srcOrd="0" destOrd="0" presId="urn:microsoft.com/office/officeart/2005/8/layout/vList2"/>
    <dgm:cxn modelId="{3A2AE6EF-8D0A-472C-85C3-BF8B7E28A8EA}" type="presOf" srcId="{DE0D74E1-7713-430F-8605-5D9BF022C5E4}" destId="{1B89FA5B-3114-4EC8-AA48-3AC459E6E3C6}" srcOrd="0" destOrd="0" presId="urn:microsoft.com/office/officeart/2005/8/layout/vList2"/>
    <dgm:cxn modelId="{5E2B10E7-8A79-4E89-80A5-3F19BC9F9A31}" type="presOf" srcId="{272FCA43-D471-4E42-93D7-F09D9403F36D}" destId="{52B0F01C-3876-4B5D-83DA-2C10261DA756}" srcOrd="0" destOrd="1" presId="urn:microsoft.com/office/officeart/2005/8/layout/vList2"/>
    <dgm:cxn modelId="{3F84DFD4-5BC0-4039-974E-9679CC22F454}" type="presOf" srcId="{C5D93C38-0BC7-4B85-A9D2-CD2719FB0355}" destId="{52B0F01C-3876-4B5D-83DA-2C10261DA756}" srcOrd="0" destOrd="0" presId="urn:microsoft.com/office/officeart/2005/8/layout/vList2"/>
    <dgm:cxn modelId="{7D9FDFFC-79AD-4BCF-8946-9DCDAA23FCD3}" srcId="{9C2B7D77-0D19-42B7-B825-C92D18137D4D}" destId="{869C3DE2-4713-43DC-8F6D-684D206AAFC3}" srcOrd="0" destOrd="0" parTransId="{2917E12C-A543-494A-A9E6-EF0C4582D8CB}" sibTransId="{AD658C0D-4F49-4CCC-9F49-686E1C8580B2}"/>
    <dgm:cxn modelId="{227A05A8-BF9B-47D2-9C7C-DEE56AC8966C}" type="presOf" srcId="{7A993014-61F6-4397-BA10-3C6FFAC34229}" destId="{6B7FE289-458F-4D3C-BF2F-1BACD412EF29}" srcOrd="0" destOrd="0" presId="urn:microsoft.com/office/officeart/2005/8/layout/vList2"/>
    <dgm:cxn modelId="{332FCB05-F600-4AA0-AE51-709027F28A4A}" srcId="{ACA7AA36-7838-4736-878E-AD98BCBF27E5}" destId="{7A993014-61F6-4397-BA10-3C6FFAC34229}" srcOrd="3" destOrd="0" parTransId="{FD672AA8-542A-42F3-B8B7-7F7FB4F814C4}" sibTransId="{45D5CEF1-E80F-4772-B1EA-6FE0EDDC946B}"/>
    <dgm:cxn modelId="{D364EEC9-4780-409D-8D42-D7CFE832F763}" srcId="{DE0D74E1-7713-430F-8605-5D9BF022C5E4}" destId="{C5D93C38-0BC7-4B85-A9D2-CD2719FB0355}" srcOrd="0" destOrd="0" parTransId="{51366101-CBCC-400D-B4F8-9FBA27C9E3E0}" sibTransId="{8F2ADDBC-8861-4649-95B3-036638A3CBAD}"/>
    <dgm:cxn modelId="{B80C348E-2B57-4DFA-86A6-01FA679D2379}" srcId="{ACA7AA36-7838-4736-878E-AD98BCBF27E5}" destId="{8984179A-BDE8-4E94-858E-D4D418F52C31}" srcOrd="0" destOrd="0" parTransId="{3C5C2236-1073-4CD9-ADA1-C316EFDDA042}" sibTransId="{49FA76C9-DE6C-4487-A665-064FA30509DE}"/>
    <dgm:cxn modelId="{A0370DBA-CCB8-4B43-AA5C-CC2BF5E2D5C6}" srcId="{8984179A-BDE8-4E94-858E-D4D418F52C31}" destId="{B7677255-6551-4E45-846B-91C2FFFAB90D}" srcOrd="0" destOrd="0" parTransId="{368BBDEB-EFE7-49E2-A085-7A07D9D46268}" sibTransId="{4F79AFEC-F27E-4DA7-8484-807634583F67}"/>
    <dgm:cxn modelId="{F88DB4C4-56C2-4A27-A720-C6214C5B7BBA}" srcId="{ACA7AA36-7838-4736-878E-AD98BCBF27E5}" destId="{33CB66A0-CF86-4AFF-80CA-B6680A67BE0E}" srcOrd="1" destOrd="0" parTransId="{A86E98E0-A52C-4FDA-A683-BF3739950942}" sibTransId="{76C3D545-A17C-4FBD-B7C5-892866F4C473}"/>
    <dgm:cxn modelId="{E14894CC-BBBD-4846-80DD-C33F37728BBC}" type="presOf" srcId="{869C3DE2-4713-43DC-8F6D-684D206AAFC3}" destId="{094270F4-0965-4024-A348-5567035F7F45}" srcOrd="0" destOrd="0" presId="urn:microsoft.com/office/officeart/2005/8/layout/vList2"/>
    <dgm:cxn modelId="{5454D457-25AD-4810-8D4F-34E8EDABE916}" type="presOf" srcId="{33CB66A0-CF86-4AFF-80CA-B6680A67BE0E}" destId="{D92A89D8-71C3-474C-8F19-DB1D8D9AFC5D}" srcOrd="0" destOrd="0" presId="urn:microsoft.com/office/officeart/2005/8/layout/vList2"/>
    <dgm:cxn modelId="{9F52E4C7-E3FE-4D58-A0E2-6F4C03E3A790}" type="presOf" srcId="{7EB70A12-64E3-405A-ADF8-AC26A0016858}" destId="{5404F367-BD44-4C13-A175-FBEBC23DF45A}" srcOrd="0" destOrd="0" presId="urn:microsoft.com/office/officeart/2005/8/layout/vList2"/>
    <dgm:cxn modelId="{C424D1DA-AC9A-4A66-8EC5-C5729FD2F1EC}" type="presOf" srcId="{B7677255-6551-4E45-846B-91C2FFFAB90D}" destId="{E4935D28-92FC-49A6-9720-64E34D9C524F}" srcOrd="0" destOrd="0" presId="urn:microsoft.com/office/officeart/2005/8/layout/vList2"/>
    <dgm:cxn modelId="{C9DEAD68-BB3E-4218-B583-4B06D7A83D37}" type="presOf" srcId="{ACA7AA36-7838-4736-878E-AD98BCBF27E5}" destId="{13B9BC68-40FD-4F5C-A574-D2845692F90F}" srcOrd="0" destOrd="0" presId="urn:microsoft.com/office/officeart/2005/8/layout/vList2"/>
    <dgm:cxn modelId="{585E7B7F-3CC2-4439-BCF6-C2464E260D87}" srcId="{DE0D74E1-7713-430F-8605-5D9BF022C5E4}" destId="{272FCA43-D471-4E42-93D7-F09D9403F36D}" srcOrd="1" destOrd="0" parTransId="{2672BA36-DC4F-41E6-B8AA-4F7DB6C72D9E}" sibTransId="{E36F473E-5A51-4686-8D55-79CF395B29D0}"/>
    <dgm:cxn modelId="{4E7B1CE1-4AAF-43D9-94F2-A58A65A7DFDE}" srcId="{ACA7AA36-7838-4736-878E-AD98BCBF27E5}" destId="{DE0D74E1-7713-430F-8605-5D9BF022C5E4}" srcOrd="2" destOrd="0" parTransId="{78CD9CC3-901E-4C83-ABF6-E6187AC21A88}" sibTransId="{571431B6-D541-4D93-80EE-BBAA82C5AF7B}"/>
    <dgm:cxn modelId="{B99A06BA-1DA7-4A71-A1EC-157AABA3A259}" type="presOf" srcId="{39A33D27-9C07-4A38-B372-0E4A9D42246D}" destId="{0C72AF68-3562-4EEA-A56E-F72BBE1D6563}" srcOrd="0" destOrd="0" presId="urn:microsoft.com/office/officeart/2005/8/layout/vList2"/>
    <dgm:cxn modelId="{EA96165E-54CD-488A-B968-5360065835C9}" type="presOf" srcId="{8984179A-BDE8-4E94-858E-D4D418F52C31}" destId="{BB132487-A17E-4E58-9011-570F836898EC}" srcOrd="0" destOrd="0" presId="urn:microsoft.com/office/officeart/2005/8/layout/vList2"/>
    <dgm:cxn modelId="{9681E481-F747-4858-B465-4F937D535920}" srcId="{ACA7AA36-7838-4736-878E-AD98BCBF27E5}" destId="{9C2B7D77-0D19-42B7-B825-C92D18137D4D}" srcOrd="4" destOrd="0" parTransId="{2B9A40B0-CD78-4CDD-B8C7-5D7CF89F0A53}" sibTransId="{52BDCD36-D894-44E9-890C-C2FDAA962A77}"/>
    <dgm:cxn modelId="{E6ACD309-AB27-47CC-9819-398C5F9E8E66}" srcId="{33CB66A0-CF86-4AFF-80CA-B6680A67BE0E}" destId="{7EB70A12-64E3-405A-ADF8-AC26A0016858}" srcOrd="0" destOrd="0" parTransId="{B50DAE2C-81E3-4D19-9F6B-5C410D5DE2C8}" sibTransId="{6AAE5D46-4DFA-4B1F-9540-5E7983F5C770}"/>
    <dgm:cxn modelId="{68EBA14F-03EF-4835-85A7-8788FB4F8C30}" srcId="{7A993014-61F6-4397-BA10-3C6FFAC34229}" destId="{39A33D27-9C07-4A38-B372-0E4A9D42246D}" srcOrd="0" destOrd="0" parTransId="{44F4A8DA-9CD2-4F28-B5F5-7A1C92E410AC}" sibTransId="{9563F37E-DDFC-493F-B24D-2663AC523F42}"/>
    <dgm:cxn modelId="{0F6C6F4E-878A-4BB0-818A-822AF7A153C8}" type="presParOf" srcId="{13B9BC68-40FD-4F5C-A574-D2845692F90F}" destId="{BB132487-A17E-4E58-9011-570F836898EC}" srcOrd="0" destOrd="0" presId="urn:microsoft.com/office/officeart/2005/8/layout/vList2"/>
    <dgm:cxn modelId="{511681B9-7F2E-48A9-93A5-E3881A9B208E}" type="presParOf" srcId="{13B9BC68-40FD-4F5C-A574-D2845692F90F}" destId="{E4935D28-92FC-49A6-9720-64E34D9C524F}" srcOrd="1" destOrd="0" presId="urn:microsoft.com/office/officeart/2005/8/layout/vList2"/>
    <dgm:cxn modelId="{0740B3E4-F253-4E1B-B139-2425FB743405}" type="presParOf" srcId="{13B9BC68-40FD-4F5C-A574-D2845692F90F}" destId="{D92A89D8-71C3-474C-8F19-DB1D8D9AFC5D}" srcOrd="2" destOrd="0" presId="urn:microsoft.com/office/officeart/2005/8/layout/vList2"/>
    <dgm:cxn modelId="{37F5E2D0-507D-4CD1-827C-3995EEC06E8F}" type="presParOf" srcId="{13B9BC68-40FD-4F5C-A574-D2845692F90F}" destId="{5404F367-BD44-4C13-A175-FBEBC23DF45A}" srcOrd="3" destOrd="0" presId="urn:microsoft.com/office/officeart/2005/8/layout/vList2"/>
    <dgm:cxn modelId="{110FD9DC-7276-4EF9-BD7D-56BD8F0B5573}" type="presParOf" srcId="{13B9BC68-40FD-4F5C-A574-D2845692F90F}" destId="{1B89FA5B-3114-4EC8-AA48-3AC459E6E3C6}" srcOrd="4" destOrd="0" presId="urn:microsoft.com/office/officeart/2005/8/layout/vList2"/>
    <dgm:cxn modelId="{AEB115FF-65DB-4378-A7D1-6ED7BE230CD8}" type="presParOf" srcId="{13B9BC68-40FD-4F5C-A574-D2845692F90F}" destId="{52B0F01C-3876-4B5D-83DA-2C10261DA756}" srcOrd="5" destOrd="0" presId="urn:microsoft.com/office/officeart/2005/8/layout/vList2"/>
    <dgm:cxn modelId="{D15723EA-B8C0-4E9B-8AB1-92353B53C098}" type="presParOf" srcId="{13B9BC68-40FD-4F5C-A574-D2845692F90F}" destId="{6B7FE289-458F-4D3C-BF2F-1BACD412EF29}" srcOrd="6" destOrd="0" presId="urn:microsoft.com/office/officeart/2005/8/layout/vList2"/>
    <dgm:cxn modelId="{47579F12-1B1A-4763-AE3E-150366E9FE97}" type="presParOf" srcId="{13B9BC68-40FD-4F5C-A574-D2845692F90F}" destId="{0C72AF68-3562-4EEA-A56E-F72BBE1D6563}" srcOrd="7" destOrd="0" presId="urn:microsoft.com/office/officeart/2005/8/layout/vList2"/>
    <dgm:cxn modelId="{05239028-CDAE-40BD-9D36-63C5EE22FF50}" type="presParOf" srcId="{13B9BC68-40FD-4F5C-A574-D2845692F90F}" destId="{E5E0B78A-9A36-4CAF-8050-52E3A595E8E6}" srcOrd="8" destOrd="0" presId="urn:microsoft.com/office/officeart/2005/8/layout/vList2"/>
    <dgm:cxn modelId="{22EFAF8F-16D6-42DF-BB40-ECCA75049B94}" type="presParOf" srcId="{13B9BC68-40FD-4F5C-A574-D2845692F90F}" destId="{094270F4-0965-4024-A348-5567035F7F4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AFF03A-2895-4A87-A127-55974DA5D535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C970DE2-9E13-4A90-A932-536256DDCA7D}">
      <dgm:prSet phldrT="[Текст]" custT="1"/>
      <dgm:spPr/>
      <dgm:t>
        <a:bodyPr/>
        <a:lstStyle/>
        <a:p>
          <a:r>
            <a:rPr lang="ru-RU" sz="2000" b="1" dirty="0" smtClean="0"/>
            <a:t>Операционная фаза</a:t>
          </a:r>
          <a:endParaRPr lang="ru-RU" sz="2000" dirty="0"/>
        </a:p>
      </dgm:t>
    </dgm:pt>
    <dgm:pt modelId="{2948B84B-B28F-425F-BB17-5D9C41955AB0}" type="parTrans" cxnId="{E9340D32-AFB4-4E3A-AD4C-B62D9A6E7F26}">
      <dgm:prSet/>
      <dgm:spPr/>
      <dgm:t>
        <a:bodyPr/>
        <a:lstStyle/>
        <a:p>
          <a:endParaRPr lang="ru-RU" sz="1000"/>
        </a:p>
      </dgm:t>
    </dgm:pt>
    <dgm:pt modelId="{3D4551B0-7084-4DFF-BB40-3BC771839F49}" type="sibTrans" cxnId="{E9340D32-AFB4-4E3A-AD4C-B62D9A6E7F26}">
      <dgm:prSet/>
      <dgm:spPr/>
      <dgm:t>
        <a:bodyPr/>
        <a:lstStyle/>
        <a:p>
          <a:endParaRPr lang="ru-RU" sz="1000"/>
        </a:p>
      </dgm:t>
    </dgm:pt>
    <dgm:pt modelId="{98A9242E-EEFD-44BF-A8E3-70E4D9ECE8D7}">
      <dgm:prSet phldrT="[Текст]" custT="1"/>
      <dgm:spPr/>
      <dgm:t>
        <a:bodyPr/>
        <a:lstStyle/>
        <a:p>
          <a:r>
            <a:rPr lang="ru-RU" sz="1400" dirty="0" smtClean="0"/>
            <a:t>Мониторинг и контроль</a:t>
          </a:r>
          <a:endParaRPr lang="ru-RU" sz="1400" dirty="0"/>
        </a:p>
      </dgm:t>
    </dgm:pt>
    <dgm:pt modelId="{69185840-1153-47A7-905B-D86A1DD83535}" type="parTrans" cxnId="{0456CC84-E9AE-48BE-A3B8-37E49B85B41D}">
      <dgm:prSet/>
      <dgm:spPr/>
      <dgm:t>
        <a:bodyPr/>
        <a:lstStyle/>
        <a:p>
          <a:endParaRPr lang="ru-RU" sz="1000"/>
        </a:p>
      </dgm:t>
    </dgm:pt>
    <dgm:pt modelId="{9EAD1B01-17D2-4E10-B105-00474676205E}" type="sibTrans" cxnId="{0456CC84-E9AE-48BE-A3B8-37E49B85B41D}">
      <dgm:prSet/>
      <dgm:spPr/>
      <dgm:t>
        <a:bodyPr/>
        <a:lstStyle/>
        <a:p>
          <a:endParaRPr lang="ru-RU" sz="1000"/>
        </a:p>
      </dgm:t>
    </dgm:pt>
    <dgm:pt modelId="{335522C0-8814-4E00-9CC2-683DCCA67FD1}">
      <dgm:prSet phldrT="[Текст]" custT="1"/>
      <dgm:spPr/>
      <dgm:t>
        <a:bodyPr/>
        <a:lstStyle/>
        <a:p>
          <a:r>
            <a:rPr lang="ru-RU" sz="1400" dirty="0" smtClean="0"/>
            <a:t>Коммуникация и отчётность</a:t>
          </a:r>
          <a:endParaRPr lang="ru-RU" sz="1400" dirty="0"/>
        </a:p>
      </dgm:t>
    </dgm:pt>
    <dgm:pt modelId="{3DE088FA-BA25-4EE1-8EEC-B302C6030345}" type="parTrans" cxnId="{614B2F71-73EF-48CF-9DCD-0CEDC8E95241}">
      <dgm:prSet/>
      <dgm:spPr/>
      <dgm:t>
        <a:bodyPr/>
        <a:lstStyle/>
        <a:p>
          <a:endParaRPr lang="ru-RU" sz="1000"/>
        </a:p>
      </dgm:t>
    </dgm:pt>
    <dgm:pt modelId="{0CCD08C3-518B-40F0-8CB6-400B7745B3B1}" type="sibTrans" cxnId="{614B2F71-73EF-48CF-9DCD-0CEDC8E95241}">
      <dgm:prSet/>
      <dgm:spPr/>
      <dgm:t>
        <a:bodyPr/>
        <a:lstStyle/>
        <a:p>
          <a:endParaRPr lang="ru-RU" sz="1000"/>
        </a:p>
      </dgm:t>
    </dgm:pt>
    <dgm:pt modelId="{4544FFCF-06E7-4ECF-ACFA-66B918FBDC04}">
      <dgm:prSet phldrT="[Текст]" custT="1"/>
      <dgm:spPr/>
      <dgm:t>
        <a:bodyPr/>
        <a:lstStyle/>
        <a:p>
          <a:r>
            <a:rPr lang="ru-RU" sz="2000" b="1" dirty="0" smtClean="0"/>
            <a:t>Оценка </a:t>
          </a:r>
          <a:r>
            <a:rPr lang="ru-RU" sz="2000" b="1" dirty="0" err="1" smtClean="0"/>
            <a:t>взаимо-отношений</a:t>
          </a:r>
          <a:endParaRPr lang="ru-RU" sz="2000" dirty="0"/>
        </a:p>
      </dgm:t>
    </dgm:pt>
    <dgm:pt modelId="{10E014D2-E21F-4A35-8ECB-32CE8F7BAE0B}" type="parTrans" cxnId="{DB25DC55-4525-49BC-9103-1E1838BCF46B}">
      <dgm:prSet/>
      <dgm:spPr/>
      <dgm:t>
        <a:bodyPr/>
        <a:lstStyle/>
        <a:p>
          <a:endParaRPr lang="ru-RU" sz="1000"/>
        </a:p>
      </dgm:t>
    </dgm:pt>
    <dgm:pt modelId="{A3C91C65-E2A9-4B1B-B976-D632EDAD9C44}" type="sibTrans" cxnId="{DB25DC55-4525-49BC-9103-1E1838BCF46B}">
      <dgm:prSet/>
      <dgm:spPr/>
      <dgm:t>
        <a:bodyPr/>
        <a:lstStyle/>
        <a:p>
          <a:endParaRPr lang="ru-RU" sz="1000"/>
        </a:p>
      </dgm:t>
    </dgm:pt>
    <dgm:pt modelId="{1D4557AB-FDC1-4E12-98BA-E474B3F40247}">
      <dgm:prSet phldrT="[Текст]" custT="1"/>
      <dgm:spPr/>
      <dgm:t>
        <a:bodyPr/>
        <a:lstStyle/>
        <a:p>
          <a:r>
            <a:rPr lang="ru-RU" sz="1400" dirty="0" smtClean="0"/>
            <a:t>Проведение оценки удовлетворенности</a:t>
          </a:r>
          <a:endParaRPr lang="ru-RU" sz="1400" dirty="0"/>
        </a:p>
      </dgm:t>
    </dgm:pt>
    <dgm:pt modelId="{9BE9D4A6-4D52-4927-997C-C37DD3887275}" type="parTrans" cxnId="{F5978AFF-4083-4D87-9523-856D63CFBE52}">
      <dgm:prSet/>
      <dgm:spPr/>
      <dgm:t>
        <a:bodyPr/>
        <a:lstStyle/>
        <a:p>
          <a:endParaRPr lang="ru-RU" sz="1000"/>
        </a:p>
      </dgm:t>
    </dgm:pt>
    <dgm:pt modelId="{221845AC-C0A4-445B-A336-8B93EF5B98A9}" type="sibTrans" cxnId="{F5978AFF-4083-4D87-9523-856D63CFBE52}">
      <dgm:prSet/>
      <dgm:spPr/>
      <dgm:t>
        <a:bodyPr/>
        <a:lstStyle/>
        <a:p>
          <a:endParaRPr lang="ru-RU" sz="1000"/>
        </a:p>
      </dgm:t>
    </dgm:pt>
    <dgm:pt modelId="{3F4A82EF-5895-405B-BD8C-1F98E2E70DD8}">
      <dgm:prSet phldrT="[Текст]" custT="1"/>
      <dgm:spPr/>
      <dgm:t>
        <a:bodyPr/>
        <a:lstStyle/>
        <a:p>
          <a:r>
            <a:rPr lang="ru-RU" sz="1400" dirty="0" smtClean="0"/>
            <a:t>Управление изменениями</a:t>
          </a:r>
          <a:endParaRPr lang="ru-RU" sz="1400" dirty="0"/>
        </a:p>
      </dgm:t>
    </dgm:pt>
    <dgm:pt modelId="{954DDEFC-8C51-48DB-9C13-3B122456D0AC}" type="parTrans" cxnId="{0B1C2DB9-EB67-4335-9B57-59862E7ED21B}">
      <dgm:prSet/>
      <dgm:spPr/>
      <dgm:t>
        <a:bodyPr/>
        <a:lstStyle/>
        <a:p>
          <a:endParaRPr lang="ru-RU" sz="1000"/>
        </a:p>
      </dgm:t>
    </dgm:pt>
    <dgm:pt modelId="{FE670719-7DF3-4EFD-9C2B-B5425332F62B}" type="sibTrans" cxnId="{0B1C2DB9-EB67-4335-9B57-59862E7ED21B}">
      <dgm:prSet/>
      <dgm:spPr/>
      <dgm:t>
        <a:bodyPr/>
        <a:lstStyle/>
        <a:p>
          <a:endParaRPr lang="ru-RU" sz="1000"/>
        </a:p>
      </dgm:t>
    </dgm:pt>
    <dgm:pt modelId="{EFE7949E-2386-4EE0-A53F-EEE72DF9E98C}">
      <dgm:prSet phldrT="[Текст]" custT="1"/>
      <dgm:spPr/>
      <dgm:t>
        <a:bodyPr/>
        <a:lstStyle/>
        <a:p>
          <a:r>
            <a:rPr lang="ru-RU" sz="2000" b="1" dirty="0" smtClean="0"/>
            <a:t>Этап завершения и перехода</a:t>
          </a:r>
          <a:endParaRPr lang="ru-RU" sz="2000" dirty="0"/>
        </a:p>
      </dgm:t>
    </dgm:pt>
    <dgm:pt modelId="{E04789A9-2F8B-456F-85BC-C57D9F3163B9}" type="parTrans" cxnId="{5233F4A9-493A-4477-A4B6-12EB50D7058E}">
      <dgm:prSet/>
      <dgm:spPr/>
      <dgm:t>
        <a:bodyPr/>
        <a:lstStyle/>
        <a:p>
          <a:endParaRPr lang="ru-RU" sz="1000"/>
        </a:p>
      </dgm:t>
    </dgm:pt>
    <dgm:pt modelId="{5E650361-6A5A-46B9-A42B-F51C02285CA4}" type="sibTrans" cxnId="{5233F4A9-493A-4477-A4B6-12EB50D7058E}">
      <dgm:prSet/>
      <dgm:spPr/>
      <dgm:t>
        <a:bodyPr/>
        <a:lstStyle/>
        <a:p>
          <a:endParaRPr lang="ru-RU" sz="1000"/>
        </a:p>
      </dgm:t>
    </dgm:pt>
    <dgm:pt modelId="{8B630DEB-2365-4217-ABC6-E2803FE24E15}">
      <dgm:prSet phldrT="[Текст]" custT="1"/>
      <dgm:spPr/>
      <dgm:t>
        <a:bodyPr/>
        <a:lstStyle/>
        <a:p>
          <a:r>
            <a:rPr lang="ru-RU" sz="1400" dirty="0" smtClean="0"/>
            <a:t>План преемственности</a:t>
          </a:r>
          <a:endParaRPr lang="ru-RU" sz="1400" dirty="0"/>
        </a:p>
      </dgm:t>
    </dgm:pt>
    <dgm:pt modelId="{6A8D0529-700A-4FEF-A951-E7FA123A5F6D}" type="parTrans" cxnId="{EF52298D-292F-4E2E-82C0-31F8193BD059}">
      <dgm:prSet/>
      <dgm:spPr/>
      <dgm:t>
        <a:bodyPr/>
        <a:lstStyle/>
        <a:p>
          <a:endParaRPr lang="ru-RU" sz="1000"/>
        </a:p>
      </dgm:t>
    </dgm:pt>
    <dgm:pt modelId="{B9945CC9-D720-477F-883A-E881A036D4EF}" type="sibTrans" cxnId="{EF52298D-292F-4E2E-82C0-31F8193BD059}">
      <dgm:prSet/>
      <dgm:spPr/>
      <dgm:t>
        <a:bodyPr/>
        <a:lstStyle/>
        <a:p>
          <a:endParaRPr lang="ru-RU" sz="1000"/>
        </a:p>
      </dgm:t>
    </dgm:pt>
    <dgm:pt modelId="{69AB3AF6-3F25-4746-96F1-4D636CF4797C}">
      <dgm:prSet phldrT="[Текст]" custT="1"/>
      <dgm:spPr/>
      <dgm:t>
        <a:bodyPr/>
        <a:lstStyle/>
        <a:p>
          <a:r>
            <a:rPr lang="ru-RU" sz="1400" dirty="0" smtClean="0"/>
            <a:t>Отзывы и рефлексия по результатам</a:t>
          </a:r>
          <a:endParaRPr lang="ru-RU" sz="1400" dirty="0"/>
        </a:p>
      </dgm:t>
    </dgm:pt>
    <dgm:pt modelId="{8410BC62-7281-478E-BDBA-20F6171B5FBB}" type="parTrans" cxnId="{2AE2719F-3C6A-4FCB-BE77-5A2CCA28FAFE}">
      <dgm:prSet/>
      <dgm:spPr/>
      <dgm:t>
        <a:bodyPr/>
        <a:lstStyle/>
        <a:p>
          <a:endParaRPr lang="ru-RU" sz="1000"/>
        </a:p>
      </dgm:t>
    </dgm:pt>
    <dgm:pt modelId="{457D794A-AF67-43F5-BA01-BEB7C24CD53C}" type="sibTrans" cxnId="{2AE2719F-3C6A-4FCB-BE77-5A2CCA28FAFE}">
      <dgm:prSet/>
      <dgm:spPr/>
      <dgm:t>
        <a:bodyPr/>
        <a:lstStyle/>
        <a:p>
          <a:endParaRPr lang="ru-RU" sz="1000"/>
        </a:p>
      </dgm:t>
    </dgm:pt>
    <dgm:pt modelId="{55FFA209-49E5-445E-9DD2-E189B020EF73}">
      <dgm:prSet phldrT="[Текст]" custT="1"/>
      <dgm:spPr/>
      <dgm:t>
        <a:bodyPr/>
        <a:lstStyle/>
        <a:p>
          <a:r>
            <a:rPr lang="ru-RU" sz="1400" smtClean="0"/>
            <a:t>Управление инцидентами</a:t>
          </a:r>
          <a:endParaRPr lang="ru-RU" sz="1400" dirty="0"/>
        </a:p>
      </dgm:t>
    </dgm:pt>
    <dgm:pt modelId="{FF791526-67AA-4364-91C1-7E8DA53F6B65}" type="parTrans" cxnId="{90FB0812-D59C-4503-8A54-9FBCD46B7C27}">
      <dgm:prSet/>
      <dgm:spPr/>
      <dgm:t>
        <a:bodyPr/>
        <a:lstStyle/>
        <a:p>
          <a:endParaRPr lang="ru-RU" sz="1000"/>
        </a:p>
      </dgm:t>
    </dgm:pt>
    <dgm:pt modelId="{0F386C96-A92D-40F2-A4DA-5BA65207E793}" type="sibTrans" cxnId="{90FB0812-D59C-4503-8A54-9FBCD46B7C27}">
      <dgm:prSet/>
      <dgm:spPr/>
      <dgm:t>
        <a:bodyPr/>
        <a:lstStyle/>
        <a:p>
          <a:endParaRPr lang="ru-RU" sz="1000"/>
        </a:p>
      </dgm:t>
    </dgm:pt>
    <dgm:pt modelId="{CD5AEB51-9A17-4CEB-BE0E-7B62DA3123F4}">
      <dgm:prSet phldrT="[Текст]" custT="1"/>
      <dgm:spPr/>
      <dgm:t>
        <a:bodyPr/>
        <a:lstStyle/>
        <a:p>
          <a:r>
            <a:rPr lang="ru-RU" sz="2000" b="1" dirty="0" smtClean="0"/>
            <a:t>Контрактная фаза</a:t>
          </a:r>
          <a:endParaRPr lang="ru-RU" sz="2000" dirty="0"/>
        </a:p>
      </dgm:t>
    </dgm:pt>
    <dgm:pt modelId="{486B80B5-2DEC-49F7-B139-77203639FC5A}" type="parTrans" cxnId="{319D9727-246F-4116-9F3A-E47A3DA5BC71}">
      <dgm:prSet/>
      <dgm:spPr/>
      <dgm:t>
        <a:bodyPr/>
        <a:lstStyle/>
        <a:p>
          <a:endParaRPr lang="ru-RU" sz="1000"/>
        </a:p>
      </dgm:t>
    </dgm:pt>
    <dgm:pt modelId="{0D63AA02-CDEE-4D29-9095-4E380981B88D}" type="sibTrans" cxnId="{319D9727-246F-4116-9F3A-E47A3DA5BC71}">
      <dgm:prSet/>
      <dgm:spPr/>
      <dgm:t>
        <a:bodyPr/>
        <a:lstStyle/>
        <a:p>
          <a:endParaRPr lang="ru-RU" sz="1000"/>
        </a:p>
      </dgm:t>
    </dgm:pt>
    <dgm:pt modelId="{7F803137-93CD-46A7-9D26-F915F4892C4F}">
      <dgm:prSet phldrT="[Текст]" custT="1"/>
      <dgm:spPr/>
      <dgm:t>
        <a:bodyPr/>
        <a:lstStyle/>
        <a:p>
          <a:r>
            <a:rPr lang="ru-RU" sz="2000" b="1" dirty="0" err="1" smtClean="0"/>
            <a:t>Предконтрактная</a:t>
          </a:r>
          <a:r>
            <a:rPr lang="ru-RU" sz="2000" b="1" dirty="0" smtClean="0"/>
            <a:t> фаза</a:t>
          </a:r>
          <a:endParaRPr lang="ru-RU" sz="2000" dirty="0"/>
        </a:p>
      </dgm:t>
    </dgm:pt>
    <dgm:pt modelId="{0598B462-D27A-43FF-854F-AFDB9DBF9AF7}" type="parTrans" cxnId="{5E984E3C-E919-4354-B6D4-3BE66D85EC32}">
      <dgm:prSet/>
      <dgm:spPr/>
      <dgm:t>
        <a:bodyPr/>
        <a:lstStyle/>
        <a:p>
          <a:endParaRPr lang="ru-RU" sz="1000"/>
        </a:p>
      </dgm:t>
    </dgm:pt>
    <dgm:pt modelId="{AE27C76A-C9AB-45DF-B316-20535838FA3A}" type="sibTrans" cxnId="{5E984E3C-E919-4354-B6D4-3BE66D85EC32}">
      <dgm:prSet/>
      <dgm:spPr/>
      <dgm:t>
        <a:bodyPr/>
        <a:lstStyle/>
        <a:p>
          <a:endParaRPr lang="ru-RU" sz="1000"/>
        </a:p>
      </dgm:t>
    </dgm:pt>
    <dgm:pt modelId="{4AF85325-FF1A-4058-8D73-6D52AB7C764F}">
      <dgm:prSet phldrT="[Текст]" custT="1"/>
      <dgm:spPr/>
      <dgm:t>
        <a:bodyPr/>
        <a:lstStyle/>
        <a:p>
          <a:r>
            <a:rPr lang="ru-RU" sz="1400" dirty="0" smtClean="0"/>
            <a:t>Чёткое распределение ответственно</a:t>
          </a:r>
          <a:endParaRPr lang="ru-RU" sz="1400" dirty="0"/>
        </a:p>
      </dgm:t>
    </dgm:pt>
    <dgm:pt modelId="{BE9DEAF0-3D75-41DF-ACA6-6C5EF22DB53D}" type="parTrans" cxnId="{F50D45A0-6A8E-46E0-BBEB-4B8AC5D170B5}">
      <dgm:prSet/>
      <dgm:spPr/>
      <dgm:t>
        <a:bodyPr/>
        <a:lstStyle/>
        <a:p>
          <a:endParaRPr lang="ru-RU" sz="1000"/>
        </a:p>
      </dgm:t>
    </dgm:pt>
    <dgm:pt modelId="{557DA2E8-04EE-41F1-97C7-8F7B2C38CA15}" type="sibTrans" cxnId="{F50D45A0-6A8E-46E0-BBEB-4B8AC5D170B5}">
      <dgm:prSet/>
      <dgm:spPr/>
      <dgm:t>
        <a:bodyPr/>
        <a:lstStyle/>
        <a:p>
          <a:endParaRPr lang="ru-RU" sz="1000"/>
        </a:p>
      </dgm:t>
    </dgm:pt>
    <dgm:pt modelId="{8163E548-B517-419D-B694-3B8C3A1018B7}">
      <dgm:prSet phldrT="[Текст]" custT="1"/>
      <dgm:spPr/>
      <dgm:t>
        <a:bodyPr/>
        <a:lstStyle/>
        <a:p>
          <a:r>
            <a:rPr lang="ru-RU" sz="1400" dirty="0" smtClean="0"/>
            <a:t>SLA (</a:t>
          </a:r>
          <a:r>
            <a:rPr lang="ru-RU" sz="1400" dirty="0" err="1" smtClean="0"/>
            <a:t>Service</a:t>
          </a:r>
          <a:r>
            <a:rPr lang="ru-RU" sz="1400" dirty="0" smtClean="0"/>
            <a:t> </a:t>
          </a:r>
          <a:r>
            <a:rPr lang="ru-RU" sz="1400" dirty="0" err="1" smtClean="0"/>
            <a:t>Level</a:t>
          </a:r>
          <a:r>
            <a:rPr lang="ru-RU" sz="1400" dirty="0" smtClean="0"/>
            <a:t> </a:t>
          </a:r>
          <a:r>
            <a:rPr lang="ru-RU" sz="1400" dirty="0" err="1" smtClean="0"/>
            <a:t>Agreement</a:t>
          </a:r>
          <a:r>
            <a:rPr lang="ru-RU" sz="1400" dirty="0" smtClean="0"/>
            <a:t>) и SOW (</a:t>
          </a:r>
          <a:r>
            <a:rPr lang="en-US" sz="1400" dirty="0" smtClean="0"/>
            <a:t>Statement of work</a:t>
          </a:r>
          <a:r>
            <a:rPr lang="ru-RU" sz="1400" dirty="0" smtClean="0"/>
            <a:t>)</a:t>
          </a:r>
        </a:p>
      </dgm:t>
    </dgm:pt>
    <dgm:pt modelId="{A420CC1A-7737-4170-9B3D-0F124440C719}" type="parTrans" cxnId="{C181D6C8-C6FE-4041-88AA-6B2A0C744E59}">
      <dgm:prSet/>
      <dgm:spPr/>
      <dgm:t>
        <a:bodyPr/>
        <a:lstStyle/>
        <a:p>
          <a:endParaRPr lang="ru-RU" sz="1000"/>
        </a:p>
      </dgm:t>
    </dgm:pt>
    <dgm:pt modelId="{CF9A5226-726D-4DD4-A248-EA5086842526}" type="sibTrans" cxnId="{C181D6C8-C6FE-4041-88AA-6B2A0C744E59}">
      <dgm:prSet/>
      <dgm:spPr/>
      <dgm:t>
        <a:bodyPr/>
        <a:lstStyle/>
        <a:p>
          <a:endParaRPr lang="ru-RU" sz="1000"/>
        </a:p>
      </dgm:t>
    </dgm:pt>
    <dgm:pt modelId="{AB54B3E9-180D-4A8C-80B4-AB114C53256A}">
      <dgm:prSet phldrT="[Текст]" custT="1"/>
      <dgm:spPr/>
      <dgm:t>
        <a:bodyPr/>
        <a:lstStyle/>
        <a:p>
          <a:r>
            <a:rPr lang="ru-RU" sz="1300" dirty="0" smtClean="0"/>
            <a:t>Конфиденциальность</a:t>
          </a:r>
          <a:r>
            <a:rPr lang="ru-RU" sz="1400" dirty="0" smtClean="0"/>
            <a:t> и </a:t>
          </a:r>
          <a:r>
            <a:rPr lang="ru-RU" sz="1400" dirty="0" err="1" smtClean="0"/>
            <a:t>комплаенс</a:t>
          </a:r>
          <a:endParaRPr lang="ru-RU" sz="1400" dirty="0"/>
        </a:p>
      </dgm:t>
    </dgm:pt>
    <dgm:pt modelId="{50646611-4185-42DC-BDAF-33D37B903514}" type="parTrans" cxnId="{A8619491-62D7-491C-868C-D1CDF628207F}">
      <dgm:prSet/>
      <dgm:spPr/>
      <dgm:t>
        <a:bodyPr/>
        <a:lstStyle/>
        <a:p>
          <a:endParaRPr lang="ru-RU" sz="1000"/>
        </a:p>
      </dgm:t>
    </dgm:pt>
    <dgm:pt modelId="{51ACDC4C-47F2-4010-AFE6-28D7C7C2A6A9}" type="sibTrans" cxnId="{A8619491-62D7-491C-868C-D1CDF628207F}">
      <dgm:prSet/>
      <dgm:spPr/>
      <dgm:t>
        <a:bodyPr/>
        <a:lstStyle/>
        <a:p>
          <a:endParaRPr lang="ru-RU" sz="1000"/>
        </a:p>
      </dgm:t>
    </dgm:pt>
    <dgm:pt modelId="{DC179E40-E02D-4FB4-9C64-10CAD2FE0AE1}">
      <dgm:prSet phldrT="[Текст]" custT="1"/>
      <dgm:spPr/>
      <dgm:t>
        <a:bodyPr/>
        <a:lstStyle/>
        <a:p>
          <a:r>
            <a:rPr lang="ru-RU" sz="1400" dirty="0" smtClean="0"/>
            <a:t>Оценка потребностей (разработка </a:t>
          </a:r>
          <a:r>
            <a:rPr lang="ru-RU" sz="1400" dirty="0" err="1" smtClean="0"/>
            <a:t>бенчмарка</a:t>
          </a:r>
          <a:r>
            <a:rPr lang="ru-RU" sz="1400" dirty="0" smtClean="0"/>
            <a:t>)</a:t>
          </a:r>
          <a:endParaRPr lang="ru-RU" sz="1400" dirty="0"/>
        </a:p>
      </dgm:t>
    </dgm:pt>
    <dgm:pt modelId="{769B0D64-31BC-4792-B4A0-C03671B8A054}" type="parTrans" cxnId="{3C54FE11-9B03-4A0B-83D4-AC616AE64796}">
      <dgm:prSet/>
      <dgm:spPr/>
      <dgm:t>
        <a:bodyPr/>
        <a:lstStyle/>
        <a:p>
          <a:endParaRPr lang="ru-RU" sz="1000"/>
        </a:p>
      </dgm:t>
    </dgm:pt>
    <dgm:pt modelId="{B44EA96A-AC59-4B4E-BD6C-8B3C3F900ECD}" type="sibTrans" cxnId="{3C54FE11-9B03-4A0B-83D4-AC616AE64796}">
      <dgm:prSet/>
      <dgm:spPr/>
      <dgm:t>
        <a:bodyPr/>
        <a:lstStyle/>
        <a:p>
          <a:endParaRPr lang="ru-RU" sz="1000"/>
        </a:p>
      </dgm:t>
    </dgm:pt>
    <dgm:pt modelId="{5704A6CA-9432-4298-9F0C-610D417D0ACE}">
      <dgm:prSet phldrT="[Текст]" custT="1"/>
      <dgm:spPr/>
      <dgm:t>
        <a:bodyPr/>
        <a:lstStyle/>
        <a:p>
          <a:r>
            <a:rPr lang="ru-RU" sz="1400" dirty="0" smtClean="0"/>
            <a:t>Комплексная и всесторонняя проверка провайдера</a:t>
          </a:r>
          <a:endParaRPr lang="ru-RU" sz="1400" dirty="0"/>
        </a:p>
      </dgm:t>
    </dgm:pt>
    <dgm:pt modelId="{CA37D90D-A120-4AC2-A69E-FB842CAC2679}" type="parTrans" cxnId="{57F6EA2F-4727-43BE-B9BF-B7515D0B62F2}">
      <dgm:prSet/>
      <dgm:spPr/>
      <dgm:t>
        <a:bodyPr/>
        <a:lstStyle/>
        <a:p>
          <a:endParaRPr lang="ru-RU" sz="1000"/>
        </a:p>
      </dgm:t>
    </dgm:pt>
    <dgm:pt modelId="{1D39FEF8-A1D8-4409-A66F-FB5320165AAA}" type="sibTrans" cxnId="{57F6EA2F-4727-43BE-B9BF-B7515D0B62F2}">
      <dgm:prSet/>
      <dgm:spPr/>
      <dgm:t>
        <a:bodyPr/>
        <a:lstStyle/>
        <a:p>
          <a:endParaRPr lang="ru-RU" sz="1000"/>
        </a:p>
      </dgm:t>
    </dgm:pt>
    <dgm:pt modelId="{F1273F77-3C6B-424B-BBE2-F0FFAAF8F946}">
      <dgm:prSet phldrT="[Текст]" custT="1"/>
      <dgm:spPr/>
      <dgm:t>
        <a:bodyPr/>
        <a:lstStyle/>
        <a:p>
          <a:r>
            <a:rPr lang="ru-RU" sz="1400" dirty="0" smtClean="0"/>
            <a:t>Техническая экспертиза</a:t>
          </a:r>
          <a:endParaRPr lang="ru-RU" sz="1400" dirty="0"/>
        </a:p>
      </dgm:t>
    </dgm:pt>
    <dgm:pt modelId="{C4136159-21C2-4D62-8BB9-1FAC9C73D7EF}" type="parTrans" cxnId="{44984B83-AA2C-411E-9216-1B5224980FE4}">
      <dgm:prSet/>
      <dgm:spPr/>
      <dgm:t>
        <a:bodyPr/>
        <a:lstStyle/>
        <a:p>
          <a:endParaRPr lang="ru-RU" sz="1000"/>
        </a:p>
      </dgm:t>
    </dgm:pt>
    <dgm:pt modelId="{579C1035-1212-4983-AB99-D26F63757A7C}" type="sibTrans" cxnId="{44984B83-AA2C-411E-9216-1B5224980FE4}">
      <dgm:prSet/>
      <dgm:spPr/>
      <dgm:t>
        <a:bodyPr/>
        <a:lstStyle/>
        <a:p>
          <a:endParaRPr lang="ru-RU" sz="1000"/>
        </a:p>
      </dgm:t>
    </dgm:pt>
    <dgm:pt modelId="{51EF3CC8-4638-441D-8BFD-C0583EB5EAC0}">
      <dgm:prSet phldrT="[Текст]" custT="1"/>
      <dgm:spPr/>
      <dgm:t>
        <a:bodyPr/>
        <a:lstStyle/>
        <a:p>
          <a:r>
            <a:rPr lang="ru-RU" sz="1400" smtClean="0"/>
            <a:t>Коммерческие условия</a:t>
          </a:r>
          <a:endParaRPr lang="ru-RU" sz="1400" dirty="0"/>
        </a:p>
      </dgm:t>
    </dgm:pt>
    <dgm:pt modelId="{8CF69BC3-AACD-4CF7-83B9-694512BE0470}" type="parTrans" cxnId="{A1924421-A8E6-44E1-ADDC-F1530D7CF98D}">
      <dgm:prSet/>
      <dgm:spPr/>
      <dgm:t>
        <a:bodyPr/>
        <a:lstStyle/>
        <a:p>
          <a:endParaRPr lang="ru-RU" sz="1000"/>
        </a:p>
      </dgm:t>
    </dgm:pt>
    <dgm:pt modelId="{8FEC5FCE-595B-492D-884F-A2A100E792E9}" type="sibTrans" cxnId="{A1924421-A8E6-44E1-ADDC-F1530D7CF98D}">
      <dgm:prSet/>
      <dgm:spPr/>
      <dgm:t>
        <a:bodyPr/>
        <a:lstStyle/>
        <a:p>
          <a:endParaRPr lang="ru-RU" sz="1000"/>
        </a:p>
      </dgm:t>
    </dgm:pt>
    <dgm:pt modelId="{3C8E68A1-41F1-4F2A-89F0-F91B6BFCF33F}" type="pres">
      <dgm:prSet presAssocID="{62AFF03A-2895-4A87-A127-55974DA5D5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D99FB-39E8-4F05-98F0-44D9EB82B7D8}" type="pres">
      <dgm:prSet presAssocID="{7F803137-93CD-46A7-9D26-F915F4892C4F}" presName="compNode" presStyleCnt="0"/>
      <dgm:spPr/>
    </dgm:pt>
    <dgm:pt modelId="{6FBF748E-DFFE-4B3C-82A7-9C37873E9682}" type="pres">
      <dgm:prSet presAssocID="{7F803137-93CD-46A7-9D26-F915F4892C4F}" presName="aNode" presStyleLbl="bgShp" presStyleIdx="0" presStyleCnt="5"/>
      <dgm:spPr/>
      <dgm:t>
        <a:bodyPr/>
        <a:lstStyle/>
        <a:p>
          <a:endParaRPr lang="ru-RU"/>
        </a:p>
      </dgm:t>
    </dgm:pt>
    <dgm:pt modelId="{70353F83-D170-479E-8302-5F57D8A55FFA}" type="pres">
      <dgm:prSet presAssocID="{7F803137-93CD-46A7-9D26-F915F4892C4F}" presName="textNode" presStyleLbl="bgShp" presStyleIdx="0" presStyleCnt="5"/>
      <dgm:spPr/>
      <dgm:t>
        <a:bodyPr/>
        <a:lstStyle/>
        <a:p>
          <a:endParaRPr lang="ru-RU"/>
        </a:p>
      </dgm:t>
    </dgm:pt>
    <dgm:pt modelId="{B2F50236-A907-4AD8-86D3-CC7277FAAB06}" type="pres">
      <dgm:prSet presAssocID="{7F803137-93CD-46A7-9D26-F915F4892C4F}" presName="compChildNode" presStyleCnt="0"/>
      <dgm:spPr/>
    </dgm:pt>
    <dgm:pt modelId="{0442C338-D7ED-4828-9C23-289791578FB9}" type="pres">
      <dgm:prSet presAssocID="{7F803137-93CD-46A7-9D26-F915F4892C4F}" presName="theInnerList" presStyleCnt="0"/>
      <dgm:spPr/>
    </dgm:pt>
    <dgm:pt modelId="{5B744F10-6779-4AD5-970B-AB0D12E6440F}" type="pres">
      <dgm:prSet presAssocID="{DC179E40-E02D-4FB4-9C64-10CAD2FE0AE1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A0452-AB1F-4038-AFC3-62C7FAD6EFE3}" type="pres">
      <dgm:prSet presAssocID="{DC179E40-E02D-4FB4-9C64-10CAD2FE0AE1}" presName="aSpace2" presStyleCnt="0"/>
      <dgm:spPr/>
    </dgm:pt>
    <dgm:pt modelId="{67F799FE-E6A7-416A-913B-8CD19807710D}" type="pres">
      <dgm:prSet presAssocID="{5704A6CA-9432-4298-9F0C-610D417D0ACE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053CB-2624-4067-81DC-E11D7109D44D}" type="pres">
      <dgm:prSet presAssocID="{5704A6CA-9432-4298-9F0C-610D417D0ACE}" presName="aSpace2" presStyleCnt="0"/>
      <dgm:spPr/>
    </dgm:pt>
    <dgm:pt modelId="{46E52800-2F7D-453E-9EFF-0C69B179BF5C}" type="pres">
      <dgm:prSet presAssocID="{F1273F77-3C6B-424B-BBE2-F0FFAAF8F946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3AD59-D1A0-4D91-A87A-3A023EDA33BC}" type="pres">
      <dgm:prSet presAssocID="{F1273F77-3C6B-424B-BBE2-F0FFAAF8F946}" presName="aSpace2" presStyleCnt="0"/>
      <dgm:spPr/>
    </dgm:pt>
    <dgm:pt modelId="{926C55B3-191A-4C96-85DC-C230F95C885B}" type="pres">
      <dgm:prSet presAssocID="{51EF3CC8-4638-441D-8BFD-C0583EB5EAC0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FB68D-1D4B-468D-B69B-3BE96575C11B}" type="pres">
      <dgm:prSet presAssocID="{7F803137-93CD-46A7-9D26-F915F4892C4F}" presName="aSpace" presStyleCnt="0"/>
      <dgm:spPr/>
    </dgm:pt>
    <dgm:pt modelId="{E815ABBE-C9FE-4A70-85B2-F27190CBBC53}" type="pres">
      <dgm:prSet presAssocID="{CD5AEB51-9A17-4CEB-BE0E-7B62DA3123F4}" presName="compNode" presStyleCnt="0"/>
      <dgm:spPr/>
    </dgm:pt>
    <dgm:pt modelId="{9FA73668-5A97-485B-BB1B-E986BB4B8E42}" type="pres">
      <dgm:prSet presAssocID="{CD5AEB51-9A17-4CEB-BE0E-7B62DA3123F4}" presName="aNode" presStyleLbl="bgShp" presStyleIdx="1" presStyleCnt="5"/>
      <dgm:spPr/>
      <dgm:t>
        <a:bodyPr/>
        <a:lstStyle/>
        <a:p>
          <a:endParaRPr lang="ru-RU"/>
        </a:p>
      </dgm:t>
    </dgm:pt>
    <dgm:pt modelId="{FC90B47B-6E9E-43C8-B472-756CF9883346}" type="pres">
      <dgm:prSet presAssocID="{CD5AEB51-9A17-4CEB-BE0E-7B62DA3123F4}" presName="textNode" presStyleLbl="bgShp" presStyleIdx="1" presStyleCnt="5"/>
      <dgm:spPr/>
      <dgm:t>
        <a:bodyPr/>
        <a:lstStyle/>
        <a:p>
          <a:endParaRPr lang="ru-RU"/>
        </a:p>
      </dgm:t>
    </dgm:pt>
    <dgm:pt modelId="{6B5268A8-C5C3-448E-B20A-E185449A04AE}" type="pres">
      <dgm:prSet presAssocID="{CD5AEB51-9A17-4CEB-BE0E-7B62DA3123F4}" presName="compChildNode" presStyleCnt="0"/>
      <dgm:spPr/>
    </dgm:pt>
    <dgm:pt modelId="{FA59FCB9-4E6C-4BA8-93C7-C9686853BFBD}" type="pres">
      <dgm:prSet presAssocID="{CD5AEB51-9A17-4CEB-BE0E-7B62DA3123F4}" presName="theInnerList" presStyleCnt="0"/>
      <dgm:spPr/>
    </dgm:pt>
    <dgm:pt modelId="{DBB4AD4E-A5D7-45C6-87B0-73E58C66792C}" type="pres">
      <dgm:prSet presAssocID="{4AF85325-FF1A-4058-8D73-6D52AB7C764F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896DB-E344-4B44-9FA8-E3C72BB3F692}" type="pres">
      <dgm:prSet presAssocID="{4AF85325-FF1A-4058-8D73-6D52AB7C764F}" presName="aSpace2" presStyleCnt="0"/>
      <dgm:spPr/>
    </dgm:pt>
    <dgm:pt modelId="{B78F46B1-8E9A-467D-A35C-D01F00F545BA}" type="pres">
      <dgm:prSet presAssocID="{8163E548-B517-419D-B694-3B8C3A1018B7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CDCB5-9450-411E-BDF2-77AA742F510A}" type="pres">
      <dgm:prSet presAssocID="{8163E548-B517-419D-B694-3B8C3A1018B7}" presName="aSpace2" presStyleCnt="0"/>
      <dgm:spPr/>
    </dgm:pt>
    <dgm:pt modelId="{A6C4E874-CAD2-4005-854B-E3931DAADFD7}" type="pres">
      <dgm:prSet presAssocID="{AB54B3E9-180D-4A8C-80B4-AB114C53256A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EC95-2DC9-4139-BA4A-4397BC08C3E8}" type="pres">
      <dgm:prSet presAssocID="{CD5AEB51-9A17-4CEB-BE0E-7B62DA3123F4}" presName="aSpace" presStyleCnt="0"/>
      <dgm:spPr/>
    </dgm:pt>
    <dgm:pt modelId="{B7330BB8-AF34-410B-8581-2079FBF4BBFE}" type="pres">
      <dgm:prSet presAssocID="{FC970DE2-9E13-4A90-A932-536256DDCA7D}" presName="compNode" presStyleCnt="0"/>
      <dgm:spPr/>
    </dgm:pt>
    <dgm:pt modelId="{334F0E05-172C-4BF5-9565-C08B49F71D1B}" type="pres">
      <dgm:prSet presAssocID="{FC970DE2-9E13-4A90-A932-536256DDCA7D}" presName="aNode" presStyleLbl="bgShp" presStyleIdx="2" presStyleCnt="5"/>
      <dgm:spPr/>
      <dgm:t>
        <a:bodyPr/>
        <a:lstStyle/>
        <a:p>
          <a:endParaRPr lang="ru-RU"/>
        </a:p>
      </dgm:t>
    </dgm:pt>
    <dgm:pt modelId="{552C95A7-1D49-4B10-AAA4-6E27E307587B}" type="pres">
      <dgm:prSet presAssocID="{FC970DE2-9E13-4A90-A932-536256DDCA7D}" presName="textNode" presStyleLbl="bgShp" presStyleIdx="2" presStyleCnt="5"/>
      <dgm:spPr/>
      <dgm:t>
        <a:bodyPr/>
        <a:lstStyle/>
        <a:p>
          <a:endParaRPr lang="ru-RU"/>
        </a:p>
      </dgm:t>
    </dgm:pt>
    <dgm:pt modelId="{E8B90D00-0005-4004-8621-87B52F8DE20E}" type="pres">
      <dgm:prSet presAssocID="{FC970DE2-9E13-4A90-A932-536256DDCA7D}" presName="compChildNode" presStyleCnt="0"/>
      <dgm:spPr/>
    </dgm:pt>
    <dgm:pt modelId="{42A33C06-88F8-431B-AF58-A9CBB5A55544}" type="pres">
      <dgm:prSet presAssocID="{FC970DE2-9E13-4A90-A932-536256DDCA7D}" presName="theInnerList" presStyleCnt="0"/>
      <dgm:spPr/>
    </dgm:pt>
    <dgm:pt modelId="{501B83AA-C681-4298-83A3-3C71158EBE25}" type="pres">
      <dgm:prSet presAssocID="{98A9242E-EEFD-44BF-A8E3-70E4D9ECE8D7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AAE21-B5CF-4D5B-B334-767E0CF4BB61}" type="pres">
      <dgm:prSet presAssocID="{98A9242E-EEFD-44BF-A8E3-70E4D9ECE8D7}" presName="aSpace2" presStyleCnt="0"/>
      <dgm:spPr/>
    </dgm:pt>
    <dgm:pt modelId="{884B6622-A4E6-4F15-8261-71223E36EA38}" type="pres">
      <dgm:prSet presAssocID="{335522C0-8814-4E00-9CC2-683DCCA67FD1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A0F11-44D3-4656-8DE2-7DE216A62563}" type="pres">
      <dgm:prSet presAssocID="{335522C0-8814-4E00-9CC2-683DCCA67FD1}" presName="aSpace2" presStyleCnt="0"/>
      <dgm:spPr/>
    </dgm:pt>
    <dgm:pt modelId="{0223567D-2DAF-46AB-A060-1B2FCF3E1647}" type="pres">
      <dgm:prSet presAssocID="{55FFA209-49E5-445E-9DD2-E189B020EF73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FCA34-841A-4DAA-B0D7-F9F497C29A07}" type="pres">
      <dgm:prSet presAssocID="{FC970DE2-9E13-4A90-A932-536256DDCA7D}" presName="aSpace" presStyleCnt="0"/>
      <dgm:spPr/>
    </dgm:pt>
    <dgm:pt modelId="{C72F2CDF-FA16-422A-9F8A-84D3E9FC53F3}" type="pres">
      <dgm:prSet presAssocID="{4544FFCF-06E7-4ECF-ACFA-66B918FBDC04}" presName="compNode" presStyleCnt="0"/>
      <dgm:spPr/>
    </dgm:pt>
    <dgm:pt modelId="{CA5A54C7-6634-41F9-9C90-3A84B673AAFD}" type="pres">
      <dgm:prSet presAssocID="{4544FFCF-06E7-4ECF-ACFA-66B918FBDC04}" presName="aNode" presStyleLbl="bgShp" presStyleIdx="3" presStyleCnt="5"/>
      <dgm:spPr/>
      <dgm:t>
        <a:bodyPr/>
        <a:lstStyle/>
        <a:p>
          <a:endParaRPr lang="ru-RU"/>
        </a:p>
      </dgm:t>
    </dgm:pt>
    <dgm:pt modelId="{53946142-89BC-46F1-9717-7B285119E502}" type="pres">
      <dgm:prSet presAssocID="{4544FFCF-06E7-4ECF-ACFA-66B918FBDC04}" presName="textNode" presStyleLbl="bgShp" presStyleIdx="3" presStyleCnt="5"/>
      <dgm:spPr/>
      <dgm:t>
        <a:bodyPr/>
        <a:lstStyle/>
        <a:p>
          <a:endParaRPr lang="ru-RU"/>
        </a:p>
      </dgm:t>
    </dgm:pt>
    <dgm:pt modelId="{1DA4C888-DDE6-4F85-98FB-6035A9F20016}" type="pres">
      <dgm:prSet presAssocID="{4544FFCF-06E7-4ECF-ACFA-66B918FBDC04}" presName="compChildNode" presStyleCnt="0"/>
      <dgm:spPr/>
    </dgm:pt>
    <dgm:pt modelId="{9668A9AA-1BD4-4D4F-9C55-D79A07132BA5}" type="pres">
      <dgm:prSet presAssocID="{4544FFCF-06E7-4ECF-ACFA-66B918FBDC04}" presName="theInnerList" presStyleCnt="0"/>
      <dgm:spPr/>
    </dgm:pt>
    <dgm:pt modelId="{45D7743E-1DC3-44BF-A71C-2A07B7EA5B10}" type="pres">
      <dgm:prSet presAssocID="{1D4557AB-FDC1-4E12-98BA-E474B3F40247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56B2B-6703-4F44-8FF3-B667EF1AD502}" type="pres">
      <dgm:prSet presAssocID="{1D4557AB-FDC1-4E12-98BA-E474B3F40247}" presName="aSpace2" presStyleCnt="0"/>
      <dgm:spPr/>
    </dgm:pt>
    <dgm:pt modelId="{6EECB7CB-2886-49D7-8524-5D7F125D6499}" type="pres">
      <dgm:prSet presAssocID="{3F4A82EF-5895-405B-BD8C-1F98E2E70DD8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ACE4-BB79-4825-9866-B308BDB9E33D}" type="pres">
      <dgm:prSet presAssocID="{4544FFCF-06E7-4ECF-ACFA-66B918FBDC04}" presName="aSpace" presStyleCnt="0"/>
      <dgm:spPr/>
    </dgm:pt>
    <dgm:pt modelId="{03E95D73-F5A4-4B2C-91C5-7F4EFD51E3A3}" type="pres">
      <dgm:prSet presAssocID="{EFE7949E-2386-4EE0-A53F-EEE72DF9E98C}" presName="compNode" presStyleCnt="0"/>
      <dgm:spPr/>
    </dgm:pt>
    <dgm:pt modelId="{A505F154-F3CE-4E4D-B4A9-D85B1FAEA1B3}" type="pres">
      <dgm:prSet presAssocID="{EFE7949E-2386-4EE0-A53F-EEE72DF9E98C}" presName="aNode" presStyleLbl="bgShp" presStyleIdx="4" presStyleCnt="5"/>
      <dgm:spPr/>
      <dgm:t>
        <a:bodyPr/>
        <a:lstStyle/>
        <a:p>
          <a:endParaRPr lang="ru-RU"/>
        </a:p>
      </dgm:t>
    </dgm:pt>
    <dgm:pt modelId="{A82DA85D-639A-484E-86AB-C9614CDB9BE5}" type="pres">
      <dgm:prSet presAssocID="{EFE7949E-2386-4EE0-A53F-EEE72DF9E98C}" presName="textNode" presStyleLbl="bgShp" presStyleIdx="4" presStyleCnt="5"/>
      <dgm:spPr/>
      <dgm:t>
        <a:bodyPr/>
        <a:lstStyle/>
        <a:p>
          <a:endParaRPr lang="ru-RU"/>
        </a:p>
      </dgm:t>
    </dgm:pt>
    <dgm:pt modelId="{6270B371-45D1-4D17-946D-836C699B90C6}" type="pres">
      <dgm:prSet presAssocID="{EFE7949E-2386-4EE0-A53F-EEE72DF9E98C}" presName="compChildNode" presStyleCnt="0"/>
      <dgm:spPr/>
    </dgm:pt>
    <dgm:pt modelId="{F4D959AE-B830-4DE6-9277-B5DAC5809410}" type="pres">
      <dgm:prSet presAssocID="{EFE7949E-2386-4EE0-A53F-EEE72DF9E98C}" presName="theInnerList" presStyleCnt="0"/>
      <dgm:spPr/>
    </dgm:pt>
    <dgm:pt modelId="{21C07C18-6C2E-4184-95E2-118FE2AB641C}" type="pres">
      <dgm:prSet presAssocID="{8B630DEB-2365-4217-ABC6-E2803FE24E15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3A3AC-8610-4AA7-B7F7-9F72358DC3C8}" type="pres">
      <dgm:prSet presAssocID="{8B630DEB-2365-4217-ABC6-E2803FE24E15}" presName="aSpace2" presStyleCnt="0"/>
      <dgm:spPr/>
    </dgm:pt>
    <dgm:pt modelId="{50E6A8E2-A4A5-462A-B2C7-ACF00E785BAC}" type="pres">
      <dgm:prSet presAssocID="{69AB3AF6-3F25-4746-96F1-4D636CF4797C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11C50-D67F-4ECA-AF62-0E4E9669316C}" type="presOf" srcId="{4544FFCF-06E7-4ECF-ACFA-66B918FBDC04}" destId="{CA5A54C7-6634-41F9-9C90-3A84B673AAFD}" srcOrd="0" destOrd="0" presId="urn:microsoft.com/office/officeart/2005/8/layout/lProcess2"/>
    <dgm:cxn modelId="{A7B579D0-0759-4CCB-AB7A-9EA3089D60FF}" type="presOf" srcId="{CD5AEB51-9A17-4CEB-BE0E-7B62DA3123F4}" destId="{FC90B47B-6E9E-43C8-B472-756CF9883346}" srcOrd="1" destOrd="0" presId="urn:microsoft.com/office/officeart/2005/8/layout/lProcess2"/>
    <dgm:cxn modelId="{319D9727-246F-4116-9F3A-E47A3DA5BC71}" srcId="{62AFF03A-2895-4A87-A127-55974DA5D535}" destId="{CD5AEB51-9A17-4CEB-BE0E-7B62DA3123F4}" srcOrd="1" destOrd="0" parTransId="{486B80B5-2DEC-49F7-B139-77203639FC5A}" sibTransId="{0D63AA02-CDEE-4D29-9095-4E380981B88D}"/>
    <dgm:cxn modelId="{B3FE41A5-BC2D-46B9-9D60-B09F73E0FE7A}" type="presOf" srcId="{7F803137-93CD-46A7-9D26-F915F4892C4F}" destId="{70353F83-D170-479E-8302-5F57D8A55FFA}" srcOrd="1" destOrd="0" presId="urn:microsoft.com/office/officeart/2005/8/layout/lProcess2"/>
    <dgm:cxn modelId="{6D6EB982-6295-4EA0-B430-8D1B7B7545A0}" type="presOf" srcId="{4544FFCF-06E7-4ECF-ACFA-66B918FBDC04}" destId="{53946142-89BC-46F1-9717-7B285119E502}" srcOrd="1" destOrd="0" presId="urn:microsoft.com/office/officeart/2005/8/layout/lProcess2"/>
    <dgm:cxn modelId="{E2A21805-D3D3-44B9-A091-7F219FE88357}" type="presOf" srcId="{FC970DE2-9E13-4A90-A932-536256DDCA7D}" destId="{552C95A7-1D49-4B10-AAA4-6E27E307587B}" srcOrd="1" destOrd="0" presId="urn:microsoft.com/office/officeart/2005/8/layout/lProcess2"/>
    <dgm:cxn modelId="{A1924421-A8E6-44E1-ADDC-F1530D7CF98D}" srcId="{7F803137-93CD-46A7-9D26-F915F4892C4F}" destId="{51EF3CC8-4638-441D-8BFD-C0583EB5EAC0}" srcOrd="3" destOrd="0" parTransId="{8CF69BC3-AACD-4CF7-83B9-694512BE0470}" sibTransId="{8FEC5FCE-595B-492D-884F-A2A100E792E9}"/>
    <dgm:cxn modelId="{DB25DC55-4525-49BC-9103-1E1838BCF46B}" srcId="{62AFF03A-2895-4A87-A127-55974DA5D535}" destId="{4544FFCF-06E7-4ECF-ACFA-66B918FBDC04}" srcOrd="3" destOrd="0" parTransId="{10E014D2-E21F-4A35-8ECB-32CE8F7BAE0B}" sibTransId="{A3C91C65-E2A9-4B1B-B976-D632EDAD9C44}"/>
    <dgm:cxn modelId="{5FD6DA3C-F1BC-4B7D-8B9F-391231C1D366}" type="presOf" srcId="{DC179E40-E02D-4FB4-9C64-10CAD2FE0AE1}" destId="{5B744F10-6779-4AD5-970B-AB0D12E6440F}" srcOrd="0" destOrd="0" presId="urn:microsoft.com/office/officeart/2005/8/layout/lProcess2"/>
    <dgm:cxn modelId="{19CF7743-BE5A-4578-B96E-E5B87BA4CE95}" type="presOf" srcId="{69AB3AF6-3F25-4746-96F1-4D636CF4797C}" destId="{50E6A8E2-A4A5-462A-B2C7-ACF00E785BAC}" srcOrd="0" destOrd="0" presId="urn:microsoft.com/office/officeart/2005/8/layout/lProcess2"/>
    <dgm:cxn modelId="{3C54FE11-9B03-4A0B-83D4-AC616AE64796}" srcId="{7F803137-93CD-46A7-9D26-F915F4892C4F}" destId="{DC179E40-E02D-4FB4-9C64-10CAD2FE0AE1}" srcOrd="0" destOrd="0" parTransId="{769B0D64-31BC-4792-B4A0-C03671B8A054}" sibTransId="{B44EA96A-AC59-4B4E-BD6C-8B3C3F900ECD}"/>
    <dgm:cxn modelId="{ADB3316B-254C-4DB4-A2C2-F5DD0A10D9D9}" type="presOf" srcId="{EFE7949E-2386-4EE0-A53F-EEE72DF9E98C}" destId="{A82DA85D-639A-484E-86AB-C9614CDB9BE5}" srcOrd="1" destOrd="0" presId="urn:microsoft.com/office/officeart/2005/8/layout/lProcess2"/>
    <dgm:cxn modelId="{D2C40BA0-BE8C-4362-AAF4-FFD95782AA2F}" type="presOf" srcId="{AB54B3E9-180D-4A8C-80B4-AB114C53256A}" destId="{A6C4E874-CAD2-4005-854B-E3931DAADFD7}" srcOrd="0" destOrd="0" presId="urn:microsoft.com/office/officeart/2005/8/layout/lProcess2"/>
    <dgm:cxn modelId="{D8C444B1-30E7-4C73-938C-50DA685E3EB6}" type="presOf" srcId="{1D4557AB-FDC1-4E12-98BA-E474B3F40247}" destId="{45D7743E-1DC3-44BF-A71C-2A07B7EA5B10}" srcOrd="0" destOrd="0" presId="urn:microsoft.com/office/officeart/2005/8/layout/lProcess2"/>
    <dgm:cxn modelId="{D442D618-C319-4E07-A455-C7D22EB54B9D}" type="presOf" srcId="{51EF3CC8-4638-441D-8BFD-C0583EB5EAC0}" destId="{926C55B3-191A-4C96-85DC-C230F95C885B}" srcOrd="0" destOrd="0" presId="urn:microsoft.com/office/officeart/2005/8/layout/lProcess2"/>
    <dgm:cxn modelId="{5C4A257D-4A7A-469F-A4F8-17C2B714499B}" type="presOf" srcId="{3F4A82EF-5895-405B-BD8C-1F98E2E70DD8}" destId="{6EECB7CB-2886-49D7-8524-5D7F125D6499}" srcOrd="0" destOrd="0" presId="urn:microsoft.com/office/officeart/2005/8/layout/lProcess2"/>
    <dgm:cxn modelId="{44984B83-AA2C-411E-9216-1B5224980FE4}" srcId="{7F803137-93CD-46A7-9D26-F915F4892C4F}" destId="{F1273F77-3C6B-424B-BBE2-F0FFAAF8F946}" srcOrd="2" destOrd="0" parTransId="{C4136159-21C2-4D62-8BB9-1FAC9C73D7EF}" sibTransId="{579C1035-1212-4983-AB99-D26F63757A7C}"/>
    <dgm:cxn modelId="{7509C045-95BF-47E1-8938-4AD7ED00CFE1}" type="presOf" srcId="{8163E548-B517-419D-B694-3B8C3A1018B7}" destId="{B78F46B1-8E9A-467D-A35C-D01F00F545BA}" srcOrd="0" destOrd="0" presId="urn:microsoft.com/office/officeart/2005/8/layout/lProcess2"/>
    <dgm:cxn modelId="{90FB0812-D59C-4503-8A54-9FBCD46B7C27}" srcId="{FC970DE2-9E13-4A90-A932-536256DDCA7D}" destId="{55FFA209-49E5-445E-9DD2-E189B020EF73}" srcOrd="2" destOrd="0" parTransId="{FF791526-67AA-4364-91C1-7E8DA53F6B65}" sibTransId="{0F386C96-A92D-40F2-A4DA-5BA65207E793}"/>
    <dgm:cxn modelId="{0B1C2DB9-EB67-4335-9B57-59862E7ED21B}" srcId="{4544FFCF-06E7-4ECF-ACFA-66B918FBDC04}" destId="{3F4A82EF-5895-405B-BD8C-1F98E2E70DD8}" srcOrd="1" destOrd="0" parTransId="{954DDEFC-8C51-48DB-9C13-3B122456D0AC}" sibTransId="{FE670719-7DF3-4EFD-9C2B-B5425332F62B}"/>
    <dgm:cxn modelId="{EF52298D-292F-4E2E-82C0-31F8193BD059}" srcId="{EFE7949E-2386-4EE0-A53F-EEE72DF9E98C}" destId="{8B630DEB-2365-4217-ABC6-E2803FE24E15}" srcOrd="0" destOrd="0" parTransId="{6A8D0529-700A-4FEF-A951-E7FA123A5F6D}" sibTransId="{B9945CC9-D720-477F-883A-E881A036D4EF}"/>
    <dgm:cxn modelId="{6423B0FD-7481-4FE0-8E52-B2E975F4F5C4}" type="presOf" srcId="{55FFA209-49E5-445E-9DD2-E189B020EF73}" destId="{0223567D-2DAF-46AB-A060-1B2FCF3E1647}" srcOrd="0" destOrd="0" presId="urn:microsoft.com/office/officeart/2005/8/layout/lProcess2"/>
    <dgm:cxn modelId="{4A338A17-7BA2-4B0D-AAFF-8C1231E975FA}" type="presOf" srcId="{98A9242E-EEFD-44BF-A8E3-70E4D9ECE8D7}" destId="{501B83AA-C681-4298-83A3-3C71158EBE25}" srcOrd="0" destOrd="0" presId="urn:microsoft.com/office/officeart/2005/8/layout/lProcess2"/>
    <dgm:cxn modelId="{57F6EA2F-4727-43BE-B9BF-B7515D0B62F2}" srcId="{7F803137-93CD-46A7-9D26-F915F4892C4F}" destId="{5704A6CA-9432-4298-9F0C-610D417D0ACE}" srcOrd="1" destOrd="0" parTransId="{CA37D90D-A120-4AC2-A69E-FB842CAC2679}" sibTransId="{1D39FEF8-A1D8-4409-A66F-FB5320165AAA}"/>
    <dgm:cxn modelId="{F50D45A0-6A8E-46E0-BBEB-4B8AC5D170B5}" srcId="{CD5AEB51-9A17-4CEB-BE0E-7B62DA3123F4}" destId="{4AF85325-FF1A-4058-8D73-6D52AB7C764F}" srcOrd="0" destOrd="0" parTransId="{BE9DEAF0-3D75-41DF-ACA6-6C5EF22DB53D}" sibTransId="{557DA2E8-04EE-41F1-97C7-8F7B2C38CA15}"/>
    <dgm:cxn modelId="{E9340D32-AFB4-4E3A-AD4C-B62D9A6E7F26}" srcId="{62AFF03A-2895-4A87-A127-55974DA5D535}" destId="{FC970DE2-9E13-4A90-A932-536256DDCA7D}" srcOrd="2" destOrd="0" parTransId="{2948B84B-B28F-425F-BB17-5D9C41955AB0}" sibTransId="{3D4551B0-7084-4DFF-BB40-3BC771839F49}"/>
    <dgm:cxn modelId="{3F0DFA20-17A7-4942-BFC5-D01DA0F77BEF}" type="presOf" srcId="{8B630DEB-2365-4217-ABC6-E2803FE24E15}" destId="{21C07C18-6C2E-4184-95E2-118FE2AB641C}" srcOrd="0" destOrd="0" presId="urn:microsoft.com/office/officeart/2005/8/layout/lProcess2"/>
    <dgm:cxn modelId="{A8619491-62D7-491C-868C-D1CDF628207F}" srcId="{CD5AEB51-9A17-4CEB-BE0E-7B62DA3123F4}" destId="{AB54B3E9-180D-4A8C-80B4-AB114C53256A}" srcOrd="2" destOrd="0" parTransId="{50646611-4185-42DC-BDAF-33D37B903514}" sibTransId="{51ACDC4C-47F2-4010-AFE6-28D7C7C2A6A9}"/>
    <dgm:cxn modelId="{F5978AFF-4083-4D87-9523-856D63CFBE52}" srcId="{4544FFCF-06E7-4ECF-ACFA-66B918FBDC04}" destId="{1D4557AB-FDC1-4E12-98BA-E474B3F40247}" srcOrd="0" destOrd="0" parTransId="{9BE9D4A6-4D52-4927-997C-C37DD3887275}" sibTransId="{221845AC-C0A4-445B-A336-8B93EF5B98A9}"/>
    <dgm:cxn modelId="{0EE596BC-9890-4FD0-8AC5-7D0C308C68EA}" type="presOf" srcId="{CD5AEB51-9A17-4CEB-BE0E-7B62DA3123F4}" destId="{9FA73668-5A97-485B-BB1B-E986BB4B8E42}" srcOrd="0" destOrd="0" presId="urn:microsoft.com/office/officeart/2005/8/layout/lProcess2"/>
    <dgm:cxn modelId="{52B1E004-2696-4350-BC9A-9FA1C6EAF5C6}" type="presOf" srcId="{5704A6CA-9432-4298-9F0C-610D417D0ACE}" destId="{67F799FE-E6A7-416A-913B-8CD19807710D}" srcOrd="0" destOrd="0" presId="urn:microsoft.com/office/officeart/2005/8/layout/lProcess2"/>
    <dgm:cxn modelId="{5E984E3C-E919-4354-B6D4-3BE66D85EC32}" srcId="{62AFF03A-2895-4A87-A127-55974DA5D535}" destId="{7F803137-93CD-46A7-9D26-F915F4892C4F}" srcOrd="0" destOrd="0" parTransId="{0598B462-D27A-43FF-854F-AFDB9DBF9AF7}" sibTransId="{AE27C76A-C9AB-45DF-B316-20535838FA3A}"/>
    <dgm:cxn modelId="{0456CC84-E9AE-48BE-A3B8-37E49B85B41D}" srcId="{FC970DE2-9E13-4A90-A932-536256DDCA7D}" destId="{98A9242E-EEFD-44BF-A8E3-70E4D9ECE8D7}" srcOrd="0" destOrd="0" parTransId="{69185840-1153-47A7-905B-D86A1DD83535}" sibTransId="{9EAD1B01-17D2-4E10-B105-00474676205E}"/>
    <dgm:cxn modelId="{37A3EEA1-8DFF-43EC-A959-9B0A9D91D609}" type="presOf" srcId="{F1273F77-3C6B-424B-BBE2-F0FFAAF8F946}" destId="{46E52800-2F7D-453E-9EFF-0C69B179BF5C}" srcOrd="0" destOrd="0" presId="urn:microsoft.com/office/officeart/2005/8/layout/lProcess2"/>
    <dgm:cxn modelId="{0AFD7413-0693-43EA-A548-701F7807D789}" type="presOf" srcId="{FC970DE2-9E13-4A90-A932-536256DDCA7D}" destId="{334F0E05-172C-4BF5-9565-C08B49F71D1B}" srcOrd="0" destOrd="0" presId="urn:microsoft.com/office/officeart/2005/8/layout/lProcess2"/>
    <dgm:cxn modelId="{1B443ACA-8B5F-499D-A084-0F250903128F}" type="presOf" srcId="{7F803137-93CD-46A7-9D26-F915F4892C4F}" destId="{6FBF748E-DFFE-4B3C-82A7-9C37873E9682}" srcOrd="0" destOrd="0" presId="urn:microsoft.com/office/officeart/2005/8/layout/lProcess2"/>
    <dgm:cxn modelId="{0FFB5F94-5D3C-4804-9666-860A6705F6C5}" type="presOf" srcId="{335522C0-8814-4E00-9CC2-683DCCA67FD1}" destId="{884B6622-A4E6-4F15-8261-71223E36EA38}" srcOrd="0" destOrd="0" presId="urn:microsoft.com/office/officeart/2005/8/layout/lProcess2"/>
    <dgm:cxn modelId="{614B2F71-73EF-48CF-9DCD-0CEDC8E95241}" srcId="{FC970DE2-9E13-4A90-A932-536256DDCA7D}" destId="{335522C0-8814-4E00-9CC2-683DCCA67FD1}" srcOrd="1" destOrd="0" parTransId="{3DE088FA-BA25-4EE1-8EEC-B302C6030345}" sibTransId="{0CCD08C3-518B-40F0-8CB6-400B7745B3B1}"/>
    <dgm:cxn modelId="{24C6EBAA-5FEB-45B9-B0C8-9FA8CA357109}" type="presOf" srcId="{4AF85325-FF1A-4058-8D73-6D52AB7C764F}" destId="{DBB4AD4E-A5D7-45C6-87B0-73E58C66792C}" srcOrd="0" destOrd="0" presId="urn:microsoft.com/office/officeart/2005/8/layout/lProcess2"/>
    <dgm:cxn modelId="{5233F4A9-493A-4477-A4B6-12EB50D7058E}" srcId="{62AFF03A-2895-4A87-A127-55974DA5D535}" destId="{EFE7949E-2386-4EE0-A53F-EEE72DF9E98C}" srcOrd="4" destOrd="0" parTransId="{E04789A9-2F8B-456F-85BC-C57D9F3163B9}" sibTransId="{5E650361-6A5A-46B9-A42B-F51C02285CA4}"/>
    <dgm:cxn modelId="{C181D6C8-C6FE-4041-88AA-6B2A0C744E59}" srcId="{CD5AEB51-9A17-4CEB-BE0E-7B62DA3123F4}" destId="{8163E548-B517-419D-B694-3B8C3A1018B7}" srcOrd="1" destOrd="0" parTransId="{A420CC1A-7737-4170-9B3D-0F124440C719}" sibTransId="{CF9A5226-726D-4DD4-A248-EA5086842526}"/>
    <dgm:cxn modelId="{2AE2719F-3C6A-4FCB-BE77-5A2CCA28FAFE}" srcId="{EFE7949E-2386-4EE0-A53F-EEE72DF9E98C}" destId="{69AB3AF6-3F25-4746-96F1-4D636CF4797C}" srcOrd="1" destOrd="0" parTransId="{8410BC62-7281-478E-BDBA-20F6171B5FBB}" sibTransId="{457D794A-AF67-43F5-BA01-BEB7C24CD53C}"/>
    <dgm:cxn modelId="{56916D8F-D526-475E-A82A-EDE86A41E17B}" type="presOf" srcId="{EFE7949E-2386-4EE0-A53F-EEE72DF9E98C}" destId="{A505F154-F3CE-4E4D-B4A9-D85B1FAEA1B3}" srcOrd="0" destOrd="0" presId="urn:microsoft.com/office/officeart/2005/8/layout/lProcess2"/>
    <dgm:cxn modelId="{8BEE8135-A5B8-4D0B-A6BC-13E5D625AECC}" type="presOf" srcId="{62AFF03A-2895-4A87-A127-55974DA5D535}" destId="{3C8E68A1-41F1-4F2A-89F0-F91B6BFCF33F}" srcOrd="0" destOrd="0" presId="urn:microsoft.com/office/officeart/2005/8/layout/lProcess2"/>
    <dgm:cxn modelId="{6FD59A8B-6953-4CDA-815F-BC6EBB66AE6E}" type="presParOf" srcId="{3C8E68A1-41F1-4F2A-89F0-F91B6BFCF33F}" destId="{A58D99FB-39E8-4F05-98F0-44D9EB82B7D8}" srcOrd="0" destOrd="0" presId="urn:microsoft.com/office/officeart/2005/8/layout/lProcess2"/>
    <dgm:cxn modelId="{5379AFE0-16E8-468B-8D1D-539BD8FA6EA5}" type="presParOf" srcId="{A58D99FB-39E8-4F05-98F0-44D9EB82B7D8}" destId="{6FBF748E-DFFE-4B3C-82A7-9C37873E9682}" srcOrd="0" destOrd="0" presId="urn:microsoft.com/office/officeart/2005/8/layout/lProcess2"/>
    <dgm:cxn modelId="{E5A02B68-6EDF-48C7-8AFC-29617E9FD706}" type="presParOf" srcId="{A58D99FB-39E8-4F05-98F0-44D9EB82B7D8}" destId="{70353F83-D170-479E-8302-5F57D8A55FFA}" srcOrd="1" destOrd="0" presId="urn:microsoft.com/office/officeart/2005/8/layout/lProcess2"/>
    <dgm:cxn modelId="{6617C275-4B08-49B9-9A26-148E8691291C}" type="presParOf" srcId="{A58D99FB-39E8-4F05-98F0-44D9EB82B7D8}" destId="{B2F50236-A907-4AD8-86D3-CC7277FAAB06}" srcOrd="2" destOrd="0" presId="urn:microsoft.com/office/officeart/2005/8/layout/lProcess2"/>
    <dgm:cxn modelId="{0AE438C4-DCF8-4ACC-A61E-6A70410BF424}" type="presParOf" srcId="{B2F50236-A907-4AD8-86D3-CC7277FAAB06}" destId="{0442C338-D7ED-4828-9C23-289791578FB9}" srcOrd="0" destOrd="0" presId="urn:microsoft.com/office/officeart/2005/8/layout/lProcess2"/>
    <dgm:cxn modelId="{730AAAED-B701-41A9-90DD-0CD733C91145}" type="presParOf" srcId="{0442C338-D7ED-4828-9C23-289791578FB9}" destId="{5B744F10-6779-4AD5-970B-AB0D12E6440F}" srcOrd="0" destOrd="0" presId="urn:microsoft.com/office/officeart/2005/8/layout/lProcess2"/>
    <dgm:cxn modelId="{3FA76CCB-4675-4D9B-A37C-2F1CAFED7162}" type="presParOf" srcId="{0442C338-D7ED-4828-9C23-289791578FB9}" destId="{0DAA0452-AB1F-4038-AFC3-62C7FAD6EFE3}" srcOrd="1" destOrd="0" presId="urn:microsoft.com/office/officeart/2005/8/layout/lProcess2"/>
    <dgm:cxn modelId="{A34D85E3-223C-473D-BD31-18499B6F79F6}" type="presParOf" srcId="{0442C338-D7ED-4828-9C23-289791578FB9}" destId="{67F799FE-E6A7-416A-913B-8CD19807710D}" srcOrd="2" destOrd="0" presId="urn:microsoft.com/office/officeart/2005/8/layout/lProcess2"/>
    <dgm:cxn modelId="{E6FBC990-AB37-48B6-9134-B7395A417670}" type="presParOf" srcId="{0442C338-D7ED-4828-9C23-289791578FB9}" destId="{D07053CB-2624-4067-81DC-E11D7109D44D}" srcOrd="3" destOrd="0" presId="urn:microsoft.com/office/officeart/2005/8/layout/lProcess2"/>
    <dgm:cxn modelId="{D6484770-E756-4B11-90F9-4622D8BFC81B}" type="presParOf" srcId="{0442C338-D7ED-4828-9C23-289791578FB9}" destId="{46E52800-2F7D-453E-9EFF-0C69B179BF5C}" srcOrd="4" destOrd="0" presId="urn:microsoft.com/office/officeart/2005/8/layout/lProcess2"/>
    <dgm:cxn modelId="{FAF69961-8E7B-497A-ADCB-D6910F9FB135}" type="presParOf" srcId="{0442C338-D7ED-4828-9C23-289791578FB9}" destId="{52F3AD59-D1A0-4D91-A87A-3A023EDA33BC}" srcOrd="5" destOrd="0" presId="urn:microsoft.com/office/officeart/2005/8/layout/lProcess2"/>
    <dgm:cxn modelId="{709BB66F-B197-4102-ADD8-254E7467FF15}" type="presParOf" srcId="{0442C338-D7ED-4828-9C23-289791578FB9}" destId="{926C55B3-191A-4C96-85DC-C230F95C885B}" srcOrd="6" destOrd="0" presId="urn:microsoft.com/office/officeart/2005/8/layout/lProcess2"/>
    <dgm:cxn modelId="{0C46FDF0-9700-49F3-A16A-1AF44D8C645D}" type="presParOf" srcId="{3C8E68A1-41F1-4F2A-89F0-F91B6BFCF33F}" destId="{FE1FB68D-1D4B-468D-B69B-3BE96575C11B}" srcOrd="1" destOrd="0" presId="urn:microsoft.com/office/officeart/2005/8/layout/lProcess2"/>
    <dgm:cxn modelId="{A49CA425-974D-4CA3-87D1-186EABE748AB}" type="presParOf" srcId="{3C8E68A1-41F1-4F2A-89F0-F91B6BFCF33F}" destId="{E815ABBE-C9FE-4A70-85B2-F27190CBBC53}" srcOrd="2" destOrd="0" presId="urn:microsoft.com/office/officeart/2005/8/layout/lProcess2"/>
    <dgm:cxn modelId="{1E023594-8A04-4A6D-9C04-B11E8470C988}" type="presParOf" srcId="{E815ABBE-C9FE-4A70-85B2-F27190CBBC53}" destId="{9FA73668-5A97-485B-BB1B-E986BB4B8E42}" srcOrd="0" destOrd="0" presId="urn:microsoft.com/office/officeart/2005/8/layout/lProcess2"/>
    <dgm:cxn modelId="{77116633-466C-4F82-84DF-D05A79A10A1A}" type="presParOf" srcId="{E815ABBE-C9FE-4A70-85B2-F27190CBBC53}" destId="{FC90B47B-6E9E-43C8-B472-756CF9883346}" srcOrd="1" destOrd="0" presId="urn:microsoft.com/office/officeart/2005/8/layout/lProcess2"/>
    <dgm:cxn modelId="{951912B3-8D22-4BB9-BA8D-4E2005D943E4}" type="presParOf" srcId="{E815ABBE-C9FE-4A70-85B2-F27190CBBC53}" destId="{6B5268A8-C5C3-448E-B20A-E185449A04AE}" srcOrd="2" destOrd="0" presId="urn:microsoft.com/office/officeart/2005/8/layout/lProcess2"/>
    <dgm:cxn modelId="{91F27669-4A75-4548-B08F-1EB536636425}" type="presParOf" srcId="{6B5268A8-C5C3-448E-B20A-E185449A04AE}" destId="{FA59FCB9-4E6C-4BA8-93C7-C9686853BFBD}" srcOrd="0" destOrd="0" presId="urn:microsoft.com/office/officeart/2005/8/layout/lProcess2"/>
    <dgm:cxn modelId="{5B4AB178-E1E2-4EF5-B61D-104C766E9474}" type="presParOf" srcId="{FA59FCB9-4E6C-4BA8-93C7-C9686853BFBD}" destId="{DBB4AD4E-A5D7-45C6-87B0-73E58C66792C}" srcOrd="0" destOrd="0" presId="urn:microsoft.com/office/officeart/2005/8/layout/lProcess2"/>
    <dgm:cxn modelId="{39CD4AF9-7516-4EC4-B81C-B09D8B18FD65}" type="presParOf" srcId="{FA59FCB9-4E6C-4BA8-93C7-C9686853BFBD}" destId="{4E6896DB-E344-4B44-9FA8-E3C72BB3F692}" srcOrd="1" destOrd="0" presId="urn:microsoft.com/office/officeart/2005/8/layout/lProcess2"/>
    <dgm:cxn modelId="{DE7FBBCB-5140-422B-9736-17C8B487A6B1}" type="presParOf" srcId="{FA59FCB9-4E6C-4BA8-93C7-C9686853BFBD}" destId="{B78F46B1-8E9A-467D-A35C-D01F00F545BA}" srcOrd="2" destOrd="0" presId="urn:microsoft.com/office/officeart/2005/8/layout/lProcess2"/>
    <dgm:cxn modelId="{4238076B-CF78-4383-A11E-CAD90F473337}" type="presParOf" srcId="{FA59FCB9-4E6C-4BA8-93C7-C9686853BFBD}" destId="{236CDCB5-9450-411E-BDF2-77AA742F510A}" srcOrd="3" destOrd="0" presId="urn:microsoft.com/office/officeart/2005/8/layout/lProcess2"/>
    <dgm:cxn modelId="{C8936916-F90D-46A5-9296-F355623FE346}" type="presParOf" srcId="{FA59FCB9-4E6C-4BA8-93C7-C9686853BFBD}" destId="{A6C4E874-CAD2-4005-854B-E3931DAADFD7}" srcOrd="4" destOrd="0" presId="urn:microsoft.com/office/officeart/2005/8/layout/lProcess2"/>
    <dgm:cxn modelId="{AD66760D-23D6-4DA1-A605-97B058D8E59C}" type="presParOf" srcId="{3C8E68A1-41F1-4F2A-89F0-F91B6BFCF33F}" destId="{089FEC95-2DC9-4139-BA4A-4397BC08C3E8}" srcOrd="3" destOrd="0" presId="urn:microsoft.com/office/officeart/2005/8/layout/lProcess2"/>
    <dgm:cxn modelId="{7B729731-15FE-4FB5-A023-05C398E73626}" type="presParOf" srcId="{3C8E68A1-41F1-4F2A-89F0-F91B6BFCF33F}" destId="{B7330BB8-AF34-410B-8581-2079FBF4BBFE}" srcOrd="4" destOrd="0" presId="urn:microsoft.com/office/officeart/2005/8/layout/lProcess2"/>
    <dgm:cxn modelId="{56D7E3CD-33F2-411F-B32C-23EFB89F0D26}" type="presParOf" srcId="{B7330BB8-AF34-410B-8581-2079FBF4BBFE}" destId="{334F0E05-172C-4BF5-9565-C08B49F71D1B}" srcOrd="0" destOrd="0" presId="urn:microsoft.com/office/officeart/2005/8/layout/lProcess2"/>
    <dgm:cxn modelId="{C9EFC731-FCAA-4368-96E4-5BA144B8A3FC}" type="presParOf" srcId="{B7330BB8-AF34-410B-8581-2079FBF4BBFE}" destId="{552C95A7-1D49-4B10-AAA4-6E27E307587B}" srcOrd="1" destOrd="0" presId="urn:microsoft.com/office/officeart/2005/8/layout/lProcess2"/>
    <dgm:cxn modelId="{97D94A8B-E8B0-4830-93C5-00CCD6FAB4BD}" type="presParOf" srcId="{B7330BB8-AF34-410B-8581-2079FBF4BBFE}" destId="{E8B90D00-0005-4004-8621-87B52F8DE20E}" srcOrd="2" destOrd="0" presId="urn:microsoft.com/office/officeart/2005/8/layout/lProcess2"/>
    <dgm:cxn modelId="{24479F71-E925-4769-AC7C-BAD3D4FEF597}" type="presParOf" srcId="{E8B90D00-0005-4004-8621-87B52F8DE20E}" destId="{42A33C06-88F8-431B-AF58-A9CBB5A55544}" srcOrd="0" destOrd="0" presId="urn:microsoft.com/office/officeart/2005/8/layout/lProcess2"/>
    <dgm:cxn modelId="{0F32E5F7-AB1A-4C99-BB4D-F6187036ED97}" type="presParOf" srcId="{42A33C06-88F8-431B-AF58-A9CBB5A55544}" destId="{501B83AA-C681-4298-83A3-3C71158EBE25}" srcOrd="0" destOrd="0" presId="urn:microsoft.com/office/officeart/2005/8/layout/lProcess2"/>
    <dgm:cxn modelId="{D86019A1-EA43-4C3B-A1AC-88E8C98D94D0}" type="presParOf" srcId="{42A33C06-88F8-431B-AF58-A9CBB5A55544}" destId="{F1FAAE21-B5CF-4D5B-B334-767E0CF4BB61}" srcOrd="1" destOrd="0" presId="urn:microsoft.com/office/officeart/2005/8/layout/lProcess2"/>
    <dgm:cxn modelId="{ED621A38-F873-492D-A518-A0B885AEA511}" type="presParOf" srcId="{42A33C06-88F8-431B-AF58-A9CBB5A55544}" destId="{884B6622-A4E6-4F15-8261-71223E36EA38}" srcOrd="2" destOrd="0" presId="urn:microsoft.com/office/officeart/2005/8/layout/lProcess2"/>
    <dgm:cxn modelId="{090BF998-E906-44A7-AADF-2CE49E4D1012}" type="presParOf" srcId="{42A33C06-88F8-431B-AF58-A9CBB5A55544}" destId="{654A0F11-44D3-4656-8DE2-7DE216A62563}" srcOrd="3" destOrd="0" presId="urn:microsoft.com/office/officeart/2005/8/layout/lProcess2"/>
    <dgm:cxn modelId="{B8175FFF-2138-4469-ADC3-0AA1CA4C9241}" type="presParOf" srcId="{42A33C06-88F8-431B-AF58-A9CBB5A55544}" destId="{0223567D-2DAF-46AB-A060-1B2FCF3E1647}" srcOrd="4" destOrd="0" presId="urn:microsoft.com/office/officeart/2005/8/layout/lProcess2"/>
    <dgm:cxn modelId="{3138FB58-93BB-4431-92E5-8594EA6AEB98}" type="presParOf" srcId="{3C8E68A1-41F1-4F2A-89F0-F91B6BFCF33F}" destId="{445FCA34-841A-4DAA-B0D7-F9F497C29A07}" srcOrd="5" destOrd="0" presId="urn:microsoft.com/office/officeart/2005/8/layout/lProcess2"/>
    <dgm:cxn modelId="{7F006469-0EE6-4458-BD2D-D7AC374C0426}" type="presParOf" srcId="{3C8E68A1-41F1-4F2A-89F0-F91B6BFCF33F}" destId="{C72F2CDF-FA16-422A-9F8A-84D3E9FC53F3}" srcOrd="6" destOrd="0" presId="urn:microsoft.com/office/officeart/2005/8/layout/lProcess2"/>
    <dgm:cxn modelId="{980C2D27-D7A0-4653-A777-4FA5A5599860}" type="presParOf" srcId="{C72F2CDF-FA16-422A-9F8A-84D3E9FC53F3}" destId="{CA5A54C7-6634-41F9-9C90-3A84B673AAFD}" srcOrd="0" destOrd="0" presId="urn:microsoft.com/office/officeart/2005/8/layout/lProcess2"/>
    <dgm:cxn modelId="{75797D14-2928-4E11-AC4C-5ED0F1B19197}" type="presParOf" srcId="{C72F2CDF-FA16-422A-9F8A-84D3E9FC53F3}" destId="{53946142-89BC-46F1-9717-7B285119E502}" srcOrd="1" destOrd="0" presId="urn:microsoft.com/office/officeart/2005/8/layout/lProcess2"/>
    <dgm:cxn modelId="{551F50A5-11C7-4033-959B-2AB1489CE74C}" type="presParOf" srcId="{C72F2CDF-FA16-422A-9F8A-84D3E9FC53F3}" destId="{1DA4C888-DDE6-4F85-98FB-6035A9F20016}" srcOrd="2" destOrd="0" presId="urn:microsoft.com/office/officeart/2005/8/layout/lProcess2"/>
    <dgm:cxn modelId="{943F5868-5E46-4F64-8340-95172F0ED70B}" type="presParOf" srcId="{1DA4C888-DDE6-4F85-98FB-6035A9F20016}" destId="{9668A9AA-1BD4-4D4F-9C55-D79A07132BA5}" srcOrd="0" destOrd="0" presId="urn:microsoft.com/office/officeart/2005/8/layout/lProcess2"/>
    <dgm:cxn modelId="{0D151717-6218-4D0A-970D-789524BE5300}" type="presParOf" srcId="{9668A9AA-1BD4-4D4F-9C55-D79A07132BA5}" destId="{45D7743E-1DC3-44BF-A71C-2A07B7EA5B10}" srcOrd="0" destOrd="0" presId="urn:microsoft.com/office/officeart/2005/8/layout/lProcess2"/>
    <dgm:cxn modelId="{898A178A-15B2-4F6C-BEEE-FBA4C1119460}" type="presParOf" srcId="{9668A9AA-1BD4-4D4F-9C55-D79A07132BA5}" destId="{94756B2B-6703-4F44-8FF3-B667EF1AD502}" srcOrd="1" destOrd="0" presId="urn:microsoft.com/office/officeart/2005/8/layout/lProcess2"/>
    <dgm:cxn modelId="{25D4DA5F-FEE9-49CA-BA3E-46A68F1E5930}" type="presParOf" srcId="{9668A9AA-1BD4-4D4F-9C55-D79A07132BA5}" destId="{6EECB7CB-2886-49D7-8524-5D7F125D6499}" srcOrd="2" destOrd="0" presId="urn:microsoft.com/office/officeart/2005/8/layout/lProcess2"/>
    <dgm:cxn modelId="{253FCCDC-C726-4F64-9E66-7FE3EC6C58A5}" type="presParOf" srcId="{3C8E68A1-41F1-4F2A-89F0-F91B6BFCF33F}" destId="{1DD6ACE4-BB79-4825-9866-B308BDB9E33D}" srcOrd="7" destOrd="0" presId="urn:microsoft.com/office/officeart/2005/8/layout/lProcess2"/>
    <dgm:cxn modelId="{05E1369A-D8FA-4A7C-9DB7-1DCB917D9721}" type="presParOf" srcId="{3C8E68A1-41F1-4F2A-89F0-F91B6BFCF33F}" destId="{03E95D73-F5A4-4B2C-91C5-7F4EFD51E3A3}" srcOrd="8" destOrd="0" presId="urn:microsoft.com/office/officeart/2005/8/layout/lProcess2"/>
    <dgm:cxn modelId="{BEDD7C9F-4043-49BB-94DC-993CDB04BC12}" type="presParOf" srcId="{03E95D73-F5A4-4B2C-91C5-7F4EFD51E3A3}" destId="{A505F154-F3CE-4E4D-B4A9-D85B1FAEA1B3}" srcOrd="0" destOrd="0" presId="urn:microsoft.com/office/officeart/2005/8/layout/lProcess2"/>
    <dgm:cxn modelId="{DD711E9B-8C71-4ABB-AD2B-7A183131192A}" type="presParOf" srcId="{03E95D73-F5A4-4B2C-91C5-7F4EFD51E3A3}" destId="{A82DA85D-639A-484E-86AB-C9614CDB9BE5}" srcOrd="1" destOrd="0" presId="urn:microsoft.com/office/officeart/2005/8/layout/lProcess2"/>
    <dgm:cxn modelId="{99BABF7D-C27A-44F6-AFA1-9A4BA4B3529D}" type="presParOf" srcId="{03E95D73-F5A4-4B2C-91C5-7F4EFD51E3A3}" destId="{6270B371-45D1-4D17-946D-836C699B90C6}" srcOrd="2" destOrd="0" presId="urn:microsoft.com/office/officeart/2005/8/layout/lProcess2"/>
    <dgm:cxn modelId="{32BC870A-EA18-47BB-A301-7E7E7CCC58AE}" type="presParOf" srcId="{6270B371-45D1-4D17-946D-836C699B90C6}" destId="{F4D959AE-B830-4DE6-9277-B5DAC5809410}" srcOrd="0" destOrd="0" presId="urn:microsoft.com/office/officeart/2005/8/layout/lProcess2"/>
    <dgm:cxn modelId="{8CE66731-BF71-4D2B-B0D0-1614710B46B9}" type="presParOf" srcId="{F4D959AE-B830-4DE6-9277-B5DAC5809410}" destId="{21C07C18-6C2E-4184-95E2-118FE2AB641C}" srcOrd="0" destOrd="0" presId="urn:microsoft.com/office/officeart/2005/8/layout/lProcess2"/>
    <dgm:cxn modelId="{1A7B9D6B-CE2D-4D65-AB26-D02FBDE02D33}" type="presParOf" srcId="{F4D959AE-B830-4DE6-9277-B5DAC5809410}" destId="{3F43A3AC-8610-4AA7-B7F7-9F72358DC3C8}" srcOrd="1" destOrd="0" presId="urn:microsoft.com/office/officeart/2005/8/layout/lProcess2"/>
    <dgm:cxn modelId="{AC232816-661E-4D06-B02F-97F008C46E5E}" type="presParOf" srcId="{F4D959AE-B830-4DE6-9277-B5DAC5809410}" destId="{50E6A8E2-A4A5-462A-B2C7-ACF00E785BA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DE6495-AAEF-4A2F-96AD-90CFB0E3AC6B}">
      <dsp:nvSpPr>
        <dsp:cNvPr id="0" name=""/>
        <dsp:cNvSpPr/>
      </dsp:nvSpPr>
      <dsp:spPr>
        <a:xfrm rot="5400000">
          <a:off x="6937190" y="-2844709"/>
          <a:ext cx="1070216" cy="70327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Подрядчик управляет и обеспечивает информационную безопасность ИС Заказчика. При этом средства защиты устанавливаются внутри корпоративной инфраструктуры заказчика, а провайдер дистанционно ей управляет (управление уязвимостями, услуги по мониторингу, обнаружению и реагированию на угрозы безопасности, а также по обработке инцидентов).</a:t>
          </a:r>
          <a:endParaRPr lang="ru-RU" sz="1400" kern="1200" dirty="0">
            <a:latin typeface="+mn-lt"/>
          </a:endParaRPr>
        </a:p>
      </dsp:txBody>
      <dsp:txXfrm rot="5400000">
        <a:off x="6937190" y="-2844709"/>
        <a:ext cx="1070216" cy="7032752"/>
      </dsp:txXfrm>
    </dsp:sp>
    <dsp:sp modelId="{D5F21134-9CFB-4708-80A4-F1017733EA9D}">
      <dsp:nvSpPr>
        <dsp:cNvPr id="0" name=""/>
        <dsp:cNvSpPr/>
      </dsp:nvSpPr>
      <dsp:spPr>
        <a:xfrm>
          <a:off x="0" y="2781"/>
          <a:ext cx="3955923" cy="1337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MSSP </a:t>
          </a:r>
          <a:endParaRPr kumimoji="0" lang="ru-RU" sz="1600" b="1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(Managed Security Service Provider)</a:t>
          </a:r>
          <a:endParaRPr kumimoji="0" lang="ru-RU" sz="1600" b="1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Управляемые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сервисы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кибербезопасности</a:t>
          </a:r>
          <a:endParaRPr lang="ru-RU" sz="1600" kern="1200" dirty="0">
            <a:latin typeface="+mn-lt"/>
          </a:endParaRPr>
        </a:p>
      </dsp:txBody>
      <dsp:txXfrm>
        <a:off x="0" y="2781"/>
        <a:ext cx="3955923" cy="1337770"/>
      </dsp:txXfrm>
    </dsp:sp>
    <dsp:sp modelId="{B6B00447-78A0-4C9E-B392-80CB1EC6740D}">
      <dsp:nvSpPr>
        <dsp:cNvPr id="0" name=""/>
        <dsp:cNvSpPr/>
      </dsp:nvSpPr>
      <dsp:spPr>
        <a:xfrm rot="5400000">
          <a:off x="6937190" y="-1440050"/>
          <a:ext cx="1070216" cy="70327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Услуги предоставляются на собственной инфраструктуре Подрядчика, в которой установлены сервисы защиты. По этой модели могут предоставляться такие сервисы, как защита от DDoS-атак,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киберразведка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, защищенная почта, хранение данных в облаке по требованиям закона №152-ФЗ «О безопасности персональных данных» и аналогичные. </a:t>
          </a:r>
          <a:endParaRPr lang="ru-RU" sz="1400" kern="1200" dirty="0">
            <a:latin typeface="+mn-lt"/>
          </a:endParaRPr>
        </a:p>
      </dsp:txBody>
      <dsp:txXfrm rot="5400000">
        <a:off x="6937190" y="-1440050"/>
        <a:ext cx="1070216" cy="7032752"/>
      </dsp:txXfrm>
    </dsp:sp>
    <dsp:sp modelId="{952A50C7-9AFC-4DF0-B68E-D74123D82B4D}">
      <dsp:nvSpPr>
        <dsp:cNvPr id="0" name=""/>
        <dsp:cNvSpPr/>
      </dsp:nvSpPr>
      <dsp:spPr>
        <a:xfrm>
          <a:off x="0" y="1407440"/>
          <a:ext cx="3955923" cy="1337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SECaaS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endParaRPr kumimoji="0" lang="ru-RU" sz="1600" b="1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(Security-as-a-Service)</a:t>
          </a:r>
          <a:endParaRPr kumimoji="0" lang="ru-RU" sz="1600" b="1" i="0" u="none" strike="noStrike" kern="1200" cap="none" normalizeH="0" baseline="0" dirty="0" smtClean="0">
            <a:ln/>
            <a:effectLst/>
            <a:latin typeface="+mn-lt"/>
            <a:ea typeface="Calibri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Базовые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облачные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сервисы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endParaRPr lang="ru-RU" sz="1600" kern="1200" dirty="0">
            <a:latin typeface="+mn-lt"/>
          </a:endParaRPr>
        </a:p>
      </dsp:txBody>
      <dsp:txXfrm>
        <a:off x="0" y="1407440"/>
        <a:ext cx="3955923" cy="1337770"/>
      </dsp:txXfrm>
    </dsp:sp>
    <dsp:sp modelId="{A5B0442A-7DDC-4759-ADD1-40117F78596D}">
      <dsp:nvSpPr>
        <dsp:cNvPr id="0" name=""/>
        <dsp:cNvSpPr/>
      </dsp:nvSpPr>
      <dsp:spPr>
        <a:xfrm rot="5400000">
          <a:off x="6937190" y="-35392"/>
          <a:ext cx="1070216" cy="70327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Передача смежных бизнес-процессов (например, поддержка пользователей, обработка инцидентов, ведение расследований) с компонентой ИБ</a:t>
          </a:r>
          <a:endParaRPr lang="ru-RU" sz="1400" kern="1200" dirty="0"/>
        </a:p>
      </dsp:txBody>
      <dsp:txXfrm rot="5400000">
        <a:off x="6937190" y="-35392"/>
        <a:ext cx="1070216" cy="7032752"/>
      </dsp:txXfrm>
    </dsp:sp>
    <dsp:sp modelId="{6DFDC0CA-DD7D-4993-8CF3-E4F70565FB96}">
      <dsp:nvSpPr>
        <dsp:cNvPr id="0" name=""/>
        <dsp:cNvSpPr/>
      </dsp:nvSpPr>
      <dsp:spPr>
        <a:xfrm>
          <a:off x="0" y="2812098"/>
          <a:ext cx="3955923" cy="1337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BPO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(</a:t>
          </a:r>
          <a:r>
            <a:rPr lang="ru-RU" sz="1600" b="1" kern="1200" dirty="0" err="1" smtClean="0">
              <a:latin typeface="+mn-lt"/>
            </a:rPr>
            <a:t>Business</a:t>
          </a:r>
          <a:r>
            <a:rPr lang="ru-RU" sz="1600" b="1" kern="1200" dirty="0" smtClean="0">
              <a:latin typeface="+mn-lt"/>
            </a:rPr>
            <a:t> </a:t>
          </a:r>
          <a:r>
            <a:rPr lang="ru-RU" sz="1600" b="1" kern="1200" dirty="0" err="1" smtClean="0">
              <a:latin typeface="+mn-lt"/>
            </a:rPr>
            <a:t>Process</a:t>
          </a:r>
          <a:r>
            <a:rPr lang="ru-RU" sz="1600" b="1" kern="1200" dirty="0" smtClean="0">
              <a:latin typeface="+mn-lt"/>
            </a:rPr>
            <a:t> </a:t>
          </a:r>
          <a:r>
            <a:rPr lang="ru-RU" sz="1600" b="1" kern="1200" dirty="0" err="1" smtClean="0">
              <a:latin typeface="+mn-lt"/>
            </a:rPr>
            <a:t>Outsourcing</a:t>
          </a:r>
          <a:r>
            <a:rPr lang="ru-RU" sz="1600" b="1" kern="1200" dirty="0" smtClean="0">
              <a:latin typeface="+mn-lt"/>
            </a:rPr>
            <a:t>)</a:t>
          </a:r>
          <a:endParaRPr lang="ru-RU" sz="1600" b="1" kern="1200" dirty="0">
            <a:latin typeface="+mn-lt"/>
          </a:endParaRPr>
        </a:p>
      </dsp:txBody>
      <dsp:txXfrm>
        <a:off x="0" y="2812098"/>
        <a:ext cx="3955923" cy="1337770"/>
      </dsp:txXfrm>
    </dsp:sp>
    <dsp:sp modelId="{887AF9D6-6822-4F7B-AFC0-234F521C6E65}">
      <dsp:nvSpPr>
        <dsp:cNvPr id="0" name=""/>
        <dsp:cNvSpPr/>
      </dsp:nvSpPr>
      <dsp:spPr>
        <a:xfrm rot="5400000">
          <a:off x="6937190" y="1369266"/>
          <a:ext cx="1070216" cy="70327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Однократное решение задачи по верификации требований законодательства, построению моделей угроз или подготовке нормативных документов.</a:t>
          </a:r>
          <a:endParaRPr lang="ru-RU" sz="1400" kern="120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Непрерывно действующие сервисы регулярной оценки защищенности (пентестинг), страхования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киберрисков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и другие (например,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Bug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Bounty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). </a:t>
          </a:r>
          <a:endParaRPr lang="ru-RU" sz="1400" kern="1200" dirty="0">
            <a:latin typeface="+mn-lt"/>
          </a:endParaRPr>
        </a:p>
      </dsp:txBody>
      <dsp:txXfrm rot="5400000">
        <a:off x="6937190" y="1369266"/>
        <a:ext cx="1070216" cy="7032752"/>
      </dsp:txXfrm>
    </dsp:sp>
    <dsp:sp modelId="{C9D1857C-7C25-43F1-8FA6-077F7B72D50A}">
      <dsp:nvSpPr>
        <dsp:cNvPr id="0" name=""/>
        <dsp:cNvSpPr/>
      </dsp:nvSpPr>
      <dsp:spPr>
        <a:xfrm>
          <a:off x="0" y="4216757"/>
          <a:ext cx="3955923" cy="1337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Arial" pitchFamily="34" charset="0"/>
            </a:rPr>
            <a:t>Узкоспециализированные сервисы</a:t>
          </a:r>
          <a:endParaRPr lang="ru-RU" sz="1600" kern="1200" dirty="0">
            <a:latin typeface="+mn-lt"/>
          </a:endParaRPr>
        </a:p>
      </dsp:txBody>
      <dsp:txXfrm>
        <a:off x="0" y="4216757"/>
        <a:ext cx="3955923" cy="13377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78B9CF-5D69-4964-9C87-4CCC6E190C5E}">
      <dsp:nvSpPr>
        <dsp:cNvPr id="0" name=""/>
        <dsp:cNvSpPr/>
      </dsp:nvSpPr>
      <dsp:spPr>
        <a:xfrm>
          <a:off x="0" y="68193"/>
          <a:ext cx="10598757" cy="575639"/>
        </a:xfrm>
        <a:prstGeom prst="roundRect">
          <a:avLst/>
        </a:prstGeom>
        <a:solidFill>
          <a:srgbClr val="CCFFCC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Соглашение об уровне предоставления услуг (SLA)</a:t>
          </a:r>
          <a:endParaRPr lang="ru-RU" sz="2400" b="1" kern="1200" dirty="0"/>
        </a:p>
      </dsp:txBody>
      <dsp:txXfrm>
        <a:off x="0" y="68193"/>
        <a:ext cx="10598757" cy="575639"/>
      </dsp:txXfrm>
    </dsp:sp>
    <dsp:sp modelId="{2489F6CD-A45E-42CB-B747-1380F3E6AC39}">
      <dsp:nvSpPr>
        <dsp:cNvPr id="0" name=""/>
        <dsp:cNvSpPr/>
      </dsp:nvSpPr>
      <dsp:spPr>
        <a:xfrm>
          <a:off x="0" y="643833"/>
          <a:ext cx="1059875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bg1"/>
              </a:solidFill>
            </a:rPr>
            <a:t>Договор между заказчиком и поставщиком услуги, гарантирующее предоставление услуги с уровнем качества не ниже согласованного.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643833"/>
        <a:ext cx="10598757" cy="596160"/>
      </dsp:txXfrm>
    </dsp:sp>
    <dsp:sp modelId="{1B0A9D79-F055-4F6F-BFAF-67B6AFFA119C}">
      <dsp:nvSpPr>
        <dsp:cNvPr id="0" name=""/>
        <dsp:cNvSpPr/>
      </dsp:nvSpPr>
      <dsp:spPr>
        <a:xfrm>
          <a:off x="0" y="1239993"/>
          <a:ext cx="10598757" cy="575639"/>
        </a:xfrm>
        <a:prstGeom prst="roundRect">
          <a:avLst/>
        </a:prstGeom>
        <a:solidFill>
          <a:srgbClr val="CCFFCC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Соглашение о конфиденциальности (NDA)</a:t>
          </a:r>
          <a:endParaRPr lang="ru-RU" sz="2400" b="1" kern="1200" dirty="0"/>
        </a:p>
      </dsp:txBody>
      <dsp:txXfrm>
        <a:off x="0" y="1239993"/>
        <a:ext cx="10598757" cy="575639"/>
      </dsp:txXfrm>
    </dsp:sp>
    <dsp:sp modelId="{1F6669E1-BB46-44C8-8A31-DF26216A0CDE}">
      <dsp:nvSpPr>
        <dsp:cNvPr id="0" name=""/>
        <dsp:cNvSpPr/>
      </dsp:nvSpPr>
      <dsp:spPr>
        <a:xfrm>
          <a:off x="0" y="1815633"/>
          <a:ext cx="10598757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bg1"/>
              </a:solidFill>
            </a:rPr>
            <a:t>Договор между заказчиком и поставщиком услуги, направленный на урегулирование вопросов обмена информацией, подлежащей защите, и создания правового основания для возложения на виновную в нарушении конфиденциальности информации сторону обязанности по компенсации убытков невиновной стороне.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1815633"/>
        <a:ext cx="10598757" cy="1142640"/>
      </dsp:txXfrm>
    </dsp:sp>
    <dsp:sp modelId="{75AB3986-0771-43A4-8EEC-39E17FDD9015}">
      <dsp:nvSpPr>
        <dsp:cNvPr id="0" name=""/>
        <dsp:cNvSpPr/>
      </dsp:nvSpPr>
      <dsp:spPr>
        <a:xfrm>
          <a:off x="0" y="2958273"/>
          <a:ext cx="10598757" cy="575639"/>
        </a:xfrm>
        <a:prstGeom prst="roundRect">
          <a:avLst/>
        </a:prstGeom>
        <a:solidFill>
          <a:srgbClr val="CCFFCC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Регламент взаимодействия</a:t>
          </a:r>
          <a:endParaRPr lang="ru-RU" sz="2400" kern="1200" dirty="0"/>
        </a:p>
      </dsp:txBody>
      <dsp:txXfrm>
        <a:off x="0" y="2958273"/>
        <a:ext cx="10598757" cy="575639"/>
      </dsp:txXfrm>
    </dsp:sp>
    <dsp:sp modelId="{ACB59AD7-BE6D-4F76-8E99-E8D50FD854BE}">
      <dsp:nvSpPr>
        <dsp:cNvPr id="0" name=""/>
        <dsp:cNvSpPr/>
      </dsp:nvSpPr>
      <dsp:spPr>
        <a:xfrm>
          <a:off x="0" y="3533913"/>
          <a:ext cx="1059875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>
              <a:solidFill>
                <a:schemeClr val="bg1"/>
              </a:solidFill>
            </a:rPr>
            <a:t>Документ, определяющий порядок взаимодействия подразделений и работников поставщика услуг и заказчика в рамках процесса предоставления услуги (сервиса)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3533913"/>
        <a:ext cx="10598757" cy="596160"/>
      </dsp:txXfrm>
    </dsp:sp>
    <dsp:sp modelId="{4B31A6C8-05AA-4CE7-8B95-266FAA6ADD1A}">
      <dsp:nvSpPr>
        <dsp:cNvPr id="0" name=""/>
        <dsp:cNvSpPr/>
      </dsp:nvSpPr>
      <dsp:spPr>
        <a:xfrm>
          <a:off x="0" y="4130073"/>
          <a:ext cx="10598757" cy="575639"/>
        </a:xfrm>
        <a:prstGeom prst="roundRect">
          <a:avLst/>
        </a:prstGeom>
        <a:solidFill>
          <a:srgbClr val="CCFFCC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Требования по безопасности информации</a:t>
          </a:r>
          <a:endParaRPr lang="ru-RU" sz="2400" kern="1200" dirty="0"/>
        </a:p>
      </dsp:txBody>
      <dsp:txXfrm>
        <a:off x="0" y="4130073"/>
        <a:ext cx="10598757" cy="575639"/>
      </dsp:txXfrm>
    </dsp:sp>
    <dsp:sp modelId="{794461A2-CEA7-4AC1-BFED-F6198B73F399}">
      <dsp:nvSpPr>
        <dsp:cNvPr id="0" name=""/>
        <dsp:cNvSpPr/>
      </dsp:nvSpPr>
      <dsp:spPr>
        <a:xfrm>
          <a:off x="0" y="4774833"/>
          <a:ext cx="10598757" cy="575639"/>
        </a:xfrm>
        <a:prstGeom prst="roundRect">
          <a:avLst/>
        </a:prstGeom>
        <a:solidFill>
          <a:srgbClr val="CCFFCC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Поручение на обработку защищаемой информации</a:t>
          </a:r>
          <a:endParaRPr lang="ru-RU" sz="2400" kern="1200" dirty="0"/>
        </a:p>
      </dsp:txBody>
      <dsp:txXfrm>
        <a:off x="0" y="4774833"/>
        <a:ext cx="10598757" cy="575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CF5CB-A9BE-47D4-A598-6C1656BFBB2F}">
      <dsp:nvSpPr>
        <dsp:cNvPr id="0" name=""/>
        <dsp:cNvSpPr/>
      </dsp:nvSpPr>
      <dsp:spPr>
        <a:xfrm>
          <a:off x="4275364" y="1502193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FC4C32-38B5-4CBB-9C2F-0E08A457B459}">
      <dsp:nvSpPr>
        <dsp:cNvPr id="0" name=""/>
        <dsp:cNvSpPr/>
      </dsp:nvSpPr>
      <dsp:spPr>
        <a:xfrm>
          <a:off x="4135043" y="0"/>
          <a:ext cx="2205055" cy="11800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Степень передачи контроля</a:t>
          </a:r>
          <a:r>
            <a:rPr lang="ru-RU" sz="1600" kern="1200" dirty="0" smtClean="0">
              <a:solidFill>
                <a:schemeClr val="bg1"/>
              </a:solidFill>
            </a:rPr>
            <a:t>: полный (MSSP/</a:t>
          </a:r>
          <a:r>
            <a:rPr lang="ru-RU" sz="1600" kern="1200" dirty="0" err="1" smtClean="0">
              <a:solidFill>
                <a:schemeClr val="bg1"/>
              </a:solidFill>
            </a:rPr>
            <a:t>SECaaS</a:t>
          </a:r>
          <a:r>
            <a:rPr lang="ru-RU" sz="1600" kern="1200" dirty="0" smtClean="0">
              <a:solidFill>
                <a:schemeClr val="bg1"/>
              </a:solidFill>
            </a:rPr>
            <a:t>/ITO) или частичный (аудит, </a:t>
          </a:r>
          <a:r>
            <a:rPr lang="ru-RU" sz="1600" kern="1200" dirty="0" err="1" smtClean="0">
              <a:solidFill>
                <a:schemeClr val="bg1"/>
              </a:solidFill>
            </a:rPr>
            <a:t>пентест</a:t>
          </a:r>
          <a:r>
            <a:rPr lang="ru-RU" sz="1600" kern="1200" dirty="0" smtClean="0">
              <a:solidFill>
                <a:schemeClr val="bg1"/>
              </a:solidFill>
            </a:rPr>
            <a:t>, обучение)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135043" y="0"/>
        <a:ext cx="2205055" cy="1180041"/>
      </dsp:txXfrm>
    </dsp:sp>
    <dsp:sp modelId="{4E6D4328-4A1C-4A7E-91CF-1240C53C4991}">
      <dsp:nvSpPr>
        <dsp:cNvPr id="0" name=""/>
        <dsp:cNvSpPr/>
      </dsp:nvSpPr>
      <dsp:spPr>
        <a:xfrm>
          <a:off x="4839859" y="1773602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225558"/>
                <a:satOff val="-1705"/>
                <a:lumOff val="-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1225558"/>
                <a:satOff val="-1705"/>
                <a:lumOff val="-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1225558"/>
                <a:satOff val="-1705"/>
                <a:lumOff val="-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5CEF3C-AF60-47D9-9115-BEDEA3765795}">
      <dsp:nvSpPr>
        <dsp:cNvPr id="0" name=""/>
        <dsp:cNvSpPr/>
      </dsp:nvSpPr>
      <dsp:spPr>
        <a:xfrm>
          <a:off x="6584826" y="1121039"/>
          <a:ext cx="2918358" cy="12980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Локация сервисов</a:t>
          </a:r>
          <a:r>
            <a:rPr lang="ru-RU" sz="1600" kern="1200" dirty="0" smtClean="0">
              <a:solidFill>
                <a:schemeClr val="bg1"/>
              </a:solidFill>
            </a:rPr>
            <a:t>: </a:t>
          </a:r>
          <a:br>
            <a:rPr lang="ru-RU" sz="1600" kern="1200" dirty="0" smtClean="0">
              <a:solidFill>
                <a:schemeClr val="bg1"/>
              </a:solidFill>
            </a:rPr>
          </a:br>
          <a:r>
            <a:rPr lang="ru-RU" sz="1600" kern="1200" dirty="0" err="1" smtClean="0">
              <a:solidFill>
                <a:schemeClr val="bg1"/>
              </a:solidFill>
            </a:rPr>
            <a:t>on-premises</a:t>
          </a:r>
          <a:r>
            <a:rPr lang="ru-RU" sz="1600" kern="1200" dirty="0" smtClean="0">
              <a:solidFill>
                <a:schemeClr val="bg1"/>
              </a:solidFill>
            </a:rPr>
            <a:t>, облако (</a:t>
          </a:r>
          <a:r>
            <a:rPr lang="ru-RU" sz="1600" kern="1200" dirty="0" err="1" smtClean="0">
              <a:solidFill>
                <a:schemeClr val="bg1"/>
              </a:solidFill>
            </a:rPr>
            <a:t>SECaaS</a:t>
          </a:r>
          <a:r>
            <a:rPr lang="ru-RU" sz="1600" kern="1200" dirty="0" smtClean="0">
              <a:solidFill>
                <a:schemeClr val="bg1"/>
              </a:solidFill>
            </a:rPr>
            <a:t>), смешанная модель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584826" y="1121039"/>
        <a:ext cx="2918358" cy="1298045"/>
      </dsp:txXfrm>
    </dsp:sp>
    <dsp:sp modelId="{169967B5-759E-4EF8-82C7-39E2E56A265B}">
      <dsp:nvSpPr>
        <dsp:cNvPr id="0" name=""/>
        <dsp:cNvSpPr/>
      </dsp:nvSpPr>
      <dsp:spPr>
        <a:xfrm>
          <a:off x="4978577" y="2384274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2C97E4-48B6-488F-A06E-902B4AE58C76}">
      <dsp:nvSpPr>
        <dsp:cNvPr id="0" name=""/>
        <dsp:cNvSpPr/>
      </dsp:nvSpPr>
      <dsp:spPr>
        <a:xfrm>
          <a:off x="6915256" y="2773098"/>
          <a:ext cx="2618325" cy="1386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Управление SLA и KPI</a:t>
          </a:r>
          <a:r>
            <a:rPr lang="ru-RU" sz="1600" kern="1200" dirty="0" smtClean="0">
              <a:solidFill>
                <a:schemeClr val="bg1"/>
              </a:solidFill>
            </a:rPr>
            <a:t>: наличие чётко определённых метрик, требований по доступности и реагированию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915256" y="2773098"/>
        <a:ext cx="2618325" cy="1386549"/>
      </dsp:txXfrm>
    </dsp:sp>
    <dsp:sp modelId="{FB98B57B-DD89-406C-B58F-21F38FB9B56D}">
      <dsp:nvSpPr>
        <dsp:cNvPr id="0" name=""/>
        <dsp:cNvSpPr/>
      </dsp:nvSpPr>
      <dsp:spPr>
        <a:xfrm>
          <a:off x="4588081" y="2873991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BA1538-F1F0-47CB-A278-0121C5E0B77A}">
      <dsp:nvSpPr>
        <dsp:cNvPr id="0" name=""/>
        <dsp:cNvSpPr/>
      </dsp:nvSpPr>
      <dsp:spPr>
        <a:xfrm>
          <a:off x="5636717" y="4631664"/>
          <a:ext cx="3571727" cy="12685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Масштабируемость</a:t>
          </a:r>
          <a:r>
            <a:rPr lang="ru-RU" sz="1600" b="1" kern="1200" dirty="0" smtClean="0">
              <a:solidFill>
                <a:schemeClr val="bg1"/>
              </a:solidFill>
            </a:rPr>
            <a:t> и гибкость</a:t>
          </a:r>
          <a:r>
            <a:rPr lang="ru-RU" sz="1600" kern="1200" dirty="0" smtClean="0">
              <a:solidFill>
                <a:schemeClr val="bg1"/>
              </a:solidFill>
            </a:rPr>
            <a:t>: возможность оперативного расширения/сужения объёма услуг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636717" y="4631664"/>
        <a:ext cx="3571727" cy="1268544"/>
      </dsp:txXfrm>
    </dsp:sp>
    <dsp:sp modelId="{C635908A-E6DA-4F25-9042-E9CF7EFFDA1C}">
      <dsp:nvSpPr>
        <dsp:cNvPr id="0" name=""/>
        <dsp:cNvSpPr/>
      </dsp:nvSpPr>
      <dsp:spPr>
        <a:xfrm>
          <a:off x="3962647" y="2873991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02231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4902231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4902231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AFD6C6-53D4-4370-B1B1-9FD936B05A7B}">
      <dsp:nvSpPr>
        <dsp:cNvPr id="0" name=""/>
        <dsp:cNvSpPr/>
      </dsp:nvSpPr>
      <dsp:spPr>
        <a:xfrm>
          <a:off x="1426520" y="4631664"/>
          <a:ext cx="3252082" cy="12685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Контрактная модель</a:t>
          </a:r>
          <a:r>
            <a:rPr lang="ru-RU" sz="1600" kern="1200" dirty="0" smtClean="0">
              <a:solidFill>
                <a:schemeClr val="bg1"/>
              </a:solidFill>
            </a:rPr>
            <a:t>: долгосрочный сервис-контракт, модель </a:t>
          </a:r>
          <a:r>
            <a:rPr lang="ru-RU" sz="1600" kern="1200" dirty="0" err="1" smtClean="0">
              <a:solidFill>
                <a:schemeClr val="bg1"/>
              </a:solidFill>
            </a:rPr>
            <a:t>pay-as-you-go</a:t>
          </a:r>
          <a:r>
            <a:rPr lang="ru-RU" sz="1600" kern="1200" dirty="0" smtClean="0">
              <a:solidFill>
                <a:schemeClr val="bg1"/>
              </a:solidFill>
            </a:rPr>
            <a:t>, консалтинг по отдельному проекту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426520" y="4631664"/>
        <a:ext cx="3252082" cy="1268544"/>
      </dsp:txXfrm>
    </dsp:sp>
    <dsp:sp modelId="{92985CCB-C75B-4584-8FA3-18E8494081B5}">
      <dsp:nvSpPr>
        <dsp:cNvPr id="0" name=""/>
        <dsp:cNvSpPr/>
      </dsp:nvSpPr>
      <dsp:spPr>
        <a:xfrm>
          <a:off x="3572152" y="2384274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127787"/>
                <a:satOff val="-8523"/>
                <a:lumOff val="-32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6127787"/>
                <a:satOff val="-8523"/>
                <a:lumOff val="-32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6127787"/>
                <a:satOff val="-8523"/>
                <a:lumOff val="-32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8813BA-954E-4E4E-BBA8-D24921236050}">
      <dsp:nvSpPr>
        <dsp:cNvPr id="0" name=""/>
        <dsp:cNvSpPr/>
      </dsp:nvSpPr>
      <dsp:spPr>
        <a:xfrm>
          <a:off x="883593" y="2773098"/>
          <a:ext cx="2734258" cy="1386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Регламентация доступа к данным и ресурсам заказчика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83593" y="2773098"/>
        <a:ext cx="2734258" cy="1386549"/>
      </dsp:txXfrm>
    </dsp:sp>
    <dsp:sp modelId="{0F80DD69-91D3-48C6-B925-66B7A29C5E06}">
      <dsp:nvSpPr>
        <dsp:cNvPr id="0" name=""/>
        <dsp:cNvSpPr/>
      </dsp:nvSpPr>
      <dsp:spPr>
        <a:xfrm>
          <a:off x="3710870" y="1773602"/>
          <a:ext cx="1924412" cy="19246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1C43F9-6AE5-40B2-9D24-47A97885E46E}">
      <dsp:nvSpPr>
        <dsp:cNvPr id="0" name=""/>
        <dsp:cNvSpPr/>
      </dsp:nvSpPr>
      <dsp:spPr>
        <a:xfrm>
          <a:off x="911227" y="1121039"/>
          <a:ext cx="3039817" cy="12980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Уровень </a:t>
          </a:r>
          <a:r>
            <a:rPr lang="ru-RU" sz="1600" b="1" kern="1200" dirty="0" err="1" smtClean="0">
              <a:solidFill>
                <a:schemeClr val="bg1"/>
              </a:solidFill>
            </a:rPr>
            <a:t>сертифицированности</a:t>
          </a:r>
          <a:r>
            <a:rPr lang="ru-RU" sz="1600" b="1" kern="1200" dirty="0" smtClean="0">
              <a:solidFill>
                <a:schemeClr val="bg1"/>
              </a:solidFill>
            </a:rPr>
            <a:t> провайдера</a:t>
          </a:r>
          <a:r>
            <a:rPr lang="ru-RU" sz="1600" kern="1200" dirty="0" smtClean="0">
              <a:solidFill>
                <a:schemeClr val="bg1"/>
              </a:solidFill>
            </a:rPr>
            <a:t>: наличие аккредитаций, соблюдение индустриальных стандартов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11227" y="1121039"/>
        <a:ext cx="3039817" cy="12980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C9BFA-C0A9-413C-BA64-FE29AE9D8BEB}">
      <dsp:nvSpPr>
        <dsp:cNvPr id="0" name=""/>
        <dsp:cNvSpPr/>
      </dsp:nvSpPr>
      <dsp:spPr>
        <a:xfrm rot="21300000">
          <a:off x="14481" y="959595"/>
          <a:ext cx="5031986" cy="552017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3AD33-71C1-42BD-91DE-AEDCE3408BC1}">
      <dsp:nvSpPr>
        <dsp:cNvPr id="0" name=""/>
        <dsp:cNvSpPr/>
      </dsp:nvSpPr>
      <dsp:spPr>
        <a:xfrm>
          <a:off x="607314" y="123560"/>
          <a:ext cx="1518285" cy="988483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30220-1BA1-4303-8FCD-4D565852F45B}">
      <dsp:nvSpPr>
        <dsp:cNvPr id="0" name=""/>
        <dsp:cNvSpPr/>
      </dsp:nvSpPr>
      <dsp:spPr>
        <a:xfrm>
          <a:off x="2682303" y="0"/>
          <a:ext cx="1619504" cy="103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Заказчик </a:t>
          </a:r>
          <a:r>
            <a:rPr lang="ru-RU" sz="1200" b="1" kern="1200" dirty="0" err="1" smtClean="0">
              <a:solidFill>
                <a:schemeClr val="bg1"/>
              </a:solidFill>
              <a:latin typeface="Arial" charset="0"/>
              <a:cs typeface="Arial" charset="0"/>
            </a:rPr>
            <a:t>аутсорсинга</a:t>
          </a:r>
          <a:r>
            <a:rPr lang="ru-RU" sz="1200" kern="1200" dirty="0" smtClean="0">
              <a:solidFill>
                <a:schemeClr val="bg1"/>
              </a:solidFill>
              <a:latin typeface="Arial" charset="0"/>
              <a:cs typeface="Arial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Arial" charset="0"/>
              <a:cs typeface="Arial" charset="0"/>
            </a:rPr>
            <a:t>компания, которая передаёт функции наружу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682303" y="0"/>
        <a:ext cx="1619504" cy="1037907"/>
      </dsp:txXfrm>
    </dsp:sp>
    <dsp:sp modelId="{7CD0AE86-65EC-4157-9223-201769340A13}">
      <dsp:nvSpPr>
        <dsp:cNvPr id="0" name=""/>
        <dsp:cNvSpPr/>
      </dsp:nvSpPr>
      <dsp:spPr>
        <a:xfrm>
          <a:off x="2935350" y="1359164"/>
          <a:ext cx="1518285" cy="98848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1D26-E557-45F8-8B04-7773AE46EB30}">
      <dsp:nvSpPr>
        <dsp:cNvPr id="0" name=""/>
        <dsp:cNvSpPr/>
      </dsp:nvSpPr>
      <dsp:spPr>
        <a:xfrm>
          <a:off x="759142" y="1433300"/>
          <a:ext cx="1619504" cy="103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Провайдер </a:t>
          </a:r>
          <a:r>
            <a:rPr lang="ru-RU" sz="1200" b="1" kern="1200" dirty="0" err="1" smtClean="0">
              <a:solidFill>
                <a:schemeClr val="bg1"/>
              </a:solidFill>
              <a:latin typeface="Arial" charset="0"/>
              <a:cs typeface="Arial" charset="0"/>
            </a:rPr>
            <a:t>аутсорсинга</a:t>
          </a:r>
          <a:endParaRPr lang="ru-RU" sz="1200" b="1" kern="1200" dirty="0" smtClean="0">
            <a:solidFill>
              <a:schemeClr val="bg1"/>
            </a:solidFill>
            <a:latin typeface="Arial" charset="0"/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Arial" charset="0"/>
              <a:cs typeface="Arial" charset="0"/>
            </a:rPr>
            <a:t> внешняя компания, которая оказывает услуги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759142" y="1433300"/>
        <a:ext cx="1619504" cy="10379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BE4BE4-1AB4-439D-8F09-3996AAB017CE}">
      <dsp:nvSpPr>
        <dsp:cNvPr id="0" name=""/>
        <dsp:cNvSpPr/>
      </dsp:nvSpPr>
      <dsp:spPr>
        <a:xfrm>
          <a:off x="1024640" y="2741"/>
          <a:ext cx="3646668" cy="1019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Определение себестоимости </a:t>
          </a:r>
          <a:br>
            <a:rPr lang="ru-RU" sz="1800" b="1" kern="1200" dirty="0" smtClean="0"/>
          </a:br>
          <a:r>
            <a:rPr lang="ru-RU" sz="1800" b="1" kern="1200" dirty="0" smtClean="0"/>
            <a:t>и качества</a:t>
          </a:r>
          <a:endParaRPr lang="ru-RU" sz="1800" kern="1200" dirty="0"/>
        </a:p>
      </dsp:txBody>
      <dsp:txXfrm>
        <a:off x="1024640" y="2741"/>
        <a:ext cx="3646668" cy="1019813"/>
      </dsp:txXfrm>
    </dsp:sp>
    <dsp:sp modelId="{165F07D4-3675-49FA-AFE1-997B229C39ED}">
      <dsp:nvSpPr>
        <dsp:cNvPr id="0" name=""/>
        <dsp:cNvSpPr/>
      </dsp:nvSpPr>
      <dsp:spPr>
        <a:xfrm rot="5400000">
          <a:off x="2656759" y="1048050"/>
          <a:ext cx="382430" cy="4589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2656759" y="1048050"/>
        <a:ext cx="382430" cy="458916"/>
      </dsp:txXfrm>
    </dsp:sp>
    <dsp:sp modelId="{6342E469-D276-4D5E-B2B4-32AB96696854}">
      <dsp:nvSpPr>
        <dsp:cNvPr id="0" name=""/>
        <dsp:cNvSpPr/>
      </dsp:nvSpPr>
      <dsp:spPr>
        <a:xfrm>
          <a:off x="1024640" y="1532462"/>
          <a:ext cx="3646668" cy="1019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Запрос информации (</a:t>
          </a:r>
          <a:r>
            <a:rPr lang="en-US" sz="1800" b="1" kern="1200" dirty="0" smtClean="0"/>
            <a:t>RFI</a:t>
          </a:r>
          <a:r>
            <a:rPr lang="ru-RU" sz="1800" b="1" kern="1200" dirty="0" smtClean="0"/>
            <a:t>, </a:t>
          </a:r>
          <a:r>
            <a:rPr lang="en-US" sz="1800" b="1" kern="1200" dirty="0" smtClean="0"/>
            <a:t>Request for Information) </a:t>
          </a:r>
          <a:endParaRPr lang="ru-RU" sz="1800" kern="1200" dirty="0"/>
        </a:p>
      </dsp:txBody>
      <dsp:txXfrm>
        <a:off x="1024640" y="1532462"/>
        <a:ext cx="3646668" cy="1019813"/>
      </dsp:txXfrm>
    </dsp:sp>
    <dsp:sp modelId="{87704138-BE90-4EFA-8672-5E7B5AF75F95}">
      <dsp:nvSpPr>
        <dsp:cNvPr id="0" name=""/>
        <dsp:cNvSpPr/>
      </dsp:nvSpPr>
      <dsp:spPr>
        <a:xfrm rot="5400000">
          <a:off x="2656759" y="2577771"/>
          <a:ext cx="382430" cy="4589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2656759" y="2577771"/>
        <a:ext cx="382430" cy="458916"/>
      </dsp:txXfrm>
    </dsp:sp>
    <dsp:sp modelId="{3D1F8218-D297-4F0D-8ECB-2A7B0E25044B}">
      <dsp:nvSpPr>
        <dsp:cNvPr id="0" name=""/>
        <dsp:cNvSpPr/>
      </dsp:nvSpPr>
      <dsp:spPr>
        <a:xfrm>
          <a:off x="1024640" y="3062182"/>
          <a:ext cx="3646668" cy="1019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Запрос коммерческого предложения (RFP, </a:t>
          </a:r>
          <a:r>
            <a:rPr lang="en-US" sz="1800" b="1" kern="1200" dirty="0" smtClean="0"/>
            <a:t>Request for Proposal </a:t>
          </a:r>
          <a:r>
            <a:rPr lang="ru-RU" sz="1800" b="1" kern="1200" dirty="0" smtClean="0"/>
            <a:t>)</a:t>
          </a:r>
          <a:endParaRPr lang="ru-RU" sz="1800" kern="1200" dirty="0"/>
        </a:p>
      </dsp:txBody>
      <dsp:txXfrm>
        <a:off x="1024640" y="3062182"/>
        <a:ext cx="3646668" cy="1019813"/>
      </dsp:txXfrm>
    </dsp:sp>
    <dsp:sp modelId="{83767F61-27D9-4753-8346-B0F5048269CD}">
      <dsp:nvSpPr>
        <dsp:cNvPr id="0" name=""/>
        <dsp:cNvSpPr/>
      </dsp:nvSpPr>
      <dsp:spPr>
        <a:xfrm rot="5400000">
          <a:off x="2656759" y="4107492"/>
          <a:ext cx="382430" cy="4589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2656759" y="4107492"/>
        <a:ext cx="382430" cy="458916"/>
      </dsp:txXfrm>
    </dsp:sp>
    <dsp:sp modelId="{045A7C03-E1B0-41AD-93AA-CFCD5A7A60D1}">
      <dsp:nvSpPr>
        <dsp:cNvPr id="0" name=""/>
        <dsp:cNvSpPr/>
      </dsp:nvSpPr>
      <dsp:spPr>
        <a:xfrm>
          <a:off x="1024640" y="4591903"/>
          <a:ext cx="3646668" cy="1019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Бенчмаркинг</a:t>
          </a:r>
          <a:r>
            <a:rPr lang="ru-RU" sz="1800" b="1" kern="1200" dirty="0" smtClean="0"/>
            <a:t> в течение срока действия договора (BVL, </a:t>
          </a:r>
          <a:r>
            <a:rPr lang="en-US" sz="1800" b="1" kern="1200" dirty="0" smtClean="0"/>
            <a:t>Benchmarking for Value in Logistics</a:t>
          </a:r>
          <a:r>
            <a:rPr lang="ru-RU" sz="1800" b="1" kern="1200" dirty="0" smtClean="0"/>
            <a:t>) </a:t>
          </a:r>
          <a:endParaRPr lang="ru-RU" sz="1800" kern="1200" dirty="0"/>
        </a:p>
      </dsp:txBody>
      <dsp:txXfrm>
        <a:off x="1024640" y="4591903"/>
        <a:ext cx="3646668" cy="10198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6B5B1-F401-4E85-B41F-81D258E45966}">
      <dsp:nvSpPr>
        <dsp:cNvPr id="0" name=""/>
        <dsp:cNvSpPr/>
      </dsp:nvSpPr>
      <dsp:spPr>
        <a:xfrm rot="16200000">
          <a:off x="351" y="244962"/>
          <a:ext cx="2428372" cy="24283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Заказчик : </a:t>
          </a:r>
          <a:br>
            <a:rPr lang="ru-RU" sz="1500" kern="1200" dirty="0" smtClean="0"/>
          </a:br>
          <a:r>
            <a:rPr lang="ru-RU" sz="1500" kern="1200" dirty="0" smtClean="0"/>
            <a:t>«</a:t>
          </a:r>
          <a:r>
            <a:rPr lang="ru-RU" sz="1500" i="1" kern="1200" dirty="0" smtClean="0"/>
            <a:t>они - эксперты, сами всё настроят и будут защищать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 rot="16200000">
        <a:off x="351" y="244962"/>
        <a:ext cx="2428372" cy="2428372"/>
      </dsp:txXfrm>
    </dsp:sp>
    <dsp:sp modelId="{C4961BDE-EC3A-4EC6-BB8D-4357CC3469AE}">
      <dsp:nvSpPr>
        <dsp:cNvPr id="0" name=""/>
        <dsp:cNvSpPr/>
      </dsp:nvSpPr>
      <dsp:spPr>
        <a:xfrm rot="5400000">
          <a:off x="2574602" y="244732"/>
          <a:ext cx="2428372" cy="242883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Подрядчик: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</a:t>
          </a:r>
          <a:r>
            <a:rPr lang="ru-RU" sz="1500" i="1" kern="1200" dirty="0" smtClean="0"/>
            <a:t>мы делаем ровно то, что прописано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 rot="5400000">
        <a:off x="2574602" y="244732"/>
        <a:ext cx="2428372" cy="24288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6B5B1-F401-4E85-B41F-81D258E45966}">
      <dsp:nvSpPr>
        <dsp:cNvPr id="0" name=""/>
        <dsp:cNvSpPr/>
      </dsp:nvSpPr>
      <dsp:spPr>
        <a:xfrm rot="16200000">
          <a:off x="464" y="111133"/>
          <a:ext cx="2458491" cy="24584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Заказчик : </a:t>
          </a:r>
          <a:br>
            <a:rPr lang="ru-RU" sz="1600" kern="1200" dirty="0" smtClean="0"/>
          </a:br>
          <a:r>
            <a:rPr lang="ru-RU" sz="1600" kern="1200" dirty="0" smtClean="0"/>
            <a:t>«экспертиза = </a:t>
          </a:r>
          <a:r>
            <a:rPr lang="ru-RU" sz="1600" kern="1200" dirty="0" err="1" smtClean="0"/>
            <a:t>проактивность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 rot="16200000">
        <a:off x="464" y="111133"/>
        <a:ext cx="2458491" cy="2458491"/>
      </dsp:txXfrm>
    </dsp:sp>
    <dsp:sp modelId="{C4961BDE-EC3A-4EC6-BB8D-4357CC3469AE}">
      <dsp:nvSpPr>
        <dsp:cNvPr id="0" name=""/>
        <dsp:cNvSpPr/>
      </dsp:nvSpPr>
      <dsp:spPr>
        <a:xfrm rot="5400000">
          <a:off x="2591184" y="110900"/>
          <a:ext cx="2458491" cy="245895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Подрядчик: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«экспертиза = исполнение в рамках контракта»</a:t>
          </a:r>
          <a:endParaRPr lang="ru-RU" sz="1600" kern="1200" dirty="0"/>
        </a:p>
      </dsp:txBody>
      <dsp:txXfrm rot="5400000">
        <a:off x="2591184" y="110900"/>
        <a:ext cx="2458491" cy="24589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6B5B1-F401-4E85-B41F-81D258E45966}">
      <dsp:nvSpPr>
        <dsp:cNvPr id="0" name=""/>
        <dsp:cNvSpPr/>
      </dsp:nvSpPr>
      <dsp:spPr>
        <a:xfrm rot="16200000">
          <a:off x="464" y="111133"/>
          <a:ext cx="2458491" cy="24584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Заказчик : </a:t>
          </a:r>
          <a:br>
            <a:rPr lang="ru-RU" sz="1400" kern="1200" dirty="0" smtClean="0"/>
          </a:br>
          <a:r>
            <a:rPr lang="ru-RU" sz="1400" kern="1200" dirty="0" smtClean="0"/>
            <a:t>передал юридическую ответственность</a:t>
          </a:r>
          <a:endParaRPr lang="ru-RU" sz="1400" kern="1200" dirty="0"/>
        </a:p>
      </dsp:txBody>
      <dsp:txXfrm rot="16200000">
        <a:off x="464" y="111133"/>
        <a:ext cx="2458491" cy="2458491"/>
      </dsp:txXfrm>
    </dsp:sp>
    <dsp:sp modelId="{C4961BDE-EC3A-4EC6-BB8D-4357CC3469AE}">
      <dsp:nvSpPr>
        <dsp:cNvPr id="0" name=""/>
        <dsp:cNvSpPr/>
      </dsp:nvSpPr>
      <dsp:spPr>
        <a:xfrm rot="5400000">
          <a:off x="2591184" y="110900"/>
          <a:ext cx="2458491" cy="245895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Подрядчик: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Ответственность только в рамках договорных отношений</a:t>
          </a:r>
          <a:endParaRPr lang="ru-RU" sz="1400" kern="1200" dirty="0"/>
        </a:p>
      </dsp:txBody>
      <dsp:txXfrm rot="5400000">
        <a:off x="2591184" y="110900"/>
        <a:ext cx="2458491" cy="24589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32487-A17E-4E58-9011-570F836898EC}">
      <dsp:nvSpPr>
        <dsp:cNvPr id="0" name=""/>
        <dsp:cNvSpPr/>
      </dsp:nvSpPr>
      <dsp:spPr>
        <a:xfrm>
          <a:off x="0" y="20431"/>
          <a:ext cx="11341100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Формализация отношений</a:t>
          </a:r>
          <a:endParaRPr lang="ru-RU" sz="2200" kern="1200" dirty="0"/>
        </a:p>
      </dsp:txBody>
      <dsp:txXfrm>
        <a:off x="0" y="20431"/>
        <a:ext cx="11341100" cy="527670"/>
      </dsp:txXfrm>
    </dsp:sp>
    <dsp:sp modelId="{E4935D28-92FC-49A6-9720-64E34D9C524F}">
      <dsp:nvSpPr>
        <dsp:cNvPr id="0" name=""/>
        <dsp:cNvSpPr/>
      </dsp:nvSpPr>
      <dsp:spPr>
        <a:xfrm>
          <a:off x="0" y="548101"/>
          <a:ext cx="113411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8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bg1"/>
              </a:solidFill>
            </a:rPr>
            <a:t>Контракт (SLA/SOW) чётко прописывает объём работ, зоны ответственности, критерии оценки, регламент взаимодействия в инцидентах.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548101"/>
        <a:ext cx="11341100" cy="535095"/>
      </dsp:txXfrm>
    </dsp:sp>
    <dsp:sp modelId="{D92A89D8-71C3-474C-8F19-DB1D8D9AFC5D}">
      <dsp:nvSpPr>
        <dsp:cNvPr id="0" name=""/>
        <dsp:cNvSpPr/>
      </dsp:nvSpPr>
      <dsp:spPr>
        <a:xfrm>
          <a:off x="0" y="1083196"/>
          <a:ext cx="11341100" cy="52767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Распределение ответственности</a:t>
          </a:r>
          <a:endParaRPr lang="ru-RU" sz="2200" kern="1200" dirty="0"/>
        </a:p>
      </dsp:txBody>
      <dsp:txXfrm>
        <a:off x="0" y="1083196"/>
        <a:ext cx="11341100" cy="527670"/>
      </dsp:txXfrm>
    </dsp:sp>
    <dsp:sp modelId="{5404F367-BD44-4C13-A175-FBEBC23DF45A}">
      <dsp:nvSpPr>
        <dsp:cNvPr id="0" name=""/>
        <dsp:cNvSpPr/>
      </dsp:nvSpPr>
      <dsp:spPr>
        <a:xfrm>
          <a:off x="0" y="1610866"/>
          <a:ext cx="113411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8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bg1"/>
              </a:solidFill>
            </a:rPr>
            <a:t>На </a:t>
          </a:r>
          <a:r>
            <a:rPr lang="ru-RU" sz="1700" kern="1200" dirty="0" err="1" smtClean="0">
              <a:solidFill>
                <a:schemeClr val="bg1"/>
              </a:solidFill>
            </a:rPr>
            <a:t>аутсорсере</a:t>
          </a:r>
          <a:r>
            <a:rPr lang="ru-RU" sz="1700" kern="1200" dirty="0" smtClean="0">
              <a:solidFill>
                <a:schemeClr val="bg1"/>
              </a:solidFill>
            </a:rPr>
            <a:t> - своевременное и качественное выполнение сервисных функций; на заказчике - корректное определение границ задач, интеграция сервисов, предоставление необходимых прав доступа.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1610866"/>
        <a:ext cx="11341100" cy="535095"/>
      </dsp:txXfrm>
    </dsp:sp>
    <dsp:sp modelId="{1B89FA5B-3114-4EC8-AA48-3AC459E6E3C6}">
      <dsp:nvSpPr>
        <dsp:cNvPr id="0" name=""/>
        <dsp:cNvSpPr/>
      </dsp:nvSpPr>
      <dsp:spPr>
        <a:xfrm>
          <a:off x="0" y="2145961"/>
          <a:ext cx="11341100" cy="527670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Доверие и контроль</a:t>
          </a:r>
          <a:endParaRPr lang="ru-RU" sz="2200" kern="1200" dirty="0"/>
        </a:p>
      </dsp:txBody>
      <dsp:txXfrm>
        <a:off x="0" y="2145961"/>
        <a:ext cx="11341100" cy="527670"/>
      </dsp:txXfrm>
    </dsp:sp>
    <dsp:sp modelId="{52B0F01C-3876-4B5D-83DA-2C10261DA756}">
      <dsp:nvSpPr>
        <dsp:cNvPr id="0" name=""/>
        <dsp:cNvSpPr/>
      </dsp:nvSpPr>
      <dsp:spPr>
        <a:xfrm>
          <a:off x="0" y="2673631"/>
          <a:ext cx="113411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8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bg1"/>
              </a:solidFill>
            </a:rPr>
            <a:t>Требуются механизмы мониторинга и независимого аудита работы MSSP/</a:t>
          </a:r>
          <a:r>
            <a:rPr lang="ru-RU" sz="1700" kern="1200" dirty="0" err="1" smtClean="0">
              <a:solidFill>
                <a:schemeClr val="bg1"/>
              </a:solidFill>
            </a:rPr>
            <a:t>SECaaS</a:t>
          </a:r>
          <a:r>
            <a:rPr lang="ru-RU" sz="1700" kern="1200" dirty="0" smtClean="0">
              <a:solidFill>
                <a:schemeClr val="bg1"/>
              </a:solidFill>
            </a:rPr>
            <a:t>, регулярные отчёты, инструментальный контроль инцидентов и процессов; </a:t>
          </a:r>
          <a:endParaRPr lang="ru-RU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bg1"/>
              </a:solidFill>
            </a:rPr>
            <a:t>Важно наличие возможности срочного расторжения контракта при недобросовестности подрядчика.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2673631"/>
        <a:ext cx="11341100" cy="842490"/>
      </dsp:txXfrm>
    </dsp:sp>
    <dsp:sp modelId="{6B7FE289-458F-4D3C-BF2F-1BACD412EF29}">
      <dsp:nvSpPr>
        <dsp:cNvPr id="0" name=""/>
        <dsp:cNvSpPr/>
      </dsp:nvSpPr>
      <dsp:spPr>
        <a:xfrm>
          <a:off x="0" y="3516122"/>
          <a:ext cx="11341100" cy="52767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Интеграция процессов</a:t>
          </a:r>
          <a:endParaRPr lang="ru-RU" sz="2200" kern="1200" dirty="0"/>
        </a:p>
      </dsp:txBody>
      <dsp:txXfrm>
        <a:off x="0" y="3516122"/>
        <a:ext cx="11341100" cy="527670"/>
      </dsp:txXfrm>
    </dsp:sp>
    <dsp:sp modelId="{0C72AF68-3562-4EEA-A56E-F72BBE1D6563}">
      <dsp:nvSpPr>
        <dsp:cNvPr id="0" name=""/>
        <dsp:cNvSpPr/>
      </dsp:nvSpPr>
      <dsp:spPr>
        <a:xfrm>
          <a:off x="0" y="4043792"/>
          <a:ext cx="113411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8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bg1"/>
              </a:solidFill>
            </a:rPr>
            <a:t>Необходимость стыковки внутренних процессов компании с практиками провайдера (в т.ч. по эскалации, классификации инцидентов, расследованиям)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4043792"/>
        <a:ext cx="11341100" cy="535095"/>
      </dsp:txXfrm>
    </dsp:sp>
    <dsp:sp modelId="{E5E0B78A-9A36-4CAF-8050-52E3A595E8E6}">
      <dsp:nvSpPr>
        <dsp:cNvPr id="0" name=""/>
        <dsp:cNvSpPr/>
      </dsp:nvSpPr>
      <dsp:spPr>
        <a:xfrm>
          <a:off x="0" y="4578887"/>
          <a:ext cx="11341100" cy="52767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Конфиденциальность и комплаенс</a:t>
          </a:r>
          <a:endParaRPr lang="ru-RU" sz="2200" kern="1200" dirty="0"/>
        </a:p>
      </dsp:txBody>
      <dsp:txXfrm>
        <a:off x="0" y="4578887"/>
        <a:ext cx="11341100" cy="527670"/>
      </dsp:txXfrm>
    </dsp:sp>
    <dsp:sp modelId="{094270F4-0965-4024-A348-5567035F7F45}">
      <dsp:nvSpPr>
        <dsp:cNvPr id="0" name=""/>
        <dsp:cNvSpPr/>
      </dsp:nvSpPr>
      <dsp:spPr>
        <a:xfrm>
          <a:off x="0" y="5106556"/>
          <a:ext cx="113411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8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bg1"/>
              </a:solidFill>
            </a:rPr>
            <a:t>Провайдеры обязаны соблюдать требования законодательства и внутренние политики заказчика, обеспечивать неприкосновенность и защиту информации (например, по 152-ФЗ, 187-ФЗ)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0" y="5106556"/>
        <a:ext cx="11341100" cy="53509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BF748E-DFFE-4B3C-82A7-9C37873E9682}">
      <dsp:nvSpPr>
        <dsp:cNvPr id="0" name=""/>
        <dsp:cNvSpPr/>
      </dsp:nvSpPr>
      <dsp:spPr>
        <a:xfrm>
          <a:off x="6021" y="0"/>
          <a:ext cx="211299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Предконтрактная</a:t>
          </a:r>
          <a:r>
            <a:rPr lang="ru-RU" sz="2000" b="1" kern="1200" dirty="0" smtClean="0"/>
            <a:t> фаза</a:t>
          </a:r>
          <a:endParaRPr lang="ru-RU" sz="2000" kern="1200" dirty="0"/>
        </a:p>
      </dsp:txBody>
      <dsp:txXfrm>
        <a:off x="6021" y="0"/>
        <a:ext cx="2112996" cy="1625600"/>
      </dsp:txXfrm>
    </dsp:sp>
    <dsp:sp modelId="{5B744F10-6779-4AD5-970B-AB0D12E6440F}">
      <dsp:nvSpPr>
        <dsp:cNvPr id="0" name=""/>
        <dsp:cNvSpPr/>
      </dsp:nvSpPr>
      <dsp:spPr>
        <a:xfrm>
          <a:off x="217321" y="1625732"/>
          <a:ext cx="1690397" cy="789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 потребностей (разработка </a:t>
          </a:r>
          <a:r>
            <a:rPr lang="ru-RU" sz="1400" kern="1200" dirty="0" err="1" smtClean="0"/>
            <a:t>бенчмарка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217321" y="1625732"/>
        <a:ext cx="1690397" cy="789384"/>
      </dsp:txXfrm>
    </dsp:sp>
    <dsp:sp modelId="{67F799FE-E6A7-416A-913B-8CD19807710D}">
      <dsp:nvSpPr>
        <dsp:cNvPr id="0" name=""/>
        <dsp:cNvSpPr/>
      </dsp:nvSpPr>
      <dsp:spPr>
        <a:xfrm>
          <a:off x="217321" y="2536560"/>
          <a:ext cx="1690397" cy="789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Комплексная и всесторонняя проверка провайдера</a:t>
          </a:r>
          <a:endParaRPr lang="ru-RU" sz="1400" kern="1200" dirty="0"/>
        </a:p>
      </dsp:txBody>
      <dsp:txXfrm>
        <a:off x="217321" y="2536560"/>
        <a:ext cx="1690397" cy="789384"/>
      </dsp:txXfrm>
    </dsp:sp>
    <dsp:sp modelId="{46E52800-2F7D-453E-9EFF-0C69B179BF5C}">
      <dsp:nvSpPr>
        <dsp:cNvPr id="0" name=""/>
        <dsp:cNvSpPr/>
      </dsp:nvSpPr>
      <dsp:spPr>
        <a:xfrm>
          <a:off x="217321" y="3447388"/>
          <a:ext cx="1690397" cy="789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Техническая экспертиза</a:t>
          </a:r>
          <a:endParaRPr lang="ru-RU" sz="1400" kern="1200" dirty="0"/>
        </a:p>
      </dsp:txBody>
      <dsp:txXfrm>
        <a:off x="217321" y="3447388"/>
        <a:ext cx="1690397" cy="789384"/>
      </dsp:txXfrm>
    </dsp:sp>
    <dsp:sp modelId="{926C55B3-191A-4C96-85DC-C230F95C885B}">
      <dsp:nvSpPr>
        <dsp:cNvPr id="0" name=""/>
        <dsp:cNvSpPr/>
      </dsp:nvSpPr>
      <dsp:spPr>
        <a:xfrm>
          <a:off x="217321" y="4358216"/>
          <a:ext cx="1690397" cy="789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Коммерческие условия</a:t>
          </a:r>
          <a:endParaRPr lang="ru-RU" sz="1400" kern="1200" dirty="0"/>
        </a:p>
      </dsp:txBody>
      <dsp:txXfrm>
        <a:off x="217321" y="4358216"/>
        <a:ext cx="1690397" cy="789384"/>
      </dsp:txXfrm>
    </dsp:sp>
    <dsp:sp modelId="{9FA73668-5A97-485B-BB1B-E986BB4B8E42}">
      <dsp:nvSpPr>
        <dsp:cNvPr id="0" name=""/>
        <dsp:cNvSpPr/>
      </dsp:nvSpPr>
      <dsp:spPr>
        <a:xfrm>
          <a:off x="2277492" y="0"/>
          <a:ext cx="211299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Контрактная фаза</a:t>
          </a:r>
          <a:endParaRPr lang="ru-RU" sz="2000" kern="1200" dirty="0"/>
        </a:p>
      </dsp:txBody>
      <dsp:txXfrm>
        <a:off x="2277492" y="0"/>
        <a:ext cx="2112996" cy="1625600"/>
      </dsp:txXfrm>
    </dsp:sp>
    <dsp:sp modelId="{DBB4AD4E-A5D7-45C6-87B0-73E58C66792C}">
      <dsp:nvSpPr>
        <dsp:cNvPr id="0" name=""/>
        <dsp:cNvSpPr/>
      </dsp:nvSpPr>
      <dsp:spPr>
        <a:xfrm>
          <a:off x="2488792" y="1626063"/>
          <a:ext cx="169039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Чёткое распределение ответственно</a:t>
          </a:r>
          <a:endParaRPr lang="ru-RU" sz="1400" kern="1200" dirty="0"/>
        </a:p>
      </dsp:txBody>
      <dsp:txXfrm>
        <a:off x="2488792" y="1626063"/>
        <a:ext cx="1690397" cy="1064551"/>
      </dsp:txXfrm>
    </dsp:sp>
    <dsp:sp modelId="{B78F46B1-8E9A-467D-A35C-D01F00F545BA}">
      <dsp:nvSpPr>
        <dsp:cNvPr id="0" name=""/>
        <dsp:cNvSpPr/>
      </dsp:nvSpPr>
      <dsp:spPr>
        <a:xfrm>
          <a:off x="2488792" y="2854391"/>
          <a:ext cx="169039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SLA (</a:t>
          </a:r>
          <a:r>
            <a:rPr lang="ru-RU" sz="1400" kern="1200" dirty="0" err="1" smtClean="0"/>
            <a:t>Service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Level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Agreement</a:t>
          </a:r>
          <a:r>
            <a:rPr lang="ru-RU" sz="1400" kern="1200" dirty="0" smtClean="0"/>
            <a:t>) и SOW (</a:t>
          </a:r>
          <a:r>
            <a:rPr lang="en-US" sz="1400" kern="1200" dirty="0" smtClean="0"/>
            <a:t>Statement of work</a:t>
          </a:r>
          <a:r>
            <a:rPr lang="ru-RU" sz="1400" kern="1200" dirty="0" smtClean="0"/>
            <a:t>)</a:t>
          </a:r>
        </a:p>
      </dsp:txBody>
      <dsp:txXfrm>
        <a:off x="2488792" y="2854391"/>
        <a:ext cx="1690397" cy="1064551"/>
      </dsp:txXfrm>
    </dsp:sp>
    <dsp:sp modelId="{A6C4E874-CAD2-4005-854B-E3931DAADFD7}">
      <dsp:nvSpPr>
        <dsp:cNvPr id="0" name=""/>
        <dsp:cNvSpPr/>
      </dsp:nvSpPr>
      <dsp:spPr>
        <a:xfrm>
          <a:off x="2488792" y="4082719"/>
          <a:ext cx="169039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Конфиденциальность</a:t>
          </a:r>
          <a:r>
            <a:rPr lang="ru-RU" sz="1400" kern="1200" dirty="0" smtClean="0"/>
            <a:t> и </a:t>
          </a:r>
          <a:r>
            <a:rPr lang="ru-RU" sz="1400" kern="1200" dirty="0" err="1" smtClean="0"/>
            <a:t>комплаенс</a:t>
          </a:r>
          <a:endParaRPr lang="ru-RU" sz="1400" kern="1200" dirty="0"/>
        </a:p>
      </dsp:txBody>
      <dsp:txXfrm>
        <a:off x="2488792" y="4082719"/>
        <a:ext cx="1690397" cy="1064551"/>
      </dsp:txXfrm>
    </dsp:sp>
    <dsp:sp modelId="{334F0E05-172C-4BF5-9565-C08B49F71D1B}">
      <dsp:nvSpPr>
        <dsp:cNvPr id="0" name=""/>
        <dsp:cNvSpPr/>
      </dsp:nvSpPr>
      <dsp:spPr>
        <a:xfrm>
          <a:off x="4548964" y="0"/>
          <a:ext cx="211299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Операционная фаза</a:t>
          </a:r>
          <a:endParaRPr lang="ru-RU" sz="2000" kern="1200" dirty="0"/>
        </a:p>
      </dsp:txBody>
      <dsp:txXfrm>
        <a:off x="4548964" y="0"/>
        <a:ext cx="2112996" cy="1625600"/>
      </dsp:txXfrm>
    </dsp:sp>
    <dsp:sp modelId="{501B83AA-C681-4298-83A3-3C71158EBE25}">
      <dsp:nvSpPr>
        <dsp:cNvPr id="0" name=""/>
        <dsp:cNvSpPr/>
      </dsp:nvSpPr>
      <dsp:spPr>
        <a:xfrm>
          <a:off x="4760263" y="1626063"/>
          <a:ext cx="169039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Мониторинг и контроль</a:t>
          </a:r>
          <a:endParaRPr lang="ru-RU" sz="1400" kern="1200" dirty="0"/>
        </a:p>
      </dsp:txBody>
      <dsp:txXfrm>
        <a:off x="4760263" y="1626063"/>
        <a:ext cx="1690397" cy="1064551"/>
      </dsp:txXfrm>
    </dsp:sp>
    <dsp:sp modelId="{884B6622-A4E6-4F15-8261-71223E36EA38}">
      <dsp:nvSpPr>
        <dsp:cNvPr id="0" name=""/>
        <dsp:cNvSpPr/>
      </dsp:nvSpPr>
      <dsp:spPr>
        <a:xfrm>
          <a:off x="4760263" y="2854391"/>
          <a:ext cx="169039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Коммуникация и отчётность</a:t>
          </a:r>
          <a:endParaRPr lang="ru-RU" sz="1400" kern="1200" dirty="0"/>
        </a:p>
      </dsp:txBody>
      <dsp:txXfrm>
        <a:off x="4760263" y="2854391"/>
        <a:ext cx="1690397" cy="1064551"/>
      </dsp:txXfrm>
    </dsp:sp>
    <dsp:sp modelId="{0223567D-2DAF-46AB-A060-1B2FCF3E1647}">
      <dsp:nvSpPr>
        <dsp:cNvPr id="0" name=""/>
        <dsp:cNvSpPr/>
      </dsp:nvSpPr>
      <dsp:spPr>
        <a:xfrm>
          <a:off x="4760263" y="4082719"/>
          <a:ext cx="169039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Управление инцидентами</a:t>
          </a:r>
          <a:endParaRPr lang="ru-RU" sz="1400" kern="1200" dirty="0"/>
        </a:p>
      </dsp:txBody>
      <dsp:txXfrm>
        <a:off x="4760263" y="4082719"/>
        <a:ext cx="1690397" cy="1064551"/>
      </dsp:txXfrm>
    </dsp:sp>
    <dsp:sp modelId="{CA5A54C7-6634-41F9-9C90-3A84B673AAFD}">
      <dsp:nvSpPr>
        <dsp:cNvPr id="0" name=""/>
        <dsp:cNvSpPr/>
      </dsp:nvSpPr>
      <dsp:spPr>
        <a:xfrm>
          <a:off x="6820435" y="0"/>
          <a:ext cx="211299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Оценка </a:t>
          </a:r>
          <a:r>
            <a:rPr lang="ru-RU" sz="2000" b="1" kern="1200" dirty="0" err="1" smtClean="0"/>
            <a:t>взаимо-отношений</a:t>
          </a:r>
          <a:endParaRPr lang="ru-RU" sz="2000" kern="1200" dirty="0"/>
        </a:p>
      </dsp:txBody>
      <dsp:txXfrm>
        <a:off x="6820435" y="0"/>
        <a:ext cx="2112996" cy="1625600"/>
      </dsp:txXfrm>
    </dsp:sp>
    <dsp:sp modelId="{45D7743E-1DC3-44BF-A71C-2A07B7EA5B10}">
      <dsp:nvSpPr>
        <dsp:cNvPr id="0" name=""/>
        <dsp:cNvSpPr/>
      </dsp:nvSpPr>
      <dsp:spPr>
        <a:xfrm>
          <a:off x="7031735" y="1627187"/>
          <a:ext cx="1690397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оценки удовлетворенности</a:t>
          </a:r>
          <a:endParaRPr lang="ru-RU" sz="1400" kern="1200" dirty="0"/>
        </a:p>
      </dsp:txBody>
      <dsp:txXfrm>
        <a:off x="7031735" y="1627187"/>
        <a:ext cx="1690397" cy="1633802"/>
      </dsp:txXfrm>
    </dsp:sp>
    <dsp:sp modelId="{6EECB7CB-2886-49D7-8524-5D7F125D6499}">
      <dsp:nvSpPr>
        <dsp:cNvPr id="0" name=""/>
        <dsp:cNvSpPr/>
      </dsp:nvSpPr>
      <dsp:spPr>
        <a:xfrm>
          <a:off x="7031735" y="3512343"/>
          <a:ext cx="1690397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изменениями</a:t>
          </a:r>
          <a:endParaRPr lang="ru-RU" sz="1400" kern="1200" dirty="0"/>
        </a:p>
      </dsp:txBody>
      <dsp:txXfrm>
        <a:off x="7031735" y="3512343"/>
        <a:ext cx="1690397" cy="1633802"/>
      </dsp:txXfrm>
    </dsp:sp>
    <dsp:sp modelId="{A505F154-F3CE-4E4D-B4A9-D85B1FAEA1B3}">
      <dsp:nvSpPr>
        <dsp:cNvPr id="0" name=""/>
        <dsp:cNvSpPr/>
      </dsp:nvSpPr>
      <dsp:spPr>
        <a:xfrm>
          <a:off x="9091906" y="0"/>
          <a:ext cx="2112996" cy="54186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Этап завершения и перехода</a:t>
          </a:r>
          <a:endParaRPr lang="ru-RU" sz="2000" kern="1200" dirty="0"/>
        </a:p>
      </dsp:txBody>
      <dsp:txXfrm>
        <a:off x="9091906" y="0"/>
        <a:ext cx="2112996" cy="1625600"/>
      </dsp:txXfrm>
    </dsp:sp>
    <dsp:sp modelId="{21C07C18-6C2E-4184-95E2-118FE2AB641C}">
      <dsp:nvSpPr>
        <dsp:cNvPr id="0" name=""/>
        <dsp:cNvSpPr/>
      </dsp:nvSpPr>
      <dsp:spPr>
        <a:xfrm>
          <a:off x="9303206" y="1627187"/>
          <a:ext cx="1690397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преемственности</a:t>
          </a:r>
          <a:endParaRPr lang="ru-RU" sz="1400" kern="1200" dirty="0"/>
        </a:p>
      </dsp:txBody>
      <dsp:txXfrm>
        <a:off x="9303206" y="1627187"/>
        <a:ext cx="1690397" cy="1633802"/>
      </dsp:txXfrm>
    </dsp:sp>
    <dsp:sp modelId="{50E6A8E2-A4A5-462A-B2C7-ACF00E785BAC}">
      <dsp:nvSpPr>
        <dsp:cNvPr id="0" name=""/>
        <dsp:cNvSpPr/>
      </dsp:nvSpPr>
      <dsp:spPr>
        <a:xfrm>
          <a:off x="9303206" y="3512343"/>
          <a:ext cx="1690397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Отзывы и рефлексия по результатам</a:t>
          </a:r>
          <a:endParaRPr lang="ru-RU" sz="1400" kern="1200" dirty="0"/>
        </a:p>
      </dsp:txBody>
      <dsp:txXfrm>
        <a:off x="9303206" y="3512343"/>
        <a:ext cx="1690397" cy="1633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FA8F0-1B41-42F9-AE97-1D8C778C77A8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0534-EDAB-4FFB-81C9-0E1588323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60534-EDAB-4FFB-81C9-0E15883230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4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6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4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82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63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72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90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55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39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37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3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F33E-B7C8-4BEF-A7F5-BE8C7262AF1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9B184-2F52-4EC3-9FDE-0D9D2B972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04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B81194-69FE-1DCA-09DD-9019F3AA5789}"/>
              </a:ext>
            </a:extLst>
          </p:cNvPr>
          <p:cNvSpPr/>
          <p:nvPr/>
        </p:nvSpPr>
        <p:spPr>
          <a:xfrm>
            <a:off x="7821893" y="0"/>
            <a:ext cx="4370107" cy="6858000"/>
          </a:xfrm>
          <a:prstGeom prst="rect">
            <a:avLst/>
          </a:prstGeom>
          <a:solidFill>
            <a:srgbClr val="0B5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514617D6-9C7B-5422-6B8B-793910C3C546}"/>
              </a:ext>
            </a:extLst>
          </p:cNvPr>
          <p:cNvSpPr/>
          <p:nvPr/>
        </p:nvSpPr>
        <p:spPr>
          <a:xfrm>
            <a:off x="441825" y="2658307"/>
            <a:ext cx="6181979" cy="2289613"/>
          </a:xfrm>
          <a:prstGeom prst="roundRect">
            <a:avLst/>
          </a:prstGeom>
          <a:solidFill>
            <a:srgbClr val="0B5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5204" y="2760350"/>
            <a:ext cx="5844522" cy="2075809"/>
          </a:xfrm>
        </p:spPr>
        <p:txBody>
          <a:bodyPr anchor="ctr"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ИБ-АУТСОРСИНГ: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 чем договориться заранее, чтобы потом не ругаться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4035" y="5078221"/>
            <a:ext cx="3763631" cy="325013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>
                <a:solidFill>
                  <a:srgbClr val="0B5D5E"/>
                </a:solidFill>
              </a:rPr>
              <a:t>Христолюбова Анна Анатольевна</a:t>
            </a:r>
            <a:endParaRPr lang="ru-RU" sz="1800" dirty="0">
              <a:solidFill>
                <a:srgbClr val="0B5D5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09383" y="5941413"/>
            <a:ext cx="359512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08 октября 2025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26640-D458-6740-BC1A-FE121674B346}"/>
              </a:ext>
            </a:extLst>
          </p:cNvPr>
          <p:cNvSpPr txBox="1"/>
          <p:nvPr/>
        </p:nvSpPr>
        <p:spPr>
          <a:xfrm>
            <a:off x="581660" y="5372325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B5D5E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Независимый эксперт по ИБ</a:t>
            </a:r>
            <a:endParaRPr lang="ru-RU" sz="1800" dirty="0">
              <a:solidFill>
                <a:srgbClr val="0B5D5E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4510" y="18281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/>
              <a:t>Конференция АБИСС по вопросам </a:t>
            </a:r>
            <a:r>
              <a:rPr lang="ru-RU" b="1" cap="all" dirty="0" err="1" smtClean="0"/>
              <a:t>регуляторики</a:t>
            </a:r>
            <a:r>
              <a:rPr lang="ru-RU" b="1" cap="all" dirty="0" smtClean="0"/>
              <a:t> информационной безопасности 2025</a:t>
            </a:r>
          </a:p>
        </p:txBody>
      </p:sp>
    </p:spTree>
    <p:extLst>
      <p:ext uri="{BB962C8B-B14F-4D97-AF65-F5344CB8AC3E}">
        <p14:creationId xmlns:p14="http://schemas.microsoft.com/office/powerpoint/2010/main" xmlns="" val="26812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Стандарты </a:t>
            </a:r>
            <a:r>
              <a:rPr lang="ru-RU" sz="2600" b="1" dirty="0" err="1" smtClean="0">
                <a:solidFill>
                  <a:schemeClr val="bg1"/>
                </a:solidFill>
                <a:latin typeface="+mn-lt"/>
              </a:rPr>
              <a:t>аутсорсинга</a:t>
            </a: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 в ИБ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1038225"/>
            <a:ext cx="103727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ГОСТ Р ИСО/МЭК 27036-1-2021 Информационные технологии. Методы и средства обеспечения безопасности. Информационная безопасность во взаимоотношениях с поставщиками. Часть 1. Обзор и основные понятия - </a:t>
            </a:r>
            <a:r>
              <a:rPr lang="ru-RU" i="1" dirty="0" smtClean="0">
                <a:solidFill>
                  <a:srgbClr val="92D050"/>
                </a:solidFill>
              </a:rPr>
              <a:t>концептуальная основа, определяющая базовые принципы управления отношениями с поставщиками, включая доверие, видимость в цепочке поставок и классификацию облачных услуг.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ГОСТ Р ИСО/МЭК 27036-2-2020 Информационные технологии. Методы и средства обеспечения безопасности. Информационная безопасность во взаимоотношениях с поставщиками. Часть 2. Требования - </a:t>
            </a:r>
            <a:r>
              <a:rPr lang="ru-RU" i="1" dirty="0" smtClean="0">
                <a:solidFill>
                  <a:srgbClr val="92D050"/>
                </a:solidFill>
              </a:rPr>
              <a:t>конкретные требования к информационной безопасности поставщиков, включая политики, управление рисками и мониторинг эффективности.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ГОСТ Р 56781-2015 </a:t>
            </a:r>
            <a:r>
              <a:rPr lang="ru-RU" dirty="0" err="1" smtClean="0">
                <a:solidFill>
                  <a:schemeClr val="bg1"/>
                </a:solidFill>
              </a:rPr>
              <a:t>Бенчмаркинг</a:t>
            </a:r>
            <a:r>
              <a:rPr lang="ru-RU" dirty="0" smtClean="0">
                <a:solidFill>
                  <a:schemeClr val="bg1"/>
                </a:solidFill>
              </a:rPr>
              <a:t> служб </a:t>
            </a:r>
            <a:r>
              <a:rPr lang="ru-RU" dirty="0" err="1" smtClean="0">
                <a:solidFill>
                  <a:schemeClr val="bg1"/>
                </a:solidFill>
              </a:rPr>
              <a:t>аутсорсинга</a:t>
            </a:r>
            <a:r>
              <a:rPr lang="ru-RU" dirty="0" smtClean="0">
                <a:solidFill>
                  <a:schemeClr val="bg1"/>
                </a:solidFill>
              </a:rPr>
              <a:t> и провайдеров услуг </a:t>
            </a:r>
            <a:r>
              <a:rPr lang="ru-RU" dirty="0" err="1" smtClean="0">
                <a:solidFill>
                  <a:schemeClr val="bg1"/>
                </a:solidFill>
              </a:rPr>
              <a:t>аутсорсинга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i="1" dirty="0" smtClean="0">
                <a:solidFill>
                  <a:srgbClr val="92D050"/>
                </a:solidFill>
              </a:rPr>
              <a:t>методология </a:t>
            </a:r>
            <a:r>
              <a:rPr lang="ru-RU" i="1" dirty="0" err="1" smtClean="0">
                <a:solidFill>
                  <a:srgbClr val="92D050"/>
                </a:solidFill>
              </a:rPr>
              <a:t>бенчмаркинга</a:t>
            </a:r>
            <a:r>
              <a:rPr lang="ru-RU" i="1" dirty="0" smtClean="0">
                <a:solidFill>
                  <a:srgbClr val="92D050"/>
                </a:solidFill>
              </a:rPr>
              <a:t> и оценки поставщиков через процедуры RFI/RFP и ключевые показатели эффективности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ГОСТ Р ИСО/МЭК 19770-1-2021 Информационные технологии. Управление </a:t>
            </a:r>
            <a:r>
              <a:rPr lang="ru-RU" dirty="0" err="1" smtClean="0">
                <a:solidFill>
                  <a:schemeClr val="bg1"/>
                </a:solidFill>
              </a:rPr>
              <a:t>ИТ-активами</a:t>
            </a:r>
            <a:r>
              <a:rPr lang="ru-RU" dirty="0" smtClean="0">
                <a:solidFill>
                  <a:schemeClr val="bg1"/>
                </a:solidFill>
              </a:rPr>
              <a:t>. Часть 1. Системы управления </a:t>
            </a:r>
            <a:r>
              <a:rPr lang="ru-RU" dirty="0" err="1" smtClean="0">
                <a:solidFill>
                  <a:schemeClr val="bg1"/>
                </a:solidFill>
              </a:rPr>
              <a:t>ИТ-активами</a:t>
            </a:r>
            <a:r>
              <a:rPr lang="ru-RU" dirty="0" smtClean="0">
                <a:solidFill>
                  <a:schemeClr val="bg1"/>
                </a:solidFill>
              </a:rPr>
              <a:t>. Требования </a:t>
            </a:r>
            <a:r>
              <a:rPr lang="ru-RU" i="1" dirty="0" smtClean="0">
                <a:solidFill>
                  <a:srgbClr val="92D050"/>
                </a:solidFill>
              </a:rPr>
              <a:t>- системы управления </a:t>
            </a:r>
            <a:r>
              <a:rPr lang="ru-RU" i="1" dirty="0" err="1" smtClean="0">
                <a:solidFill>
                  <a:srgbClr val="92D050"/>
                </a:solidFill>
              </a:rPr>
              <a:t>ИТ-активами</a:t>
            </a:r>
            <a:r>
              <a:rPr lang="ru-RU" i="1" dirty="0" smtClean="0">
                <a:solidFill>
                  <a:srgbClr val="92D050"/>
                </a:solidFill>
              </a:rPr>
              <a:t>, обеспечивающие управленческую основу для контроля жизненного цикла активов и интеграции с системами менеджмента качества</a:t>
            </a:r>
            <a:r>
              <a:rPr lang="ru-RU" i="1" dirty="0" smtClean="0">
                <a:solidFill>
                  <a:srgbClr val="92D050"/>
                </a:solidFill>
              </a:rPr>
              <a:t>.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СТО БР ИББС-1.4-2018 Обеспечение информационной безопасности организаций банковской системы Российской Федерации. </a:t>
            </a:r>
            <a:r>
              <a:rPr lang="ru-RU" dirty="0" smtClean="0">
                <a:solidFill>
                  <a:schemeClr val="bg1"/>
                </a:solidFill>
              </a:rPr>
              <a:t>Управление риском информационной безопасности при </a:t>
            </a:r>
            <a:r>
              <a:rPr lang="ru-RU" dirty="0" err="1" smtClean="0">
                <a:solidFill>
                  <a:schemeClr val="bg1"/>
                </a:solidFill>
              </a:rPr>
              <a:t>аутсорсинге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92D050"/>
                </a:solidFill>
              </a:rPr>
              <a:t>- определяет процесс обеспечения ИБ для финансовых организаций при использовании услуг </a:t>
            </a:r>
            <a:r>
              <a:rPr lang="ru-RU" i="1" dirty="0" err="1" smtClean="0">
                <a:solidFill>
                  <a:srgbClr val="92D050"/>
                </a:solidFill>
              </a:rPr>
              <a:t>аутсорсинга</a:t>
            </a:r>
            <a:r>
              <a:rPr lang="ru-RU" i="1" dirty="0" smtClean="0">
                <a:solidFill>
                  <a:srgbClr val="92D050"/>
                </a:solidFill>
              </a:rPr>
              <a:t>.</a:t>
            </a:r>
            <a:endParaRPr lang="ru-RU" i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Модели </a:t>
            </a:r>
            <a:r>
              <a:rPr lang="ru-RU" sz="2600" b="1" dirty="0" err="1" smtClean="0">
                <a:solidFill>
                  <a:schemeClr val="bg1"/>
                </a:solidFill>
                <a:latin typeface="+mn-lt"/>
              </a:rPr>
              <a:t>аутсорсинга</a:t>
            </a: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 в ИБ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372894" y="1566031"/>
            <a:ext cx="6725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79449" y="995891"/>
          <a:ext cx="10988675" cy="555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Критерии и особенности  моделей </a:t>
            </a:r>
            <a:r>
              <a:rPr lang="ru-RU" sz="2600" b="1" dirty="0" err="1" smtClean="0">
                <a:solidFill>
                  <a:schemeClr val="bg1"/>
                </a:solidFill>
                <a:latin typeface="+mn-lt"/>
              </a:rPr>
              <a:t>аутсорсинга</a:t>
            </a: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 в ИБ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372894" y="1566031"/>
            <a:ext cx="6725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93749" y="757766"/>
          <a:ext cx="10417175" cy="5900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Структура </a:t>
            </a:r>
            <a:r>
              <a:rPr lang="ru-RU" sz="2600" b="1" dirty="0" err="1" smtClean="0">
                <a:solidFill>
                  <a:schemeClr val="bg1"/>
                </a:solidFill>
                <a:latin typeface="+mn-lt"/>
              </a:rPr>
              <a:t>аутсорсинга</a:t>
            </a: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 в ИБ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125" y="3910310"/>
            <a:ext cx="5229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Бенчмаркинг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аутсорсинга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dirty="0" smtClean="0">
                <a:solidFill>
                  <a:schemeClr val="bg1"/>
                </a:solidFill>
              </a:rPr>
              <a:t>сравнение предложений подрядчиков с лучшими практиками на рынке, чтобы понять: «как лучше/дешевле/качественнее?»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44526" y="1214967"/>
          <a:ext cx="5060950" cy="247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5534026" y="738716"/>
          <a:ext cx="5695950" cy="561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2000" y="5496610"/>
            <a:ext cx="520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solidFill>
                  <a:srgbClr val="FFC000"/>
                </a:solidFill>
              </a:rPr>
              <a:t>ИБ-аутсорсинг</a:t>
            </a:r>
            <a:r>
              <a:rPr lang="ru-RU" sz="2000" b="1" dirty="0" smtClean="0">
                <a:solidFill>
                  <a:srgbClr val="FFC000"/>
                </a:solidFill>
              </a:rPr>
              <a:t> — это не передача ответственности, а делегирование полномочий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err="1" smtClean="0">
                <a:solidFill>
                  <a:schemeClr val="bg1"/>
                </a:solidFill>
                <a:latin typeface="+mn-lt"/>
              </a:rPr>
              <a:t>Атутсорс</a:t>
            </a: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 . Игра в команде.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372894" y="1566031"/>
            <a:ext cx="6725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799" y="5915710"/>
            <a:ext cx="1027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C000"/>
                </a:solidFill>
              </a:rPr>
              <a:t>Аутсорсинг</a:t>
            </a:r>
            <a:r>
              <a:rPr lang="ru-RU" sz="2400" dirty="0" smtClean="0">
                <a:solidFill>
                  <a:srgbClr val="FFC000"/>
                </a:solidFill>
              </a:rPr>
              <a:t> - это не отказ от контроля, а переход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к управлению через </a:t>
            </a:r>
            <a:r>
              <a:rPr lang="ru-RU" sz="2400" u="sng" dirty="0" smtClean="0">
                <a:solidFill>
                  <a:srgbClr val="FFC000"/>
                </a:solidFill>
              </a:rPr>
              <a:t>доверие с доказательствами</a:t>
            </a:r>
            <a:endParaRPr lang="ru-RU" sz="2400" u="sng" dirty="0">
              <a:solidFill>
                <a:srgbClr val="FFC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35790" y="820366"/>
          <a:ext cx="5003327" cy="291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503685" y="896588"/>
          <a:ext cx="5050140" cy="268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3322335" y="3515963"/>
          <a:ext cx="5050140" cy="268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Молния 13"/>
          <p:cNvSpPr/>
          <p:nvPr/>
        </p:nvSpPr>
        <p:spPr>
          <a:xfrm rot="950670">
            <a:off x="2876551" y="885825"/>
            <a:ext cx="542925" cy="11144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 rot="950670">
            <a:off x="8686802" y="962025"/>
            <a:ext cx="542925" cy="11144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олния 15"/>
          <p:cNvSpPr/>
          <p:nvPr/>
        </p:nvSpPr>
        <p:spPr>
          <a:xfrm rot="950670">
            <a:off x="5495926" y="3571875"/>
            <a:ext cx="542925" cy="11144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Критерии и особенности  моделей </a:t>
            </a:r>
            <a:r>
              <a:rPr lang="ru-RU" sz="2600" b="1" dirty="0" err="1" smtClean="0">
                <a:solidFill>
                  <a:schemeClr val="bg1"/>
                </a:solidFill>
                <a:latin typeface="+mn-lt"/>
              </a:rPr>
              <a:t>аутсорсинга</a:t>
            </a: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 в ИБ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372894" y="1566031"/>
            <a:ext cx="6725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46100" y="948266"/>
          <a:ext cx="11341100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3555" y="0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Чек-лист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6211669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!!Ответственность остаётся у заказчика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(ФЗ-152, ФЗ-187, СМИБ по ГОСТ Р ИСО/МЭК 27001)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66725" y="719666"/>
          <a:ext cx="112109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9944" y="283898"/>
            <a:ext cx="6961505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Документы</a:t>
            </a:r>
            <a:endParaRPr lang="ru-RU" sz="30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869342" y="1087110"/>
          <a:ext cx="105987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648825" y="2800350"/>
            <a:ext cx="2409825" cy="382905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7880" y="173408"/>
            <a:ext cx="9321800" cy="78231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n-lt"/>
              </a:rPr>
              <a:t>Неудобные вопросы</a:t>
            </a:r>
            <a:endParaRPr lang="ru-RU" sz="2600" i="1" dirty="0">
              <a:solidFill>
                <a:schemeClr val="bg1"/>
              </a:solidFill>
              <a:latin typeface="+mn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74856" y="649761"/>
            <a:ext cx="871679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endParaRPr lang="ru-RU" b="1" dirty="0" smtClean="0"/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Действительно ли </a:t>
            </a:r>
            <a:r>
              <a:rPr lang="ru-RU" dirty="0" err="1" smtClean="0">
                <a:solidFill>
                  <a:schemeClr val="bg1"/>
                </a:solidFill>
              </a:rPr>
              <a:t>аутсорсинг</a:t>
            </a:r>
            <a:r>
              <a:rPr lang="ru-RU" dirty="0" smtClean="0">
                <a:solidFill>
                  <a:schemeClr val="bg1"/>
                </a:solidFill>
              </a:rPr>
              <a:t> ИБ дешевле собственных специалистов?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Как контролировать качество работы </a:t>
            </a:r>
            <a:r>
              <a:rPr lang="ru-RU" dirty="0" err="1" smtClean="0">
                <a:solidFill>
                  <a:schemeClr val="bg1"/>
                </a:solidFill>
              </a:rPr>
              <a:t>аутсорсера</a:t>
            </a:r>
            <a:r>
              <a:rPr lang="ru-RU" dirty="0" smtClean="0">
                <a:solidFill>
                  <a:schemeClr val="bg1"/>
                </a:solidFill>
              </a:rPr>
              <a:t>, если у организации нет достаточной экспертизы для оценки его деятельности?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Насколько реально вернуть функции ИБ обратно в компанию после нескольких лет </a:t>
            </a:r>
            <a:r>
              <a:rPr lang="ru-RU" dirty="0" err="1" smtClean="0">
                <a:solidFill>
                  <a:schemeClr val="bg1"/>
                </a:solidFill>
              </a:rPr>
              <a:t>аутсорсинга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 marL="447675" indent="-447675"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«Сообщите ли вы регулятору о нарушении, даже если я попрошу этого не делать?»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«Если вы обнаружите активную компрометацию критичного сервера — вы сможете его изолировать без моего разрешения?»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«Что вы сделаете, если я запрещу вам </a:t>
            </a:r>
            <a:r>
              <a:rPr lang="ru-RU" dirty="0" err="1" smtClean="0">
                <a:solidFill>
                  <a:schemeClr val="bg1"/>
                </a:solidFill>
              </a:rPr>
              <a:t>логировать</a:t>
            </a:r>
            <a:r>
              <a:rPr lang="ru-RU" dirty="0" smtClean="0">
                <a:solidFill>
                  <a:schemeClr val="bg1"/>
                </a:solidFill>
              </a:rPr>
              <a:t> действия моих администраторов по соображениям конфиденциальности?»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«Кому принадлежат </a:t>
            </a:r>
            <a:r>
              <a:rPr lang="ru-RU" dirty="0" err="1" smtClean="0">
                <a:solidFill>
                  <a:schemeClr val="bg1"/>
                </a:solidFill>
              </a:rPr>
              <a:t>логи</a:t>
            </a:r>
            <a:r>
              <a:rPr lang="ru-RU" dirty="0" smtClean="0">
                <a:solidFill>
                  <a:schemeClr val="bg1"/>
                </a:solidFill>
              </a:rPr>
              <a:t>, артефакты атак и отчёты — мне или вам?»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«Используете ли вы наши данные (</a:t>
            </a:r>
            <a:r>
              <a:rPr lang="ru-RU" dirty="0" err="1" smtClean="0">
                <a:solidFill>
                  <a:schemeClr val="bg1"/>
                </a:solidFill>
              </a:rPr>
              <a:t>анонимизированные</a:t>
            </a:r>
            <a:r>
              <a:rPr lang="ru-RU" dirty="0" smtClean="0">
                <a:solidFill>
                  <a:schemeClr val="bg1"/>
                </a:solidFill>
              </a:rPr>
              <a:t> или нет) для обучения своих </a:t>
            </a:r>
            <a:r>
              <a:rPr lang="ru-RU" dirty="0" err="1" smtClean="0">
                <a:solidFill>
                  <a:schemeClr val="bg1"/>
                </a:solidFill>
              </a:rPr>
              <a:t>ИИ-моделей</a:t>
            </a:r>
            <a:r>
              <a:rPr lang="ru-RU" dirty="0" smtClean="0">
                <a:solidFill>
                  <a:schemeClr val="bg1"/>
                </a:solidFill>
              </a:rPr>
              <a:t> или улучшения продуктов?»</a:t>
            </a:r>
          </a:p>
          <a:p>
            <a:pPr marL="447675" lvl="0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«Могу ли я в любой момент запросить полный дамп всех собранных о нас данных и прекратить их хранение у вас?»</a:t>
            </a:r>
          </a:p>
          <a:p>
            <a:pPr marL="447675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«Если у вас одновременно произойдёт инцидент у 10 клиентов — как вы распределите ресурсы? Мы в приоритете?»</a:t>
            </a:r>
          </a:p>
          <a:p>
            <a:pPr marL="447675" indent="-4476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«Продаёте ли вы нам одновременно свои продукты (SOC-платформу, EDR и т.п.)? Не возникает ли конфликта интересов?»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q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1724" y="3086100"/>
            <a:ext cx="1838325" cy="1838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49458" y="5182969"/>
            <a:ext cx="207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Чек-лист проверки </a:t>
            </a:r>
            <a:r>
              <a:rPr lang="ru-RU" dirty="0" err="1" smtClean="0">
                <a:solidFill>
                  <a:srgbClr val="FFC000"/>
                </a:solidFill>
              </a:rPr>
              <a:t>аутсорсера</a:t>
            </a:r>
            <a:r>
              <a:rPr lang="ru-RU" dirty="0" smtClean="0">
                <a:solidFill>
                  <a:srgbClr val="FFC000"/>
                </a:solidFill>
              </a:rPr>
              <a:t> по 187-ФЗ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7013" y="6111359"/>
            <a:ext cx="2242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FD4FF"/>
                </a:solidFill>
              </a:rPr>
              <a:t>https://t.me/karjanna</a:t>
            </a:r>
            <a:endParaRPr lang="ru-RU" dirty="0">
              <a:solidFill>
                <a:srgbClr val="8FD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85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1115</Words>
  <Application>Microsoft Office PowerPoint</Application>
  <PresentationFormat>Произвольный</PresentationFormat>
  <Paragraphs>122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ИБ-АУТСОРСИНГ:  о чем договориться заранее, чтобы потом не ругаться</vt:lpstr>
      <vt:lpstr>Модели аутсорсинга в ИБ</vt:lpstr>
      <vt:lpstr>Критерии и особенности  моделей аутсорсинга в ИБ</vt:lpstr>
      <vt:lpstr>Структура аутсорсинга в ИБ</vt:lpstr>
      <vt:lpstr>Атутсорс . Игра в команде.</vt:lpstr>
      <vt:lpstr>Критерии и особенности  моделей аутсорсинга в ИБ</vt:lpstr>
      <vt:lpstr>Чек-лист</vt:lpstr>
      <vt:lpstr>Документы</vt:lpstr>
      <vt:lpstr>Неудобные вопросы</vt:lpstr>
      <vt:lpstr>Стандарты аутсорсинга в ИБ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ФГУП «НПП «ГАММА»</dc:title>
  <dc:creator>Пользователь Windows</dc:creator>
  <cp:lastModifiedBy>Христолюбова</cp:lastModifiedBy>
  <cp:revision>647</cp:revision>
  <dcterms:created xsi:type="dcterms:W3CDTF">2021-10-04T04:08:27Z</dcterms:created>
  <dcterms:modified xsi:type="dcterms:W3CDTF">2025-10-07T16:37:54Z</dcterms:modified>
</cp:coreProperties>
</file>