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4" r:id="rId2"/>
  </p:sldMasterIdLst>
  <p:notesMasterIdLst>
    <p:notesMasterId r:id="rId17"/>
  </p:notesMasterIdLst>
  <p:sldIdLst>
    <p:sldId id="366" r:id="rId3"/>
    <p:sldId id="319" r:id="rId4"/>
    <p:sldId id="394" r:id="rId5"/>
    <p:sldId id="369" r:id="rId6"/>
    <p:sldId id="386" r:id="rId7"/>
    <p:sldId id="375" r:id="rId8"/>
    <p:sldId id="387" r:id="rId9"/>
    <p:sldId id="392" r:id="rId10"/>
    <p:sldId id="391" r:id="rId11"/>
    <p:sldId id="390" r:id="rId12"/>
    <p:sldId id="384" r:id="rId13"/>
    <p:sldId id="393" r:id="rId14"/>
    <p:sldId id="371" r:id="rId15"/>
    <p:sldId id="278" r:id="rId16"/>
  </p:sldIdLst>
  <p:sldSz cx="12192000" cy="6858000"/>
  <p:notesSz cx="6858000" cy="9144000"/>
  <p:embeddedFontLst>
    <p:embeddedFont>
      <p:font typeface="Helvetica" panose="020B0604020202020204" pitchFamily="34" charset="0"/>
      <p:regular r:id="rId18"/>
      <p:bold r:id="rId19"/>
      <p:italic r:id="rId20"/>
      <p:boldItalic r:id="rId21"/>
    </p:embeddedFont>
    <p:embeddedFont>
      <p:font typeface="Montserrat" panose="020B0604020202020204" charset="-52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Light" panose="02000000000000000000" pitchFamily="2" charset="0"/>
      <p:regular r:id="rId30"/>
      <p: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Харыбина" initials="АХ" lastIdx="2" clrIdx="0"/>
  <p:cmAuthor id="2" name="Хонин Александр" initials="ХА" lastIdx="1" clrIdx="1">
    <p:extLst>
      <p:ext uri="{19B8F6BF-5375-455C-9EA6-DF929625EA0E}">
        <p15:presenceInfo xmlns:p15="http://schemas.microsoft.com/office/powerpoint/2012/main" userId="S-1-5-21-1235299863-4246047399-2355594418-18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33"/>
    <a:srgbClr val="707070"/>
    <a:srgbClr val="97ACBB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4582"/>
  </p:normalViewPr>
  <p:slideViewPr>
    <p:cSldViewPr snapToGrid="0">
      <p:cViewPr varScale="1">
        <p:scale>
          <a:sx n="108" d="100"/>
          <a:sy n="108" d="100"/>
        </p:scale>
        <p:origin x="426" y="10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28330-44AE-4F09-9E0C-8D3D728A0E6B}" type="datetimeFigureOut">
              <a:rPr lang="ru-RU" smtClean="0"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B3250-9518-423A-A04A-04BAF8C49A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7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B3250-9518-423A-A04A-04BAF8C49AB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142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987F8-028B-FA4A-9A1B-5F3AEEFDABAF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9012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43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180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38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0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81591-5596-CDF1-5BF1-F450C3999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E2EE7E-5D4C-4E2E-1E08-A9EC54FCB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FD116-E17C-2FA1-8C1A-9667F6563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A4B1B-D09A-3DAE-2E14-127DDAEF8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648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D2D5B-E5C3-75B6-B2ED-F7BBD8866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B03868-CB7D-6965-CA3D-9B4976764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69290A-FB71-F4BC-A3AF-50A12BCB0A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545F6-FEDF-A1A1-B9CE-A4373935C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90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81591-5596-CDF1-5BF1-F450C3999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E2EE7E-5D4C-4E2E-1E08-A9EC54FCB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FD116-E17C-2FA1-8C1A-9667F6563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A4B1B-D09A-3DAE-2E14-127DDAEF8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197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773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81591-5596-CDF1-5BF1-F450C3999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E2EE7E-5D4C-4E2E-1E08-A9EC54FCBC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FD116-E17C-2FA1-8C1A-9667F6563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A4B1B-D09A-3DAE-2E14-127DDAEF86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427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B3250-9518-423A-A04A-04BAF8C49AB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08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F987F8-028B-FA4A-9A1B-5F3AEEFDABAF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74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tif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tif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коротким назва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2C3029-17A3-2645-44A2-57821EF4759F}"/>
              </a:ext>
            </a:extLst>
          </p:cNvPr>
          <p:cNvSpPr/>
          <p:nvPr userDrawn="1"/>
        </p:nvSpPr>
        <p:spPr>
          <a:xfrm>
            <a:off x="34610" y="4732470"/>
            <a:ext cx="6862361" cy="2091890"/>
          </a:xfrm>
          <a:prstGeom prst="roundRect">
            <a:avLst>
              <a:gd name="adj" fmla="val 48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AE914E-0528-5755-699C-33223F834C61}"/>
              </a:ext>
            </a:extLst>
          </p:cNvPr>
          <p:cNvSpPr/>
          <p:nvPr userDrawn="1"/>
        </p:nvSpPr>
        <p:spPr>
          <a:xfrm>
            <a:off x="34610" y="1268925"/>
            <a:ext cx="6862361" cy="3429327"/>
          </a:xfrm>
          <a:prstGeom prst="roundRect">
            <a:avLst>
              <a:gd name="adj" fmla="val 21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C958E78-C767-E523-FDC3-D4712C724EAF}"/>
              </a:ext>
            </a:extLst>
          </p:cNvPr>
          <p:cNvSpPr/>
          <p:nvPr userDrawn="1"/>
        </p:nvSpPr>
        <p:spPr>
          <a:xfrm>
            <a:off x="34610" y="34443"/>
            <a:ext cx="12122556" cy="1200265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Object 3" descr="preencoded.png">
            <a:extLst>
              <a:ext uri="{FF2B5EF4-FFF2-40B4-BE49-F238E27FC236}">
                <a16:creationId xmlns:a16="http://schemas.microsoft.com/office/drawing/2014/main" id="{7969B874-07D8-4CD9-0814-B414AC502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8913" y="351594"/>
            <a:ext cx="3337499" cy="44581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01C81BF-3D1F-DDA3-05CA-2FA6EC9A0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023" y="1886131"/>
            <a:ext cx="5225148" cy="171513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6192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КРАТКОЕ НАЗВАНИЕ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6BAF0E-7CF2-302A-7887-C7B4C5B5DD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023" y="5514549"/>
            <a:ext cx="5259977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комментарий в 2 строки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040A59F-260D-1E31-C19C-8BC239C222CC}"/>
              </a:ext>
            </a:extLst>
          </p:cNvPr>
          <p:cNvSpPr/>
          <p:nvPr userDrawn="1"/>
        </p:nvSpPr>
        <p:spPr>
          <a:xfrm>
            <a:off x="6931805" y="1268850"/>
            <a:ext cx="5227718" cy="5554706"/>
          </a:xfrm>
          <a:prstGeom prst="roundRect">
            <a:avLst>
              <a:gd name="adj" fmla="val 1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5C752D00-9EFE-0053-2B36-9BA0D0F935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31805" y="1268850"/>
            <a:ext cx="5225361" cy="5554705"/>
          </a:xfrm>
          <a:prstGeom prst="roundRect">
            <a:avLst>
              <a:gd name="adj" fmla="val 1447"/>
            </a:avLst>
          </a:prstGeom>
        </p:spPr>
        <p:txBody>
          <a:bodyPr lIns="0" tIns="216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82E9E6B-3DD3-4DD6-F81E-BB23BA094E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665" y="3772260"/>
            <a:ext cx="5225147" cy="29318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Важная идея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38682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контактами сотрудник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4CDC737-EA9A-8057-3D8A-6B274B9E6492}"/>
              </a:ext>
            </a:extLst>
          </p:cNvPr>
          <p:cNvSpPr/>
          <p:nvPr userDrawn="1"/>
        </p:nvSpPr>
        <p:spPr>
          <a:xfrm>
            <a:off x="34610" y="1268924"/>
            <a:ext cx="4703713" cy="5555510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01FA7E89-2D7B-4EC8-ACDF-406A31213B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9661" y="3317512"/>
            <a:ext cx="2786746" cy="439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Адрес в 2 строки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745BF9D-71D2-C189-A9C0-77634629060B}"/>
              </a:ext>
            </a:extLst>
          </p:cNvPr>
          <p:cNvSpPr/>
          <p:nvPr userDrawn="1"/>
        </p:nvSpPr>
        <p:spPr>
          <a:xfrm>
            <a:off x="4772617" y="4732321"/>
            <a:ext cx="7384336" cy="2091237"/>
          </a:xfrm>
          <a:prstGeom prst="roundRect">
            <a:avLst>
              <a:gd name="adj" fmla="val 47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DC2B1CD-AC57-6799-F748-824D3414A905}"/>
              </a:ext>
            </a:extLst>
          </p:cNvPr>
          <p:cNvSpPr/>
          <p:nvPr userDrawn="1"/>
        </p:nvSpPr>
        <p:spPr>
          <a:xfrm>
            <a:off x="8673521" y="1268850"/>
            <a:ext cx="3483432" cy="3429327"/>
          </a:xfrm>
          <a:prstGeom prst="roundRect">
            <a:avLst>
              <a:gd name="adj" fmla="val 24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3D55F60-D116-FF84-F56B-C653B799F74F}"/>
              </a:ext>
            </a:extLst>
          </p:cNvPr>
          <p:cNvSpPr/>
          <p:nvPr userDrawn="1"/>
        </p:nvSpPr>
        <p:spPr>
          <a:xfrm>
            <a:off x="4772617" y="1268850"/>
            <a:ext cx="3866609" cy="3429327"/>
          </a:xfrm>
          <a:prstGeom prst="roundRect">
            <a:avLst>
              <a:gd name="adj" fmla="val 21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6A2C9E-971E-8746-E84C-59F24C23DAEB}"/>
              </a:ext>
            </a:extLst>
          </p:cNvPr>
          <p:cNvSpPr/>
          <p:nvPr userDrawn="1"/>
        </p:nvSpPr>
        <p:spPr>
          <a:xfrm>
            <a:off x="34610" y="34443"/>
            <a:ext cx="12122343" cy="1200265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3" descr="preencoded.png">
            <a:extLst>
              <a:ext uri="{FF2B5EF4-FFF2-40B4-BE49-F238E27FC236}">
                <a16:creationId xmlns:a16="http://schemas.microsoft.com/office/drawing/2014/main" id="{85C2E02E-B4D8-F693-C72B-2E304754B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8913" y="351594"/>
            <a:ext cx="3337499" cy="445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B19614-1694-3524-9D6F-F2EC975F7FE7}"/>
              </a:ext>
            </a:extLst>
          </p:cNvPr>
          <p:cNvSpPr txBox="1"/>
          <p:nvPr userDrawn="1"/>
        </p:nvSpPr>
        <p:spPr>
          <a:xfrm>
            <a:off x="993094" y="2078896"/>
            <a:ext cx="2786744" cy="469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048" b="0" i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КОНТАКТЫ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BEE0115-782D-3DDD-E051-B8D6F61408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6036" y="1783249"/>
            <a:ext cx="2438402" cy="2400529"/>
          </a:xfrm>
          <a:prstGeom prst="rect">
            <a:avLst/>
          </a:prstGeom>
        </p:spPr>
        <p:txBody>
          <a:bodyPr lIns="180000" tIns="1080000" rIns="180000" bIns="0" anchor="ctr"/>
          <a:lstStyle>
            <a:lvl1pPr marL="0" indent="0" algn="ctr">
              <a:buNone/>
              <a:defRPr lang="ru-RU" sz="1334" dirty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25050" lvl="0" indent="-225050"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Изображение </a:t>
            </a:r>
            <a:r>
              <a:rPr lang="en-US" dirty="0"/>
              <a:t>QR-</a:t>
            </a:r>
            <a:r>
              <a:rPr lang="ru-RU" dirty="0"/>
              <a:t>кода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1456A3-6BF7-951B-DE10-269E70DB80DC}"/>
              </a:ext>
            </a:extLst>
          </p:cNvPr>
          <p:cNvSpPr/>
          <p:nvPr userDrawn="1"/>
        </p:nvSpPr>
        <p:spPr>
          <a:xfrm>
            <a:off x="5225463" y="2078895"/>
            <a:ext cx="870858" cy="8573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256BB46-DA5F-939B-F5BA-19BE5E6715F1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225464" y="2078895"/>
            <a:ext cx="870859" cy="857332"/>
          </a:xfrm>
          <a:prstGeom prst="ellipse">
            <a:avLst/>
          </a:prstGeom>
        </p:spPr>
        <p:txBody>
          <a:bodyPr lIns="0" tIns="540000" rIns="0" bIns="0" anchor="ctr"/>
          <a:lstStyle>
            <a:lvl1pPr marL="0" indent="0" algn="ctr">
              <a:buNone/>
              <a:defRPr lang="ru-RU" sz="95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25050" lvl="0" indent="-225050"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Фото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CCA434C-A0EA-63D5-AA41-5A5D214FA8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25463" y="3211283"/>
            <a:ext cx="2960917" cy="293186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905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Имя Фамилия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AABEC9DA-24DF-5105-05D6-7C75A8AB08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5463" y="3554838"/>
            <a:ext cx="2960917" cy="68586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Должность не более 3 строк, не заходить за границы этого поля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8B9D5F7D-08BD-EE04-BBD1-2D83046F6C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5148" y="5346450"/>
            <a:ext cx="2960917" cy="2234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Мобильный телефон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5504A27-C380-4246-684E-B6C529FD15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5463" y="1714591"/>
            <a:ext cx="2960917" cy="14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Font typeface="Arial" panose="020B0604020202020204" pitchFamily="34" charset="0"/>
              <a:buNone/>
              <a:def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Призыв связаться в 1 строку: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D9FE2D49-2611-3C3F-4F91-B19556E819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26367" y="5178285"/>
            <a:ext cx="2577740" cy="121793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143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Другая контактная информация или комментарий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79DAC25B-D126-52F8-715C-A32D96F2A7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9661" y="4072930"/>
            <a:ext cx="2786746" cy="219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Общий телефон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63964EB6-D1A7-6193-FD36-CEC1B1BD5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9661" y="4608460"/>
            <a:ext cx="2786746" cy="219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Общая почта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F0036097-CAE5-018F-6809-3760380E6F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9661" y="5143991"/>
            <a:ext cx="2786746" cy="219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Сайт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17267-A58F-FB0A-7ADA-0E54E52DBABD}"/>
              </a:ext>
            </a:extLst>
          </p:cNvPr>
          <p:cNvSpPr txBox="1"/>
          <p:nvPr userDrawn="1"/>
        </p:nvSpPr>
        <p:spPr>
          <a:xfrm>
            <a:off x="989661" y="3086395"/>
            <a:ext cx="2786744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Адрес офиса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9A62A5-F495-192A-D49E-8AEA7118D465}"/>
              </a:ext>
            </a:extLst>
          </p:cNvPr>
          <p:cNvSpPr txBox="1"/>
          <p:nvPr userDrawn="1"/>
        </p:nvSpPr>
        <p:spPr>
          <a:xfrm>
            <a:off x="989661" y="3841814"/>
            <a:ext cx="2786745" cy="1465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Общий телефон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37D27-CD35-8721-5C72-DBE20A708361}"/>
              </a:ext>
            </a:extLst>
          </p:cNvPr>
          <p:cNvSpPr txBox="1"/>
          <p:nvPr userDrawn="1"/>
        </p:nvSpPr>
        <p:spPr>
          <a:xfrm>
            <a:off x="989661" y="4377343"/>
            <a:ext cx="2786746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Общий адрес электронной почты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370E3A-0C2D-674A-1C0F-876E1EF20F19}"/>
              </a:ext>
            </a:extLst>
          </p:cNvPr>
          <p:cNvSpPr txBox="1"/>
          <p:nvPr userDrawn="1"/>
        </p:nvSpPr>
        <p:spPr>
          <a:xfrm>
            <a:off x="989661" y="4912872"/>
            <a:ext cx="2786744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Сайт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DAD3EC-68F0-6AB2-D878-2D1108F8C5AE}"/>
              </a:ext>
            </a:extLst>
          </p:cNvPr>
          <p:cNvSpPr txBox="1"/>
          <p:nvPr userDrawn="1"/>
        </p:nvSpPr>
        <p:spPr>
          <a:xfrm>
            <a:off x="5225148" y="5178284"/>
            <a:ext cx="1393373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Мобильный телефон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9D1407-97E3-02AB-4216-03DC0312BBAE}"/>
              </a:ext>
            </a:extLst>
          </p:cNvPr>
          <p:cNvSpPr txBox="1"/>
          <p:nvPr userDrawn="1"/>
        </p:nvSpPr>
        <p:spPr>
          <a:xfrm>
            <a:off x="5225148" y="5591454"/>
            <a:ext cx="1393373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Рабочий телефон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F758FC-E0F8-E0DD-9A67-D500D55FCE4F}"/>
              </a:ext>
            </a:extLst>
          </p:cNvPr>
          <p:cNvSpPr txBox="1"/>
          <p:nvPr userDrawn="1"/>
        </p:nvSpPr>
        <p:spPr>
          <a:xfrm>
            <a:off x="5222003" y="6004624"/>
            <a:ext cx="2765699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Адрес электронной почты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5272DC58-E74C-4491-943C-46AB596D8D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25148" y="6172790"/>
            <a:ext cx="2960917" cy="2234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Мобильный телефон</a:t>
            </a:r>
          </a:p>
        </p:txBody>
      </p:sp>
      <p:sp>
        <p:nvSpPr>
          <p:cNvPr id="32" name="Text Placeholder 39">
            <a:extLst>
              <a:ext uri="{FF2B5EF4-FFF2-40B4-BE49-F238E27FC236}">
                <a16:creationId xmlns:a16="http://schemas.microsoft.com/office/drawing/2014/main" id="{E284A936-F81E-F80A-6DF1-E773D17A85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25148" y="5759620"/>
            <a:ext cx="2960917" cy="2234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Рабочий телефон</a:t>
            </a:r>
          </a:p>
        </p:txBody>
      </p:sp>
    </p:spTree>
    <p:extLst>
      <p:ext uri="{BB962C8B-B14F-4D97-AF65-F5344CB8AC3E}">
        <p14:creationId xmlns:p14="http://schemas.microsoft.com/office/powerpoint/2010/main" val="3903471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3 нумерованными кол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FC751BB-98B8-CC43-3B9F-A70B93A1E6A5}"/>
              </a:ext>
            </a:extLst>
          </p:cNvPr>
          <p:cNvSpPr/>
          <p:nvPr userDrawn="1"/>
        </p:nvSpPr>
        <p:spPr>
          <a:xfrm>
            <a:off x="8499574" y="1783250"/>
            <a:ext cx="3657600" cy="2880000"/>
          </a:xfrm>
          <a:prstGeom prst="roundRect">
            <a:avLst>
              <a:gd name="adj" fmla="val 262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6CC741-5DCB-5843-0A4D-1EA6CB371879}"/>
              </a:ext>
            </a:extLst>
          </p:cNvPr>
          <p:cNvSpPr/>
          <p:nvPr userDrawn="1"/>
        </p:nvSpPr>
        <p:spPr>
          <a:xfrm>
            <a:off x="1114698" y="1783250"/>
            <a:ext cx="3657600" cy="2880000"/>
          </a:xfrm>
          <a:prstGeom prst="roundRect">
            <a:avLst>
              <a:gd name="adj" fmla="val 262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14AE730-8A56-6591-8438-B3D5FDADF3E7}"/>
              </a:ext>
            </a:extLst>
          </p:cNvPr>
          <p:cNvSpPr/>
          <p:nvPr userDrawn="1"/>
        </p:nvSpPr>
        <p:spPr>
          <a:xfrm>
            <a:off x="4807136" y="1783250"/>
            <a:ext cx="3657600" cy="2880000"/>
          </a:xfrm>
          <a:prstGeom prst="roundRect">
            <a:avLst>
              <a:gd name="adj" fmla="val 262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432" y="3840845"/>
            <a:ext cx="2751911" cy="2057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 и делать одинаковое количество строк во всех колонках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DBF6A2-ECC0-E615-9295-87F8597C1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432" y="2229063"/>
            <a:ext cx="1393373" cy="754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763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78F150-D393-EBB0-370B-CEE8B9B35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965" y="2229063"/>
            <a:ext cx="1393373" cy="754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763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B904525-A5FA-5C8F-B529-1DF4D01018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2508" y="2229063"/>
            <a:ext cx="1393373" cy="754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763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63EE1A02-6247-9C94-EA25-7ED9EE068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3189274"/>
            <a:ext cx="2751911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7" name="Title 6">
            <a:extLst>
              <a:ext uri="{FF2B5EF4-FFF2-40B4-BE49-F238E27FC236}">
                <a16:creationId xmlns:a16="http://schemas.microsoft.com/office/drawing/2014/main" id="{1B9379C5-9059-318A-7582-16CA36A0E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F682C432-FDCD-2612-897C-96D7BAA5BB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9982" y="3189274"/>
            <a:ext cx="2751911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89B3EF05-6182-9322-1881-42CD2AFC7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54505" y="3189274"/>
            <a:ext cx="2751911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7DD197-39F9-96D0-0C0B-B50309D53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982" y="3840845"/>
            <a:ext cx="2751911" cy="2057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 и делать одинаковое количество строк во всех колонках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79936FE-05CE-CFAC-8BC6-4B62BEEE60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54505" y="3840845"/>
            <a:ext cx="2751911" cy="2057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 и делать одинаковое количество строк во всех колонках</a:t>
            </a:r>
          </a:p>
        </p:txBody>
      </p:sp>
    </p:spTree>
    <p:extLst>
      <p:ext uri="{BB962C8B-B14F-4D97-AF65-F5344CB8AC3E}">
        <p14:creationId xmlns:p14="http://schemas.microsoft.com/office/powerpoint/2010/main" val="3887734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 с 3 нумерованными кол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557D20-5D94-E0C2-B770-F7A8CBE9242A}"/>
              </a:ext>
            </a:extLst>
          </p:cNvPr>
          <p:cNvSpPr/>
          <p:nvPr userDrawn="1"/>
        </p:nvSpPr>
        <p:spPr>
          <a:xfrm>
            <a:off x="1114697" y="33965"/>
            <a:ext cx="11042691" cy="1371731"/>
          </a:xfrm>
          <a:prstGeom prst="roundRect">
            <a:avLst>
              <a:gd name="adj" fmla="val 673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543" y="3497912"/>
            <a:ext cx="2751911" cy="2057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 и делать одинаковое количество строк во всех колонках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DBF6A2-ECC0-E615-9295-87F8597C1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543" y="1886130"/>
            <a:ext cx="1393373" cy="754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763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78F150-D393-EBB0-370B-CEE8B9B35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0076" y="1886130"/>
            <a:ext cx="1393373" cy="754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763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B904525-A5FA-5C8F-B529-1DF4D01018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2619" y="1886130"/>
            <a:ext cx="1393373" cy="754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763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63EE1A02-6247-9C94-EA25-7ED9EE068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655" y="2846341"/>
            <a:ext cx="2751911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7" name="Title 6">
            <a:extLst>
              <a:ext uri="{FF2B5EF4-FFF2-40B4-BE49-F238E27FC236}">
                <a16:creationId xmlns:a16="http://schemas.microsoft.com/office/drawing/2014/main" id="{1B9379C5-9059-318A-7582-16CA36A0E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6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F682C432-FDCD-2612-897C-96D7BAA5BB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0093" y="2846341"/>
            <a:ext cx="2751911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89B3EF05-6182-9322-1881-42CD2AFC7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54616" y="2846341"/>
            <a:ext cx="2751911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7DD197-39F9-96D0-0C0B-B50309D53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0093" y="3497912"/>
            <a:ext cx="2751911" cy="2057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 и делать одинаковое количество строк во всех колонках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79936FE-05CE-CFAC-8BC6-4B62BEEE60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54616" y="3497912"/>
            <a:ext cx="2751911" cy="2057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 и делать одинаковое количество строк во всех колонках</a:t>
            </a:r>
          </a:p>
        </p:txBody>
      </p:sp>
    </p:spTree>
    <p:extLst>
      <p:ext uri="{BB962C8B-B14F-4D97-AF65-F5344CB8AC3E}">
        <p14:creationId xmlns:p14="http://schemas.microsoft.com/office/powerpoint/2010/main" val="614913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3 карточками и изображе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3370F6B-0BDF-491F-9A36-C1CBB3D70358}"/>
              </a:ext>
            </a:extLst>
          </p:cNvPr>
          <p:cNvSpPr/>
          <p:nvPr userDrawn="1"/>
        </p:nvSpPr>
        <p:spPr>
          <a:xfrm>
            <a:off x="34610" y="33489"/>
            <a:ext cx="7698609" cy="1371731"/>
          </a:xfrm>
          <a:prstGeom prst="roundRect">
            <a:avLst>
              <a:gd name="adj" fmla="val 673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95337C7-ADE0-0B42-2434-12D1A8D524F8}"/>
              </a:ext>
            </a:extLst>
          </p:cNvPr>
          <p:cNvSpPr/>
          <p:nvPr userDrawn="1"/>
        </p:nvSpPr>
        <p:spPr>
          <a:xfrm>
            <a:off x="1114474" y="1440148"/>
            <a:ext cx="6618521" cy="1748957"/>
          </a:xfrm>
          <a:prstGeom prst="roundRect">
            <a:avLst>
              <a:gd name="adj" fmla="val 535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3039458-E052-BB14-1D59-EC525389B403}"/>
              </a:ext>
            </a:extLst>
          </p:cNvPr>
          <p:cNvSpPr/>
          <p:nvPr userDrawn="1"/>
        </p:nvSpPr>
        <p:spPr>
          <a:xfrm>
            <a:off x="1114474" y="3223557"/>
            <a:ext cx="6618521" cy="1783250"/>
          </a:xfrm>
          <a:prstGeom prst="roundRect">
            <a:avLst>
              <a:gd name="adj" fmla="val 48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24BBBCD-782F-FC61-3BF4-553DE011746D}"/>
              </a:ext>
            </a:extLst>
          </p:cNvPr>
          <p:cNvSpPr/>
          <p:nvPr userDrawn="1"/>
        </p:nvSpPr>
        <p:spPr>
          <a:xfrm>
            <a:off x="1114474" y="5041261"/>
            <a:ext cx="6618521" cy="1783250"/>
          </a:xfrm>
          <a:prstGeom prst="roundRect">
            <a:avLst>
              <a:gd name="adj" fmla="val 48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B6E045B-08AA-7CD4-17AF-FBFD235B93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7322" y="2160476"/>
            <a:ext cx="5712782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3BDC1CDC-1DB7-688A-FB61-0944D3E877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322" y="1817544"/>
            <a:ext cx="5712828" cy="223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7FAB047-0D7C-F748-E1BD-91E554FF8C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67277" y="3941639"/>
            <a:ext cx="5712826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F3C7C9D-C0F7-6FED-5FBA-8076461E70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67276" y="3595280"/>
            <a:ext cx="5712828" cy="223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84421C9-80F1-6D58-0767-7205D50C35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7301" y="5764212"/>
            <a:ext cx="5712803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DFE6B7E-A782-E7F7-4CDA-4913557FDE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67299" y="5417853"/>
            <a:ext cx="5712828" cy="223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04407C-D313-3ABA-E823-82CE65288DF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79E375D-5D1E-989F-00EA-E104FF1C430F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12" name="Object 6" descr="preencoded.png">
              <a:extLst>
                <a:ext uri="{FF2B5EF4-FFF2-40B4-BE49-F238E27FC236}">
                  <a16:creationId xmlns:a16="http://schemas.microsoft.com/office/drawing/2014/main" id="{4E571A0A-E09D-9D14-6F69-6E2856257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9936B-3A82-35F6-2F9C-EA05CDEC8210}"/>
              </a:ext>
            </a:extLst>
          </p:cNvPr>
          <p:cNvSpPr/>
          <p:nvPr userDrawn="1"/>
        </p:nvSpPr>
        <p:spPr>
          <a:xfrm>
            <a:off x="7768053" y="33966"/>
            <a:ext cx="3309260" cy="6790068"/>
          </a:xfrm>
          <a:prstGeom prst="roundRect">
            <a:avLst>
              <a:gd name="adj" fmla="val 277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D0D9F7E-0E69-158F-F190-28468E84D908}"/>
              </a:ext>
            </a:extLst>
          </p:cNvPr>
          <p:cNvSpPr/>
          <p:nvPr userDrawn="1"/>
        </p:nvSpPr>
        <p:spPr>
          <a:xfrm>
            <a:off x="34610" y="1440148"/>
            <a:ext cx="1045030" cy="5383886"/>
          </a:xfrm>
          <a:prstGeom prst="roundRect">
            <a:avLst>
              <a:gd name="adj" fmla="val 843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098493F-D6A6-1903-A0A7-E35EBF8FC44F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348119" y="2108867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9AD5C23-74F3-B1A1-0E3C-2EC4EDD7ECA5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348119" y="3909423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FFE2AFE-C1AD-6E6B-34FD-EF52EED53158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348119" y="5727126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8E94316A-226A-95DC-2536-BC1697AC27C2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768053" y="38788"/>
            <a:ext cx="3309260" cy="6785247"/>
          </a:xfrm>
          <a:prstGeom prst="roundRect">
            <a:avLst>
              <a:gd name="adj" fmla="val 2338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0F4D23CA-0E8B-F092-2DE3-F6AEA54B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399"/>
            <a:ext cx="679243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45083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4 чис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FC751BB-98B8-CC43-3B9F-A70B93A1E6A5}"/>
              </a:ext>
            </a:extLst>
          </p:cNvPr>
          <p:cNvSpPr/>
          <p:nvPr userDrawn="1"/>
        </p:nvSpPr>
        <p:spPr>
          <a:xfrm>
            <a:off x="8499574" y="1783251"/>
            <a:ext cx="3657603" cy="5040784"/>
          </a:xfrm>
          <a:prstGeom prst="roundRect">
            <a:avLst>
              <a:gd name="adj" fmla="val 262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6CC741-5DCB-5843-0A4D-1EA6CB371879}"/>
              </a:ext>
            </a:extLst>
          </p:cNvPr>
          <p:cNvSpPr/>
          <p:nvPr userDrawn="1"/>
        </p:nvSpPr>
        <p:spPr>
          <a:xfrm>
            <a:off x="1114698" y="1783250"/>
            <a:ext cx="3657603" cy="2503409"/>
          </a:xfrm>
          <a:prstGeom prst="roundRect">
            <a:avLst>
              <a:gd name="adj" fmla="val 386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14AE730-8A56-6591-8438-B3D5FDADF3E7}"/>
              </a:ext>
            </a:extLst>
          </p:cNvPr>
          <p:cNvSpPr/>
          <p:nvPr userDrawn="1"/>
        </p:nvSpPr>
        <p:spPr>
          <a:xfrm>
            <a:off x="4807136" y="1783250"/>
            <a:ext cx="3657603" cy="2503409"/>
          </a:xfrm>
          <a:prstGeom prst="roundRect">
            <a:avLst>
              <a:gd name="adj" fmla="val 324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152" y="3155775"/>
            <a:ext cx="2751911" cy="685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DBF6A2-ECC0-E615-9295-87F8597C1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432" y="2229063"/>
            <a:ext cx="1741716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78F150-D393-EBB0-370B-CEE8B9B35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965" y="2229063"/>
            <a:ext cx="1741716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63EE1A02-6247-9C94-EA25-7ED9EE068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2846342"/>
            <a:ext cx="2751911" cy="219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F682C432-FDCD-2612-897C-96D7BAA5BB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9982" y="2846342"/>
            <a:ext cx="2751911" cy="219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7DD197-39F9-96D0-0C0B-B50309D53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702" y="3155776"/>
            <a:ext cx="2751911" cy="685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B126636-F405-82F1-09CD-D780FB6C69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99349" y="1782595"/>
            <a:ext cx="3657828" cy="5040783"/>
          </a:xfrm>
          <a:prstGeom prst="roundRect">
            <a:avLst>
              <a:gd name="adj" fmla="val 1532"/>
            </a:avLst>
          </a:prstGeom>
        </p:spPr>
        <p:txBody>
          <a:bodyPr lIns="0" tIns="18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0365B0-1EA8-611E-9814-6DBF9EF7CC80}"/>
              </a:ext>
            </a:extLst>
          </p:cNvPr>
          <p:cNvSpPr/>
          <p:nvPr userDrawn="1"/>
        </p:nvSpPr>
        <p:spPr>
          <a:xfrm>
            <a:off x="1114474" y="4320952"/>
            <a:ext cx="3657603" cy="2503409"/>
          </a:xfrm>
          <a:prstGeom prst="roundRect">
            <a:avLst>
              <a:gd name="adj" fmla="val 327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BFE40AF-2B7A-6538-6BB5-2CC61B11D5D8}"/>
              </a:ext>
            </a:extLst>
          </p:cNvPr>
          <p:cNvSpPr/>
          <p:nvPr userDrawn="1"/>
        </p:nvSpPr>
        <p:spPr>
          <a:xfrm>
            <a:off x="4806912" y="4320952"/>
            <a:ext cx="3657603" cy="2503409"/>
          </a:xfrm>
          <a:prstGeom prst="roundRect">
            <a:avLst>
              <a:gd name="adj" fmla="val 383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E24122E-29B8-30E8-E20C-019F59CAC5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67152" y="5659183"/>
            <a:ext cx="2751911" cy="685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E4A1307-C0E5-DD62-0EDF-C51B5422F1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7432" y="4732471"/>
            <a:ext cx="1741716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3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A545C22-7EE8-912E-54BD-4844291339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965" y="4732471"/>
            <a:ext cx="1741716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3249320D-E3A6-9C0C-A9F6-F23ED68043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67544" y="5349750"/>
            <a:ext cx="2751911" cy="219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A3A561D8-179D-016F-ABD3-234EA356F6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982" y="5349750"/>
            <a:ext cx="2751911" cy="219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6CB9C5A-FA88-6756-FB54-04AACB728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702" y="5659184"/>
            <a:ext cx="2751911" cy="685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A70DC8B5-B62F-B4BD-7E28-5FBA83A01FB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971112" y="2273040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D6777C6-3244-3AF3-6CFF-A3E05A83094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63550" y="477644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4B3C9211-B9A7-4B30-2845-99655BF15EE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971112" y="477644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C7E61D21-590C-2657-1689-0D3497998F3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663550" y="2273040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2E3F294-18E6-56A7-CA9C-5BDDCFBA1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3499531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4 текстовыми поля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CEEE9F3-3FAE-94AD-5377-93D1DB02BC19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11" name="Object 6" descr="preencoded.png">
            <a:extLst>
              <a:ext uri="{FF2B5EF4-FFF2-40B4-BE49-F238E27FC236}">
                <a16:creationId xmlns:a16="http://schemas.microsoft.com/office/drawing/2014/main" id="{CB5014A6-5969-D8C1-90B7-28B5B803F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6168D3B-4984-8727-370A-760E906D53A1}"/>
              </a:ext>
            </a:extLst>
          </p:cNvPr>
          <p:cNvSpPr/>
          <p:nvPr userDrawn="1"/>
        </p:nvSpPr>
        <p:spPr>
          <a:xfrm>
            <a:off x="8743407" y="34443"/>
            <a:ext cx="3413763" cy="3360741"/>
          </a:xfrm>
          <a:prstGeom prst="roundRect">
            <a:avLst>
              <a:gd name="adj" fmla="val 311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17D4491-7D01-AEE4-C1D2-C5725654F30E}"/>
              </a:ext>
            </a:extLst>
          </p:cNvPr>
          <p:cNvSpPr/>
          <p:nvPr userDrawn="1"/>
        </p:nvSpPr>
        <p:spPr>
          <a:xfrm>
            <a:off x="8743407" y="3429327"/>
            <a:ext cx="3413763" cy="3395034"/>
          </a:xfrm>
          <a:prstGeom prst="roundRect">
            <a:avLst>
              <a:gd name="adj" fmla="val 311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F4DC0FB-95DA-14FC-5C6E-D1222376C436}"/>
              </a:ext>
            </a:extLst>
          </p:cNvPr>
          <p:cNvSpPr/>
          <p:nvPr userDrawn="1"/>
        </p:nvSpPr>
        <p:spPr>
          <a:xfrm>
            <a:off x="5294817" y="34443"/>
            <a:ext cx="3413763" cy="3360741"/>
          </a:xfrm>
          <a:prstGeom prst="roundRect">
            <a:avLst>
              <a:gd name="adj" fmla="val 311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F0C21C2-44AD-654D-5F8A-6F557B87FA2A}"/>
              </a:ext>
            </a:extLst>
          </p:cNvPr>
          <p:cNvSpPr/>
          <p:nvPr userDrawn="1"/>
        </p:nvSpPr>
        <p:spPr>
          <a:xfrm>
            <a:off x="5294817" y="3429327"/>
            <a:ext cx="3413763" cy="3395034"/>
          </a:xfrm>
          <a:prstGeom prst="roundRect">
            <a:avLst>
              <a:gd name="adj" fmla="val 311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647136-ED68-C953-838A-21595CF256BC}"/>
              </a:ext>
            </a:extLst>
          </p:cNvPr>
          <p:cNvSpPr/>
          <p:nvPr userDrawn="1"/>
        </p:nvSpPr>
        <p:spPr>
          <a:xfrm>
            <a:off x="1114398" y="34441"/>
            <a:ext cx="4145284" cy="1714664"/>
          </a:xfrm>
          <a:prstGeom prst="roundRect">
            <a:avLst>
              <a:gd name="adj" fmla="val 530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5A507E15-DC64-DA09-A4A3-13E313D7E0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7663" y="1851837"/>
            <a:ext cx="2508071" cy="10973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524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5 строк — не заходить за границы этого поля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FB62BDA-A7E0-DE30-AFA4-5D841F378CA6}"/>
              </a:ext>
            </a:extLst>
          </p:cNvPr>
          <p:cNvSpPr/>
          <p:nvPr userDrawn="1"/>
        </p:nvSpPr>
        <p:spPr>
          <a:xfrm>
            <a:off x="1114398" y="1783250"/>
            <a:ext cx="4145284" cy="5041111"/>
          </a:xfrm>
          <a:prstGeom prst="roundRect">
            <a:avLst>
              <a:gd name="adj" fmla="val 210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B3A66E9B-BCEB-6800-216C-18ACFDC72FB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6253" y="1851837"/>
            <a:ext cx="2508071" cy="10973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524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5 строк — не заходить за границы этого поля 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BD68675E-787E-C1A6-6186-14EC9213EF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47663" y="5281164"/>
            <a:ext cx="2508071" cy="10973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524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5 строк — не заходить за границы этого поля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74CFE02C-2B0A-6A8C-AAF7-62F770A045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96253" y="5281164"/>
            <a:ext cx="2508071" cy="10973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524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5 строк — не заходить за границы этого поля 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EEC4A649-6D49-917F-DE6F-D5B4A56B0670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5747663" y="47945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65A152B0-E670-6472-15BA-444F0701781C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9196253" y="47945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966069FB-5D2E-025A-1874-1ED305F511A9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747657" y="3875140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4" name="Picture Placeholder 14">
            <a:extLst>
              <a:ext uri="{FF2B5EF4-FFF2-40B4-BE49-F238E27FC236}">
                <a16:creationId xmlns:a16="http://schemas.microsoft.com/office/drawing/2014/main" id="{92FEE3D3-1994-CA63-BCCF-BA7A2C6707B0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9196248" y="3875140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68910BB3-B3DF-A40B-6A8C-CD067B86E2F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14397" y="1782924"/>
            <a:ext cx="4145284" cy="5041110"/>
          </a:xfrm>
          <a:prstGeom prst="roundRect">
            <a:avLst>
              <a:gd name="adj" fmla="val 2144"/>
            </a:avLst>
          </a:prstGeom>
        </p:spPr>
        <p:txBody>
          <a:bodyPr lIns="0" tIns="18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356EB22F-BE5D-CCEA-8961-B805ADEA3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3239592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55100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об Angara 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14AE730-8A56-6591-8438-B3D5FDADF3E7}"/>
              </a:ext>
            </a:extLst>
          </p:cNvPr>
          <p:cNvSpPr/>
          <p:nvPr userDrawn="1"/>
        </p:nvSpPr>
        <p:spPr>
          <a:xfrm>
            <a:off x="4807134" y="1783250"/>
            <a:ext cx="7350041" cy="5040783"/>
          </a:xfrm>
          <a:prstGeom prst="roundRect">
            <a:avLst>
              <a:gd name="adj" fmla="val 1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4807136" y="33965"/>
            <a:ext cx="7350041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78F150-D393-EBB0-370B-CEE8B9B35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982" y="2398256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1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7DD197-39F9-96D0-0C0B-B50309D53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982" y="3187001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A545C22-7EE8-912E-54BD-4844291339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982" y="4602010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7EB9B80-BC7D-BA9D-AEBB-78EE0D9BDF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41630" y="2351289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11E5134-5A9A-154B-F228-101DB079BA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23278" y="2351289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3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C65DD4F2-D293-2997-1A0E-FE7468E4D5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41630" y="4602010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5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CE07D77-7E13-03B4-9EC2-D9814379070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23278" y="4602010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6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AB91A7B6-EE5A-3756-88AE-4A93A415A6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41630" y="3187001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F358185F-DD44-F3B3-E00E-94DB1563D8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823278" y="3187001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CAE1F63D-3D69-77DC-67F1-48A42A619E5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9982" y="5385728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1BC291D-DAF1-D568-FE64-A66EA6AB68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41630" y="5385728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D5984670-41C9-D6EB-DD34-448C64AB501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23278" y="5385728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66A370C2-6813-96F1-2A25-89FEA3C1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9982" y="514399"/>
            <a:ext cx="6444349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015076-17AB-FA69-D2A9-A6401DE2D055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6" name="Object 6" descr="preencoded.png">
            <a:extLst>
              <a:ext uri="{FF2B5EF4-FFF2-40B4-BE49-F238E27FC236}">
                <a16:creationId xmlns:a16="http://schemas.microsoft.com/office/drawing/2014/main" id="{3275BE9A-C984-E2F5-E9B2-D89452804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B22926-A10C-1C5B-33A1-7808BDE7AA75}"/>
              </a:ext>
            </a:extLst>
          </p:cNvPr>
          <p:cNvSpPr/>
          <p:nvPr userDrawn="1"/>
        </p:nvSpPr>
        <p:spPr>
          <a:xfrm>
            <a:off x="1114698" y="33966"/>
            <a:ext cx="3657603" cy="6790068"/>
          </a:xfrm>
          <a:prstGeom prst="roundRect">
            <a:avLst>
              <a:gd name="adj" fmla="val 17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C99F802-29D3-D579-BAB0-8EB1F27B5C5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08895" y="34292"/>
            <a:ext cx="3663406" cy="6790068"/>
          </a:xfrm>
          <a:prstGeom prst="roundRect">
            <a:avLst>
              <a:gd name="adj" fmla="val 1929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1168016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6 чис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9E378C3-7271-B66F-80D7-14959D5488AE}"/>
              </a:ext>
            </a:extLst>
          </p:cNvPr>
          <p:cNvSpPr/>
          <p:nvPr userDrawn="1"/>
        </p:nvSpPr>
        <p:spPr>
          <a:xfrm>
            <a:off x="1114697" y="1783250"/>
            <a:ext cx="11042479" cy="5040784"/>
          </a:xfrm>
          <a:prstGeom prst="roundRect">
            <a:avLst>
              <a:gd name="adj" fmla="val 16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52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152" y="3155775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DBF6A2-ECC0-E615-9295-87F8597C1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432" y="2229063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78F150-D393-EBB0-370B-CEE8B9B35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965" y="2229063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63EE1A02-6247-9C94-EA25-7ED9EE068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2846342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F682C432-FDCD-2612-897C-96D7BAA5BB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9982" y="2846342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7DD197-39F9-96D0-0C0B-B50309D53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702" y="3155776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Старайтесь делать одинаковое количество строк у элементов одной горизонтали</a:t>
            </a:r>
          </a:p>
          <a:p>
            <a:pPr lvl="0"/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E24122E-29B8-30E8-E20C-019F59CAC5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67152" y="5659183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E4A1307-C0E5-DD62-0EDF-C51B5422F1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7432" y="4732471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A545C22-7EE8-912E-54BD-4844291339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965" y="4732471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5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3249320D-E3A6-9C0C-A9F6-F23ED68043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67544" y="5349750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A3A561D8-179D-016F-ABD3-234EA356F6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982" y="5349750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6CB9C5A-FA88-6756-FB54-04AACB728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702" y="5659184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7EB9B80-BC7D-BA9D-AEBB-78EE0D9BDF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52403" y="2229063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3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241443B8-6840-12C1-C13F-E22F836768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52420" y="2846342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B52A1F2-CFA3-22C8-6ED4-67C9612E469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52139" y="3155776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11E5134-5A9A-154B-F228-101DB079BA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52403" y="4732471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6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9576441A-9E50-17C5-30DB-3D8ED023682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2420" y="5349750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9E32D8D-770A-052D-FC5C-211692B152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52139" y="5659184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45B42BD-FAAA-2B19-C2FC-322F49F8E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2669338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описанием 6 преимуществ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D7C12CB-5D1B-DFE7-0B3C-01F4E453DD7E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9D3C085-4620-921F-2A0F-89F0BC568827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12" name="Object 6" descr="preencoded.png">
              <a:extLst>
                <a:ext uri="{FF2B5EF4-FFF2-40B4-BE49-F238E27FC236}">
                  <a16:creationId xmlns:a16="http://schemas.microsoft.com/office/drawing/2014/main" id="{8A8A1222-0BAA-1A04-9C14-45633E0CA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F6BD53-664B-C064-E409-24388706D4C7}"/>
              </a:ext>
            </a:extLst>
          </p:cNvPr>
          <p:cNvSpPr/>
          <p:nvPr userDrawn="1"/>
        </p:nvSpPr>
        <p:spPr>
          <a:xfrm>
            <a:off x="34823" y="33966"/>
            <a:ext cx="11042479" cy="1371731"/>
          </a:xfrm>
          <a:prstGeom prst="roundRect">
            <a:avLst>
              <a:gd name="adj" fmla="val 673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739E4C4-1F04-88CD-7323-2C872973E849}"/>
              </a:ext>
            </a:extLst>
          </p:cNvPr>
          <p:cNvSpPr/>
          <p:nvPr userDrawn="1"/>
        </p:nvSpPr>
        <p:spPr>
          <a:xfrm>
            <a:off x="1114474" y="1440147"/>
            <a:ext cx="4423958" cy="5383885"/>
          </a:xfrm>
          <a:prstGeom prst="roundRect">
            <a:avLst>
              <a:gd name="adj" fmla="val 236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A97FE65-75D4-5418-AF13-A8879A6E27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67322" y="2334725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55F8607C-1317-0C08-412B-0DF8C41C33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67322" y="1817544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F7D9E18-AB35-665C-7835-363ABBB9F3A0}"/>
              </a:ext>
            </a:extLst>
          </p:cNvPr>
          <p:cNvSpPr/>
          <p:nvPr userDrawn="1"/>
        </p:nvSpPr>
        <p:spPr>
          <a:xfrm>
            <a:off x="34610" y="1440148"/>
            <a:ext cx="1045030" cy="5383886"/>
          </a:xfrm>
          <a:prstGeom prst="roundRect">
            <a:avLst>
              <a:gd name="adj" fmla="val 843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2" name="Picture Placeholder 14">
            <a:extLst>
              <a:ext uri="{FF2B5EF4-FFF2-40B4-BE49-F238E27FC236}">
                <a16:creationId xmlns:a16="http://schemas.microsoft.com/office/drawing/2014/main" id="{272B65CA-41D4-F443-F405-D5E45FDB2D9F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348119" y="2127574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3" name="Picture Placeholder 14">
            <a:extLst>
              <a:ext uri="{FF2B5EF4-FFF2-40B4-BE49-F238E27FC236}">
                <a16:creationId xmlns:a16="http://schemas.microsoft.com/office/drawing/2014/main" id="{8D96E89F-FECB-A0D3-EA8A-A6BB6CBAA37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348119" y="3908031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4" name="Picture Placeholder 14">
            <a:extLst>
              <a:ext uri="{FF2B5EF4-FFF2-40B4-BE49-F238E27FC236}">
                <a16:creationId xmlns:a16="http://schemas.microsoft.com/office/drawing/2014/main" id="{ED7CBEE3-7D31-A767-DB46-7795D399E44B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348119" y="5727163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89323F82-0D54-BB90-9FD7-041C0667FAF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567322" y="4115182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56" name="Text Placeholder 31">
            <a:extLst>
              <a:ext uri="{FF2B5EF4-FFF2-40B4-BE49-F238E27FC236}">
                <a16:creationId xmlns:a16="http://schemas.microsoft.com/office/drawing/2014/main" id="{C47E8688-5873-B67D-EA4C-C1C2F85EDAA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67322" y="3598001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D909C674-47B0-31BD-968E-54526D80E14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567322" y="5932886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58" name="Text Placeholder 31">
            <a:extLst>
              <a:ext uri="{FF2B5EF4-FFF2-40B4-BE49-F238E27FC236}">
                <a16:creationId xmlns:a16="http://schemas.microsoft.com/office/drawing/2014/main" id="{DE3EA196-E565-FED7-8E37-5F8451A85E4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67322" y="5415704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0A4C229-3520-2D82-942B-CECDD9E28958}"/>
              </a:ext>
            </a:extLst>
          </p:cNvPr>
          <p:cNvSpPr/>
          <p:nvPr userDrawn="1"/>
        </p:nvSpPr>
        <p:spPr>
          <a:xfrm>
            <a:off x="6653131" y="1440148"/>
            <a:ext cx="4423958" cy="5383884"/>
          </a:xfrm>
          <a:prstGeom prst="roundRect">
            <a:avLst>
              <a:gd name="adj" fmla="val 2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D9B88E6B-AC8E-D140-B3FF-39BCE81F559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05979" y="2334725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3715BAD0-F8FE-CCB4-D28C-6CC0EDFDC73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105979" y="1817544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4DB6F99D-E532-04B1-0779-B8F1E97A2B5C}"/>
              </a:ext>
            </a:extLst>
          </p:cNvPr>
          <p:cNvSpPr/>
          <p:nvPr userDrawn="1"/>
        </p:nvSpPr>
        <p:spPr>
          <a:xfrm>
            <a:off x="5573266" y="1440148"/>
            <a:ext cx="1045030" cy="5383886"/>
          </a:xfrm>
          <a:prstGeom prst="roundRect">
            <a:avLst>
              <a:gd name="adj" fmla="val 843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5" name="Picture Placeholder 14">
            <a:extLst>
              <a:ext uri="{FF2B5EF4-FFF2-40B4-BE49-F238E27FC236}">
                <a16:creationId xmlns:a16="http://schemas.microsoft.com/office/drawing/2014/main" id="{9BE54077-574A-172B-BBE4-485176F414BC}"/>
              </a:ext>
            </a:extLst>
          </p:cNvPr>
          <p:cNvSpPr>
            <a:spLocks noGrp="1" noChangeAspect="1"/>
          </p:cNvSpPr>
          <p:nvPr>
            <p:ph type="pic" sz="quarter" idx="61" hasCustomPrompt="1"/>
          </p:nvPr>
        </p:nvSpPr>
        <p:spPr>
          <a:xfrm>
            <a:off x="5886775" y="2127574"/>
            <a:ext cx="418012" cy="41151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6" name="Picture Placeholder 14">
            <a:extLst>
              <a:ext uri="{FF2B5EF4-FFF2-40B4-BE49-F238E27FC236}">
                <a16:creationId xmlns:a16="http://schemas.microsoft.com/office/drawing/2014/main" id="{EEF79E34-DF36-1D08-DB5B-7B8FDB0FC15F}"/>
              </a:ext>
            </a:extLst>
          </p:cNvPr>
          <p:cNvSpPr>
            <a:spLocks noGrp="1" noChangeAspect="1"/>
          </p:cNvSpPr>
          <p:nvPr>
            <p:ph type="pic" sz="quarter" idx="62" hasCustomPrompt="1"/>
          </p:nvPr>
        </p:nvSpPr>
        <p:spPr>
          <a:xfrm>
            <a:off x="5886775" y="3908031"/>
            <a:ext cx="418012" cy="41151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7" name="Picture Placeholder 14">
            <a:extLst>
              <a:ext uri="{FF2B5EF4-FFF2-40B4-BE49-F238E27FC236}">
                <a16:creationId xmlns:a16="http://schemas.microsoft.com/office/drawing/2014/main" id="{FA58949E-9A3F-120E-2573-DCA4A3BB4731}"/>
              </a:ext>
            </a:extLst>
          </p:cNvPr>
          <p:cNvSpPr>
            <a:spLocks noGrp="1" noChangeAspect="1"/>
          </p:cNvSpPr>
          <p:nvPr>
            <p:ph type="pic" sz="quarter" idx="63" hasCustomPrompt="1"/>
          </p:nvPr>
        </p:nvSpPr>
        <p:spPr>
          <a:xfrm>
            <a:off x="5886775" y="5727163"/>
            <a:ext cx="418012" cy="41151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7389B9A8-2F8A-7349-F4DE-BAAB56FF3E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105979" y="4115182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69" name="Text Placeholder 31">
            <a:extLst>
              <a:ext uri="{FF2B5EF4-FFF2-40B4-BE49-F238E27FC236}">
                <a16:creationId xmlns:a16="http://schemas.microsoft.com/office/drawing/2014/main" id="{1A4BE3E4-41B7-83D3-BEEC-DB2F1086288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105979" y="3598001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4E832103-D124-12FE-B93D-3AB0B3CC657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105979" y="5932886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71" name="Text Placeholder 31">
            <a:extLst>
              <a:ext uri="{FF2B5EF4-FFF2-40B4-BE49-F238E27FC236}">
                <a16:creationId xmlns:a16="http://schemas.microsoft.com/office/drawing/2014/main" id="{F71AC3F1-AC48-FE05-3900-A275A77EAFB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105979" y="5415704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CEC1ED6-D0B0-54A5-6C2A-F7614F979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399"/>
            <a:ext cx="10136571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8670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9 карто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09C535-4D1A-671E-DA31-476ED7BDB534}"/>
              </a:ext>
            </a:extLst>
          </p:cNvPr>
          <p:cNvSpPr/>
          <p:nvPr userDrawn="1"/>
        </p:nvSpPr>
        <p:spPr>
          <a:xfrm>
            <a:off x="1114698" y="4560680"/>
            <a:ext cx="4145284" cy="2263356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6A2468B-E016-F68B-2CB4-7A4210E034E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67447" y="5751386"/>
            <a:ext cx="2786746" cy="6858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8" y="33964"/>
            <a:ext cx="4145283" cy="4492582"/>
          </a:xfrm>
          <a:prstGeom prst="roundRect">
            <a:avLst>
              <a:gd name="adj" fmla="val 24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65B8A99-FF0A-BF06-E6F7-932275915367}"/>
              </a:ext>
            </a:extLst>
          </p:cNvPr>
          <p:cNvSpPr/>
          <p:nvPr userDrawn="1"/>
        </p:nvSpPr>
        <p:spPr>
          <a:xfrm>
            <a:off x="5294816" y="33962"/>
            <a:ext cx="6862574" cy="6790067"/>
          </a:xfrm>
          <a:prstGeom prst="roundRect">
            <a:avLst>
              <a:gd name="adj" fmla="val 1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E0D2A82-C87F-AB63-2EF0-D05360F513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447" y="1954716"/>
            <a:ext cx="3237928" cy="2126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614AB206-9B0A-E3CE-8FA7-1320CEA5F9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447" y="5006818"/>
            <a:ext cx="2786746" cy="74456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ru-RU" sz="4763" b="0" i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225050" marR="0" lvl="0" indent="-225050" defTabSz="435510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</a:pPr>
            <a:r>
              <a:rPr lang="ru-RU" dirty="0"/>
              <a:t>Число</a:t>
            </a:r>
          </a:p>
        </p:txBody>
      </p:sp>
      <p:sp>
        <p:nvSpPr>
          <p:cNvPr id="45" name="Picture Placeholder 14">
            <a:extLst>
              <a:ext uri="{FF2B5EF4-FFF2-40B4-BE49-F238E27FC236}">
                <a16:creationId xmlns:a16="http://schemas.microsoft.com/office/drawing/2014/main" id="{63F0DDE8-FE41-879A-D458-D6429C676A03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165674" y="891625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6" name="Picture Placeholder 14">
            <a:extLst>
              <a:ext uri="{FF2B5EF4-FFF2-40B4-BE49-F238E27FC236}">
                <a16:creationId xmlns:a16="http://schemas.microsoft.com/office/drawing/2014/main" id="{7F3FF6BC-0F92-807A-5EF9-6B85C4A704D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165674" y="284634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7" name="Picture Placeholder 14">
            <a:extLst>
              <a:ext uri="{FF2B5EF4-FFF2-40B4-BE49-F238E27FC236}">
                <a16:creationId xmlns:a16="http://schemas.microsoft.com/office/drawing/2014/main" id="{C095B0D3-BE9D-0089-89EE-531A652E5DD1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165674" y="4801058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4" name="Picture Placeholder 14">
            <a:extLst>
              <a:ext uri="{FF2B5EF4-FFF2-40B4-BE49-F238E27FC236}">
                <a16:creationId xmlns:a16="http://schemas.microsoft.com/office/drawing/2014/main" id="{BBA75D2C-4ED4-5454-8054-FAA9B29E260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043206" y="891625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5" name="Picture Placeholder 14">
            <a:extLst>
              <a:ext uri="{FF2B5EF4-FFF2-40B4-BE49-F238E27FC236}">
                <a16:creationId xmlns:a16="http://schemas.microsoft.com/office/drawing/2014/main" id="{B587E9E5-BA3C-C078-EC02-1556E60287E7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043206" y="284634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6" name="Picture Placeholder 14">
            <a:extLst>
              <a:ext uri="{FF2B5EF4-FFF2-40B4-BE49-F238E27FC236}">
                <a16:creationId xmlns:a16="http://schemas.microsoft.com/office/drawing/2014/main" id="{F7442935-82E0-8DF3-74DA-4B898358579B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043206" y="4801058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7" name="Picture Placeholder 14">
            <a:extLst>
              <a:ext uri="{FF2B5EF4-FFF2-40B4-BE49-F238E27FC236}">
                <a16:creationId xmlns:a16="http://schemas.microsoft.com/office/drawing/2014/main" id="{9F098168-7EF7-1736-933F-11629105DDD0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9927781" y="891625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8" name="Picture Placeholder 14">
            <a:extLst>
              <a:ext uri="{FF2B5EF4-FFF2-40B4-BE49-F238E27FC236}">
                <a16:creationId xmlns:a16="http://schemas.microsoft.com/office/drawing/2014/main" id="{F083225C-16FF-88C1-B729-4BBA35CD085D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9927781" y="284634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9" name="Picture Placeholder 14">
            <a:extLst>
              <a:ext uri="{FF2B5EF4-FFF2-40B4-BE49-F238E27FC236}">
                <a16:creationId xmlns:a16="http://schemas.microsoft.com/office/drawing/2014/main" id="{D1B8F045-416F-A60B-8D50-9FB2D664D0F3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9927781" y="4801058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B7DDA71-245A-B9E1-8019-9E7E853EE37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65675" y="1440317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DE314EA-B587-973D-9A15-8CACB9B0D8A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043207" y="1440317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CC6FF04-2CA0-35B1-24DC-1E643F215B5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927781" y="1440317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8A93FEB-D9B4-6851-3771-3F20F1F7DB4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65675" y="3395034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26AAF60-C6FA-87D9-8522-DE2BFBE34E3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043207" y="3395034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F0925FC-04B2-E135-55CE-D1875F21CCC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927781" y="3395034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E7B5B3A-0772-B034-90E2-AAE30D79556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65675" y="5349750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D965E-7B67-15E8-D4DE-E46EFD95C3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43207" y="5349750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00FA1A2-E8E5-9131-C2F2-047FBDA0D90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27781" y="5349750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96B97AF-C546-F10C-6F86-DBA0FF52C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4" y="514400"/>
            <a:ext cx="3237832" cy="126656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3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7045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длинным назва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2C3029-17A3-2645-44A2-57821EF4759F}"/>
              </a:ext>
            </a:extLst>
          </p:cNvPr>
          <p:cNvSpPr/>
          <p:nvPr userDrawn="1"/>
        </p:nvSpPr>
        <p:spPr>
          <a:xfrm>
            <a:off x="34610" y="4732470"/>
            <a:ext cx="8360237" cy="2091890"/>
          </a:xfrm>
          <a:prstGeom prst="roundRect">
            <a:avLst>
              <a:gd name="adj" fmla="val 48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AE914E-0528-5755-699C-33223F834C61}"/>
              </a:ext>
            </a:extLst>
          </p:cNvPr>
          <p:cNvSpPr/>
          <p:nvPr userDrawn="1"/>
        </p:nvSpPr>
        <p:spPr>
          <a:xfrm>
            <a:off x="34610" y="1268925"/>
            <a:ext cx="8360237" cy="3429327"/>
          </a:xfrm>
          <a:prstGeom prst="roundRect">
            <a:avLst>
              <a:gd name="adj" fmla="val 21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C958E78-C767-E523-FDC3-D4712C724EAF}"/>
              </a:ext>
            </a:extLst>
          </p:cNvPr>
          <p:cNvSpPr/>
          <p:nvPr userDrawn="1"/>
        </p:nvSpPr>
        <p:spPr>
          <a:xfrm>
            <a:off x="34610" y="34443"/>
            <a:ext cx="12122343" cy="1200265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Object 3" descr="preencoded.png">
            <a:extLst>
              <a:ext uri="{FF2B5EF4-FFF2-40B4-BE49-F238E27FC236}">
                <a16:creationId xmlns:a16="http://schemas.microsoft.com/office/drawing/2014/main" id="{7969B874-07D8-4CD9-0814-B414AC502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8913" y="351594"/>
            <a:ext cx="3337499" cy="44581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01C81BF-3D1F-DDA3-05CA-2FA6EC9A0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640" y="2191990"/>
            <a:ext cx="6270177" cy="158319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381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ДЛИННОЕ НАЗВАНИЕ ПРЕЗЕНТАЦИИ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6BAF0E-7CF2-302A-7887-C7B4C5B5DD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864" y="5435483"/>
            <a:ext cx="6270177" cy="68586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комментарий в 2 строки, например, «Системный интегратор и поставщик услуг по ИБ»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040A59F-260D-1E31-C19C-8BC239C222CC}"/>
              </a:ext>
            </a:extLst>
          </p:cNvPr>
          <p:cNvSpPr/>
          <p:nvPr userDrawn="1"/>
        </p:nvSpPr>
        <p:spPr>
          <a:xfrm>
            <a:off x="8429681" y="1268850"/>
            <a:ext cx="3727272" cy="5554706"/>
          </a:xfrm>
          <a:prstGeom prst="roundRect">
            <a:avLst>
              <a:gd name="adj" fmla="val 24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5C752D00-9EFE-0053-2B36-9BA0D0F935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29681" y="1268850"/>
            <a:ext cx="3727272" cy="5554706"/>
          </a:xfrm>
          <a:prstGeom prst="roundRect">
            <a:avLst>
              <a:gd name="adj" fmla="val 2526"/>
            </a:avLst>
          </a:prstGeom>
        </p:spPr>
        <p:txBody>
          <a:bodyPr lIns="0" tIns="216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867622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3 преимуществ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555B1F9-A726-1E40-4AE4-3C1A8C4A26F2}"/>
              </a:ext>
            </a:extLst>
          </p:cNvPr>
          <p:cNvSpPr/>
          <p:nvPr userDrawn="1"/>
        </p:nvSpPr>
        <p:spPr>
          <a:xfrm>
            <a:off x="4249764" y="4766765"/>
            <a:ext cx="7907390" cy="2057596"/>
          </a:xfrm>
          <a:prstGeom prst="roundRect">
            <a:avLst>
              <a:gd name="adj" fmla="val 32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21A49C8-F09C-084B-57BE-958FB3C8D4C2}"/>
              </a:ext>
            </a:extLst>
          </p:cNvPr>
          <p:cNvSpPr/>
          <p:nvPr userDrawn="1"/>
        </p:nvSpPr>
        <p:spPr>
          <a:xfrm>
            <a:off x="4249776" y="2469116"/>
            <a:ext cx="7907390" cy="1543197"/>
          </a:xfrm>
          <a:prstGeom prst="roundRect">
            <a:avLst>
              <a:gd name="adj" fmla="val 56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84ED711C-4B23-64A5-D8A4-748C199820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02620" y="3189412"/>
            <a:ext cx="6043316" cy="37722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Подзаголовок в 2 строки — не заходить за границы этого поля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CBFB48BB-5DC4-340E-6821-FE06CAFC40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02620" y="2913761"/>
            <a:ext cx="6043316" cy="2638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715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2536532-F641-8CEB-D96D-F88F38DA0A6B}"/>
              </a:ext>
            </a:extLst>
          </p:cNvPr>
          <p:cNvSpPr/>
          <p:nvPr userDrawn="1"/>
        </p:nvSpPr>
        <p:spPr>
          <a:xfrm>
            <a:off x="34833" y="33966"/>
            <a:ext cx="4180118" cy="1543197"/>
          </a:xfrm>
          <a:prstGeom prst="roundRect">
            <a:avLst>
              <a:gd name="adj" fmla="val 7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D813F3-5336-2FC1-357D-C366C02F11C4}"/>
              </a:ext>
            </a:extLst>
          </p:cNvPr>
          <p:cNvSpPr/>
          <p:nvPr userDrawn="1"/>
        </p:nvSpPr>
        <p:spPr>
          <a:xfrm>
            <a:off x="34833" y="1610652"/>
            <a:ext cx="4180118" cy="5212905"/>
          </a:xfrm>
          <a:prstGeom prst="roundRect">
            <a:avLst>
              <a:gd name="adj" fmla="val 19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FE5C8DE9-B41C-2327-4BFF-E580F95928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846" y="3497915"/>
            <a:ext cx="3309260" cy="25719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37" indent="-274337">
              <a:lnSpc>
                <a:spcPct val="100000"/>
              </a:lnSpc>
              <a:spcBef>
                <a:spcPts val="0"/>
              </a:spcBef>
              <a:spcAft>
                <a:spcPts val="476"/>
              </a:spcAft>
              <a:buSzPct val="130000"/>
              <a:buFontTx/>
              <a:buBlip>
                <a:blip r:embed="rId2"/>
              </a:buBlip>
              <a:defRPr lang="ru-RU" sz="1429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272193" marR="0" lvl="0" indent="-272193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</a:pPr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B16C4-FA9C-9739-47ED-EAC9E82A6968}"/>
              </a:ext>
            </a:extLst>
          </p:cNvPr>
          <p:cNvSpPr/>
          <p:nvPr userDrawn="1"/>
        </p:nvSpPr>
        <p:spPr>
          <a:xfrm>
            <a:off x="4249764" y="33966"/>
            <a:ext cx="7907390" cy="2399725"/>
          </a:xfrm>
          <a:prstGeom prst="roundRect">
            <a:avLst>
              <a:gd name="adj" fmla="val 33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8860BC8-1029-168F-6216-8BFB9DD326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49764" y="33966"/>
            <a:ext cx="7907390" cy="2399725"/>
          </a:xfrm>
          <a:prstGeom prst="roundRect">
            <a:avLst>
              <a:gd name="adj" fmla="val 2267"/>
            </a:avLst>
          </a:prstGeom>
        </p:spPr>
        <p:txBody>
          <a:bodyPr lIns="0" tIns="468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3F59BC29-C4F4-61A4-0F9A-AED12982BB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2619" y="5205483"/>
            <a:ext cx="1915888" cy="377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AA280C06-6C7A-FFAC-F3DF-DEDCF72BE8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2619" y="5651296"/>
            <a:ext cx="1915888" cy="7201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DB21C68-DF80-916B-DF00-3824AD4A2AA9}"/>
              </a:ext>
            </a:extLst>
          </p:cNvPr>
          <p:cNvSpPr/>
          <p:nvPr userDrawn="1"/>
        </p:nvSpPr>
        <p:spPr>
          <a:xfrm>
            <a:off x="4249776" y="4046606"/>
            <a:ext cx="7907380" cy="685865"/>
          </a:xfrm>
          <a:prstGeom prst="roundRect">
            <a:avLst>
              <a:gd name="adj" fmla="val 145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26DFDBE6-F69D-ED71-44F8-2E69748173BD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5486392" y="4205762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F64183E1-6B44-A90A-A054-906390DE05B5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10572205" y="4205762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3F7C5825-AC00-640D-C552-E630D0A8CCF1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030545" y="4203897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4DA7F92-A71A-F2E4-8AA1-420482A8469C}"/>
              </a:ext>
            </a:extLst>
          </p:cNvPr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428462" y="318928"/>
            <a:ext cx="1665080" cy="819609"/>
          </a:xfrm>
          <a:prstGeom prst="rect">
            <a:avLst/>
          </a:prstGeom>
        </p:spPr>
        <p:txBody>
          <a:bodyPr lIns="0" tIns="0" rIns="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DFFC055B-7A88-8ADE-6C00-D70B0B6DE75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246773" y="5205483"/>
            <a:ext cx="1915888" cy="377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1DBDDA45-5924-AEAF-5168-AD4DFEFC600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245527" y="5651296"/>
            <a:ext cx="1915888" cy="7201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F5BA8122-1416-8C71-9C7F-8C275267660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8433" y="5210900"/>
            <a:ext cx="1915888" cy="377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9897DE2D-A358-EA0E-B09C-821135DDB0D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88433" y="5651296"/>
            <a:ext cx="1915888" cy="7201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E9D439DF-D458-D118-D3EE-9F96C3425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2331942"/>
            <a:ext cx="3274427" cy="8573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683774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4 карто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34833" y="33966"/>
            <a:ext cx="2577740" cy="1543197"/>
          </a:xfrm>
          <a:prstGeom prst="roundRect">
            <a:avLst>
              <a:gd name="adj" fmla="val 7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80A612-F8CE-EAF5-03D3-A4488A17F3F1}"/>
              </a:ext>
            </a:extLst>
          </p:cNvPr>
          <p:cNvSpPr/>
          <p:nvPr userDrawn="1"/>
        </p:nvSpPr>
        <p:spPr>
          <a:xfrm>
            <a:off x="34834" y="1610652"/>
            <a:ext cx="4528461" cy="5212905"/>
          </a:xfrm>
          <a:prstGeom prst="roundRect">
            <a:avLst>
              <a:gd name="adj" fmla="val 19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1B9379C5-9059-318A-7582-16CA36A0E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2331942"/>
            <a:ext cx="3622769" cy="8573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В 2 СТРОКИ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CC583C-1DA6-E627-F4F3-6E7F503935DD}"/>
              </a:ext>
            </a:extLst>
          </p:cNvPr>
          <p:cNvSpPr/>
          <p:nvPr userDrawn="1"/>
        </p:nvSpPr>
        <p:spPr>
          <a:xfrm>
            <a:off x="2647408" y="33966"/>
            <a:ext cx="9509769" cy="1543197"/>
          </a:xfrm>
          <a:prstGeom prst="roundRect">
            <a:avLst>
              <a:gd name="adj" fmla="val 7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CCB4D21-7E52-F37A-C0E0-2953CC967842}"/>
              </a:ext>
            </a:extLst>
          </p:cNvPr>
          <p:cNvSpPr/>
          <p:nvPr userDrawn="1"/>
        </p:nvSpPr>
        <p:spPr>
          <a:xfrm>
            <a:off x="4598111" y="1611297"/>
            <a:ext cx="7559054" cy="5212260"/>
          </a:xfrm>
          <a:prstGeom prst="roundRect">
            <a:avLst>
              <a:gd name="adj" fmla="val 1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678CC972-F374-7FCA-DD12-C9015D87D4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47408" y="33965"/>
            <a:ext cx="9509758" cy="1546627"/>
          </a:xfrm>
          <a:prstGeom prst="roundRect">
            <a:avLst>
              <a:gd name="adj" fmla="val 6256"/>
            </a:avLst>
          </a:prstGeom>
        </p:spPr>
        <p:txBody>
          <a:bodyPr lIns="0" tIns="86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 изображение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53A83AE-A543-EED8-3411-0F9E8A021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29651" y="2944964"/>
            <a:ext cx="2438402" cy="58637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F3F8044-1430-3AB1-9AB1-B56573AB443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9651" y="2327890"/>
            <a:ext cx="1741716" cy="5863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81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5D12068-21B3-E7F1-0103-F1E8CE6D223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29651" y="4921921"/>
            <a:ext cx="2438402" cy="58637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49FE5393-5A28-07AE-B7C2-12A24D4E65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29651" y="4303521"/>
            <a:ext cx="1741716" cy="5863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81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3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70AD03C-1EB7-444E-5ED0-16A572E1FE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10810" y="2943639"/>
            <a:ext cx="2438402" cy="58637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506B93DC-E6B7-807E-5679-7ACCE91EA53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10809" y="2326565"/>
            <a:ext cx="1741716" cy="5863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81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6331CB8-CAFB-8C2D-CBD0-F0E61978E5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0810" y="4921921"/>
            <a:ext cx="2438402" cy="58637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46F76061-E46E-DD5B-103A-137BD053F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0809" y="4303521"/>
            <a:ext cx="1741716" cy="5863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81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69A2B912-95D8-2E02-59D5-D9A9F5C52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453" y="5887870"/>
            <a:ext cx="2644710" cy="15832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 sz="1429">
                <a:latin typeface="Montserrat" pitchFamily="2" charset="77"/>
              </a:defRPr>
            </a:lvl2pPr>
            <a:lvl3pPr marL="900199" indent="0">
              <a:buNone/>
              <a:defRPr sz="1429">
                <a:latin typeface="Montserrat" pitchFamily="2" charset="77"/>
              </a:defRPr>
            </a:lvl3pPr>
            <a:lvl4pPr marL="1350299" indent="0">
              <a:buNone/>
              <a:defRPr sz="1429">
                <a:latin typeface="Montserrat" pitchFamily="2" charset="77"/>
              </a:defRPr>
            </a:lvl4pPr>
            <a:lvl5pPr marL="1800398" indent="0">
              <a:buNone/>
              <a:defRPr sz="1429">
                <a:latin typeface="Montserrat" pitchFamily="2" charset="77"/>
              </a:defRPr>
            </a:lvl5pPr>
          </a:lstStyle>
          <a:p>
            <a:pPr lvl="0"/>
            <a:r>
              <a:rPr lang="ru-RU" dirty="0"/>
              <a:t>Комментарий</a:t>
            </a:r>
          </a:p>
        </p:txBody>
      </p:sp>
      <p:sp>
        <p:nvSpPr>
          <p:cNvPr id="51" name="Picture Placeholder 14">
            <a:extLst>
              <a:ext uri="{FF2B5EF4-FFF2-40B4-BE49-F238E27FC236}">
                <a16:creationId xmlns:a16="http://schemas.microsoft.com/office/drawing/2014/main" id="{8D997E7E-7A58-6A52-303F-806D4B4564E3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86398" y="5829856"/>
            <a:ext cx="282499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4" name="Text Placeholder 31">
            <a:extLst>
              <a:ext uri="{FF2B5EF4-FFF2-40B4-BE49-F238E27FC236}">
                <a16:creationId xmlns:a16="http://schemas.microsoft.com/office/drawing/2014/main" id="{9FDC92FF-C70A-CA3F-7BDF-64DA0B3E18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7453" y="3501599"/>
            <a:ext cx="2644711" cy="22343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СТРОКИ</a:t>
            </a:r>
          </a:p>
        </p:txBody>
      </p:sp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BB86CE93-0206-7CC5-8DE5-BC4B8F148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7453" y="3839281"/>
            <a:ext cx="2644711" cy="4468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2 строки — не заходить за границы поля </a:t>
            </a:r>
          </a:p>
        </p:txBody>
      </p:sp>
      <p:sp>
        <p:nvSpPr>
          <p:cNvPr id="56" name="Text Placeholder 31">
            <a:extLst>
              <a:ext uri="{FF2B5EF4-FFF2-40B4-BE49-F238E27FC236}">
                <a16:creationId xmlns:a16="http://schemas.microsoft.com/office/drawing/2014/main" id="{C4ADBFBD-B888-F0AB-16B7-78F6AA6C1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7454" y="4510943"/>
            <a:ext cx="2644711" cy="22343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СТРОКИ</a:t>
            </a:r>
          </a:p>
        </p:txBody>
      </p:sp>
      <p:sp>
        <p:nvSpPr>
          <p:cNvPr id="59" name="Text Placeholder 31">
            <a:extLst>
              <a:ext uri="{FF2B5EF4-FFF2-40B4-BE49-F238E27FC236}">
                <a16:creationId xmlns:a16="http://schemas.microsoft.com/office/drawing/2014/main" id="{079D4864-E33F-BEB0-B8D3-877DC8178A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7454" y="4848624"/>
            <a:ext cx="2644711" cy="65966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этого поля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898C73-5904-BEE6-FCD1-A79BAEF77535}"/>
              </a:ext>
            </a:extLst>
          </p:cNvPr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428462" y="318928"/>
            <a:ext cx="1665080" cy="819609"/>
          </a:xfrm>
          <a:prstGeom prst="rect">
            <a:avLst/>
          </a:prstGeom>
        </p:spPr>
        <p:txBody>
          <a:bodyPr lIns="0" tIns="0" rIns="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1BF882-3A81-EC9C-029C-11E82C03B5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7679" y="3501598"/>
            <a:ext cx="278675" cy="274346"/>
            <a:chOff x="1925801" y="8313466"/>
            <a:chExt cx="7200000" cy="7200000"/>
          </a:xfrm>
          <a:solidFill>
            <a:schemeClr val="bg1"/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D02CF9C-6095-13B7-9F5C-B9A20F3C12A3}"/>
                </a:ext>
              </a:extLst>
            </p:cNvPr>
            <p:cNvSpPr/>
            <p:nvPr/>
          </p:nvSpPr>
          <p:spPr>
            <a:xfrm>
              <a:off x="1925801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81B29C-C61A-D93C-F1D5-F4757C45B82E}"/>
                </a:ext>
              </a:extLst>
            </p:cNvPr>
            <p:cNvSpPr/>
            <p:nvPr/>
          </p:nvSpPr>
          <p:spPr>
            <a:xfrm>
              <a:off x="2736397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1E10D8F-A0AE-46F4-C1E1-F301CFDC42F8}"/>
                </a:ext>
              </a:extLst>
            </p:cNvPr>
            <p:cNvSpPr/>
            <p:nvPr/>
          </p:nvSpPr>
          <p:spPr>
            <a:xfrm>
              <a:off x="3546993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EB2F730-056C-E05B-A7DE-3152AADCBA4C}"/>
                </a:ext>
              </a:extLst>
            </p:cNvPr>
            <p:cNvSpPr/>
            <p:nvPr/>
          </p:nvSpPr>
          <p:spPr>
            <a:xfrm>
              <a:off x="4357585" y="831346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0DD2406-86B1-B788-9E7E-E27B1198D98A}"/>
                </a:ext>
              </a:extLst>
            </p:cNvPr>
            <p:cNvSpPr/>
            <p:nvPr/>
          </p:nvSpPr>
          <p:spPr>
            <a:xfrm>
              <a:off x="5168185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E0E0CEE-D935-C927-D4CB-70683C1A1418}"/>
                </a:ext>
              </a:extLst>
            </p:cNvPr>
            <p:cNvSpPr/>
            <p:nvPr/>
          </p:nvSpPr>
          <p:spPr>
            <a:xfrm>
              <a:off x="5978781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F0C79F1-83B5-4CF8-F87F-E313758740D9}"/>
                </a:ext>
              </a:extLst>
            </p:cNvPr>
            <p:cNvSpPr/>
            <p:nvPr/>
          </p:nvSpPr>
          <p:spPr>
            <a:xfrm>
              <a:off x="6789377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3C73722-6D47-8497-8F85-8D9112AA5A75}"/>
                </a:ext>
              </a:extLst>
            </p:cNvPr>
            <p:cNvSpPr/>
            <p:nvPr/>
          </p:nvSpPr>
          <p:spPr>
            <a:xfrm>
              <a:off x="7599973" y="831346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F058CEA-770A-5809-EA56-A60DDA1DCCF6}"/>
                </a:ext>
              </a:extLst>
            </p:cNvPr>
            <p:cNvSpPr/>
            <p:nvPr/>
          </p:nvSpPr>
          <p:spPr>
            <a:xfrm>
              <a:off x="8434409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57E2410-6A64-EA2A-3A85-ECC9F6914A2A}"/>
                </a:ext>
              </a:extLst>
            </p:cNvPr>
            <p:cNvSpPr/>
            <p:nvPr/>
          </p:nvSpPr>
          <p:spPr>
            <a:xfrm>
              <a:off x="1925801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AFADB92-1A9A-CE14-0803-8FF3FAB49349}"/>
                </a:ext>
              </a:extLst>
            </p:cNvPr>
            <p:cNvSpPr/>
            <p:nvPr/>
          </p:nvSpPr>
          <p:spPr>
            <a:xfrm>
              <a:off x="2736397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DCBC678-AF7B-63D0-C1E8-B37D02770201}"/>
                </a:ext>
              </a:extLst>
            </p:cNvPr>
            <p:cNvSpPr/>
            <p:nvPr/>
          </p:nvSpPr>
          <p:spPr>
            <a:xfrm>
              <a:off x="3546993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67138D8-16FB-8CAD-5ACB-C953CDEB0F80}"/>
                </a:ext>
              </a:extLst>
            </p:cNvPr>
            <p:cNvSpPr/>
            <p:nvPr/>
          </p:nvSpPr>
          <p:spPr>
            <a:xfrm>
              <a:off x="4357585" y="912675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0CA3F85-C697-00E2-DFCA-3D6ABC32E479}"/>
                </a:ext>
              </a:extLst>
            </p:cNvPr>
            <p:cNvSpPr/>
            <p:nvPr/>
          </p:nvSpPr>
          <p:spPr>
            <a:xfrm>
              <a:off x="5168185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C2F9549-E7F0-CCF4-7A8A-235F43F6ED8C}"/>
                </a:ext>
              </a:extLst>
            </p:cNvPr>
            <p:cNvSpPr/>
            <p:nvPr/>
          </p:nvSpPr>
          <p:spPr>
            <a:xfrm>
              <a:off x="5978781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5F9E0D9-FA35-C7CD-190F-A44BA434CDAC}"/>
                </a:ext>
              </a:extLst>
            </p:cNvPr>
            <p:cNvSpPr/>
            <p:nvPr/>
          </p:nvSpPr>
          <p:spPr>
            <a:xfrm>
              <a:off x="6789377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4AAA122-5060-E39B-89E0-D9457BCA0C76}"/>
                </a:ext>
              </a:extLst>
            </p:cNvPr>
            <p:cNvSpPr/>
            <p:nvPr/>
          </p:nvSpPr>
          <p:spPr>
            <a:xfrm>
              <a:off x="7599973" y="912675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C267B39-29AC-FD12-88E8-5E1A07C63141}"/>
                </a:ext>
              </a:extLst>
            </p:cNvPr>
            <p:cNvSpPr/>
            <p:nvPr/>
          </p:nvSpPr>
          <p:spPr>
            <a:xfrm>
              <a:off x="8434409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BBF1879-CBAC-B085-DC1A-7AB784607821}"/>
                </a:ext>
              </a:extLst>
            </p:cNvPr>
            <p:cNvSpPr/>
            <p:nvPr/>
          </p:nvSpPr>
          <p:spPr>
            <a:xfrm>
              <a:off x="1925801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2961346-6760-D0EA-D307-E2784C81B791}"/>
                </a:ext>
              </a:extLst>
            </p:cNvPr>
            <p:cNvSpPr/>
            <p:nvPr/>
          </p:nvSpPr>
          <p:spPr>
            <a:xfrm>
              <a:off x="2736397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C4D7435-46DA-803F-EDE6-E2ADF5DBCB02}"/>
                </a:ext>
              </a:extLst>
            </p:cNvPr>
            <p:cNvSpPr/>
            <p:nvPr/>
          </p:nvSpPr>
          <p:spPr>
            <a:xfrm>
              <a:off x="3546993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F794ACA-83CE-2A31-9709-AC4AD73F6115}"/>
                </a:ext>
              </a:extLst>
            </p:cNvPr>
            <p:cNvSpPr/>
            <p:nvPr/>
          </p:nvSpPr>
          <p:spPr>
            <a:xfrm>
              <a:off x="4357585" y="994004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2238A12-3CDB-C0CD-8DE7-9C1E652E0E1D}"/>
                </a:ext>
              </a:extLst>
            </p:cNvPr>
            <p:cNvSpPr/>
            <p:nvPr/>
          </p:nvSpPr>
          <p:spPr>
            <a:xfrm>
              <a:off x="5168185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B586B99-9229-5F17-E098-C11F5E872E9C}"/>
                </a:ext>
              </a:extLst>
            </p:cNvPr>
            <p:cNvSpPr/>
            <p:nvPr/>
          </p:nvSpPr>
          <p:spPr>
            <a:xfrm>
              <a:off x="5978781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8D361EB-D4B9-6AB3-3C55-C534C2B99E3A}"/>
                </a:ext>
              </a:extLst>
            </p:cNvPr>
            <p:cNvSpPr/>
            <p:nvPr/>
          </p:nvSpPr>
          <p:spPr>
            <a:xfrm>
              <a:off x="6789377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6B7970F-47A8-D7F1-3EE5-45FD14960B0C}"/>
                </a:ext>
              </a:extLst>
            </p:cNvPr>
            <p:cNvSpPr/>
            <p:nvPr/>
          </p:nvSpPr>
          <p:spPr>
            <a:xfrm>
              <a:off x="7599973" y="994004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1E88F57-4620-2640-2F4B-DE576C3AC070}"/>
                </a:ext>
              </a:extLst>
            </p:cNvPr>
            <p:cNvSpPr/>
            <p:nvPr/>
          </p:nvSpPr>
          <p:spPr>
            <a:xfrm>
              <a:off x="8434409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DE857E9-229B-655D-0AC1-D7D44B390768}"/>
                </a:ext>
              </a:extLst>
            </p:cNvPr>
            <p:cNvSpPr/>
            <p:nvPr/>
          </p:nvSpPr>
          <p:spPr>
            <a:xfrm>
              <a:off x="1925801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402E7B5-278D-04E4-3127-D5CBF530D2C5}"/>
                </a:ext>
              </a:extLst>
            </p:cNvPr>
            <p:cNvSpPr/>
            <p:nvPr/>
          </p:nvSpPr>
          <p:spPr>
            <a:xfrm>
              <a:off x="2736397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0C6D4C1-D8F3-6144-5811-FD2F6D41EE27}"/>
                </a:ext>
              </a:extLst>
            </p:cNvPr>
            <p:cNvSpPr/>
            <p:nvPr/>
          </p:nvSpPr>
          <p:spPr>
            <a:xfrm>
              <a:off x="3546993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E9799F14-0443-2951-003C-BBA2090BCBBD}"/>
                </a:ext>
              </a:extLst>
            </p:cNvPr>
            <p:cNvSpPr/>
            <p:nvPr/>
          </p:nvSpPr>
          <p:spPr>
            <a:xfrm>
              <a:off x="4357585" y="10753330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38DD7B06-E3E6-3F95-7BE7-9889D611137E}"/>
                </a:ext>
              </a:extLst>
            </p:cNvPr>
            <p:cNvSpPr/>
            <p:nvPr/>
          </p:nvSpPr>
          <p:spPr>
            <a:xfrm>
              <a:off x="5168185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51C34A2-C61A-CFE5-E71F-7AE7BD076BD7}"/>
                </a:ext>
              </a:extLst>
            </p:cNvPr>
            <p:cNvSpPr/>
            <p:nvPr/>
          </p:nvSpPr>
          <p:spPr>
            <a:xfrm>
              <a:off x="5978781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77A81E8-D563-9D5F-8BB1-F61A22FBE3CA}"/>
                </a:ext>
              </a:extLst>
            </p:cNvPr>
            <p:cNvSpPr/>
            <p:nvPr/>
          </p:nvSpPr>
          <p:spPr>
            <a:xfrm>
              <a:off x="6789377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AD94E868-EC6C-7430-0433-B7A84907F187}"/>
                </a:ext>
              </a:extLst>
            </p:cNvPr>
            <p:cNvSpPr/>
            <p:nvPr/>
          </p:nvSpPr>
          <p:spPr>
            <a:xfrm>
              <a:off x="7599973" y="10753330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A452EC8D-D5EC-756D-D3DE-04AC89DC5AA2}"/>
                </a:ext>
              </a:extLst>
            </p:cNvPr>
            <p:cNvSpPr/>
            <p:nvPr/>
          </p:nvSpPr>
          <p:spPr>
            <a:xfrm>
              <a:off x="8434409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831BC-A15D-B311-ABC7-7C3E12223535}"/>
                </a:ext>
              </a:extLst>
            </p:cNvPr>
            <p:cNvSpPr/>
            <p:nvPr/>
          </p:nvSpPr>
          <p:spPr>
            <a:xfrm>
              <a:off x="1925801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F90E6-5349-47C9-3212-4CADEE908F7F}"/>
                </a:ext>
              </a:extLst>
            </p:cNvPr>
            <p:cNvSpPr/>
            <p:nvPr/>
          </p:nvSpPr>
          <p:spPr>
            <a:xfrm>
              <a:off x="2736397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4778E680-B9E1-06C8-E126-C415A7116F24}"/>
                </a:ext>
              </a:extLst>
            </p:cNvPr>
            <p:cNvSpPr/>
            <p:nvPr/>
          </p:nvSpPr>
          <p:spPr>
            <a:xfrm>
              <a:off x="3546993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2 w 275342"/>
                <a:gd name="connsiteY2" fmla="*/ 104553 h 275637"/>
                <a:gd name="connsiteX3" fmla="*/ 275342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2716E72-63AD-0251-B195-8ED5312DB9F4}"/>
                </a:ext>
              </a:extLst>
            </p:cNvPr>
            <p:cNvSpPr/>
            <p:nvPr/>
          </p:nvSpPr>
          <p:spPr>
            <a:xfrm>
              <a:off x="4357585" y="11566622"/>
              <a:ext cx="691388" cy="693684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2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74EA2BF-06E6-EE25-C86A-7D69DF76404F}"/>
                </a:ext>
              </a:extLst>
            </p:cNvPr>
            <p:cNvSpPr/>
            <p:nvPr/>
          </p:nvSpPr>
          <p:spPr>
            <a:xfrm>
              <a:off x="5168185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138FAE1-4D2F-9969-B5C6-662B9F70B523}"/>
                </a:ext>
              </a:extLst>
            </p:cNvPr>
            <p:cNvSpPr/>
            <p:nvPr/>
          </p:nvSpPr>
          <p:spPr>
            <a:xfrm>
              <a:off x="5978781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EA1B08A2-BD1A-5B57-20BF-E873BE8EC233}"/>
                </a:ext>
              </a:extLst>
            </p:cNvPr>
            <p:cNvSpPr/>
            <p:nvPr/>
          </p:nvSpPr>
          <p:spPr>
            <a:xfrm>
              <a:off x="6789377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2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2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4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40B3CE36-A178-1827-2363-E1738C9EF626}"/>
                </a:ext>
              </a:extLst>
            </p:cNvPr>
            <p:cNvSpPr/>
            <p:nvPr/>
          </p:nvSpPr>
          <p:spPr>
            <a:xfrm>
              <a:off x="7599973" y="11566622"/>
              <a:ext cx="691388" cy="693684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9662B83-653A-ADC6-9C02-AB64B977C424}"/>
                </a:ext>
              </a:extLst>
            </p:cNvPr>
            <p:cNvSpPr/>
            <p:nvPr/>
          </p:nvSpPr>
          <p:spPr>
            <a:xfrm>
              <a:off x="8434409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ACADBFA-BF08-B1FB-DFB3-698336801C39}"/>
                </a:ext>
              </a:extLst>
            </p:cNvPr>
            <p:cNvSpPr/>
            <p:nvPr/>
          </p:nvSpPr>
          <p:spPr>
            <a:xfrm>
              <a:off x="1925801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F2C2150-3517-24B3-CEE6-70B8C8921591}"/>
                </a:ext>
              </a:extLst>
            </p:cNvPr>
            <p:cNvSpPr/>
            <p:nvPr/>
          </p:nvSpPr>
          <p:spPr>
            <a:xfrm>
              <a:off x="2736397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3A258A0-FC4A-DB09-161A-343695CD93CF}"/>
                </a:ext>
              </a:extLst>
            </p:cNvPr>
            <p:cNvSpPr/>
            <p:nvPr/>
          </p:nvSpPr>
          <p:spPr>
            <a:xfrm>
              <a:off x="3546993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5A8C822-9E78-3B8B-2004-FA3C162C5EC3}"/>
                </a:ext>
              </a:extLst>
            </p:cNvPr>
            <p:cNvSpPr/>
            <p:nvPr/>
          </p:nvSpPr>
          <p:spPr>
            <a:xfrm>
              <a:off x="4357585" y="1237991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19DFA034-B776-E2AD-77F2-CF4ADD333208}"/>
                </a:ext>
              </a:extLst>
            </p:cNvPr>
            <p:cNvSpPr/>
            <p:nvPr/>
          </p:nvSpPr>
          <p:spPr>
            <a:xfrm>
              <a:off x="5168185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195E31B0-15B1-E79B-8D65-11D5D7A5BDDD}"/>
                </a:ext>
              </a:extLst>
            </p:cNvPr>
            <p:cNvSpPr/>
            <p:nvPr/>
          </p:nvSpPr>
          <p:spPr>
            <a:xfrm>
              <a:off x="5978781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12E9CC3-CE35-C7BF-28FB-9E81426367C7}"/>
                </a:ext>
              </a:extLst>
            </p:cNvPr>
            <p:cNvSpPr/>
            <p:nvPr/>
          </p:nvSpPr>
          <p:spPr>
            <a:xfrm>
              <a:off x="6789377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DAC184E-53F7-ABC5-A4E2-9F016B5F4336}"/>
                </a:ext>
              </a:extLst>
            </p:cNvPr>
            <p:cNvSpPr/>
            <p:nvPr/>
          </p:nvSpPr>
          <p:spPr>
            <a:xfrm>
              <a:off x="7599973" y="1237991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FFAE6E8-4FAD-7F9E-2473-AD21181FC36E}"/>
                </a:ext>
              </a:extLst>
            </p:cNvPr>
            <p:cNvSpPr/>
            <p:nvPr/>
          </p:nvSpPr>
          <p:spPr>
            <a:xfrm>
              <a:off x="8434409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AF1062AB-845C-6EDA-BB21-5A242835CD36}"/>
                </a:ext>
              </a:extLst>
            </p:cNvPr>
            <p:cNvSpPr/>
            <p:nvPr/>
          </p:nvSpPr>
          <p:spPr>
            <a:xfrm>
              <a:off x="1925801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3D1FB5B6-93D2-1B5C-0A97-5A536A30B0B4}"/>
                </a:ext>
              </a:extLst>
            </p:cNvPr>
            <p:cNvSpPr/>
            <p:nvPr/>
          </p:nvSpPr>
          <p:spPr>
            <a:xfrm>
              <a:off x="2736397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EE3B569F-6CB4-4317-5138-E5A4C7B9A1CE}"/>
                </a:ext>
              </a:extLst>
            </p:cNvPr>
            <p:cNvSpPr/>
            <p:nvPr/>
          </p:nvSpPr>
          <p:spPr>
            <a:xfrm>
              <a:off x="3546993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CBA91962-6CA8-FEE6-B202-AF0CC8654FC6}"/>
                </a:ext>
              </a:extLst>
            </p:cNvPr>
            <p:cNvSpPr/>
            <p:nvPr/>
          </p:nvSpPr>
          <p:spPr>
            <a:xfrm>
              <a:off x="4357585" y="13193202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116B983E-1C57-1DB0-1359-E780925E12E1}"/>
                </a:ext>
              </a:extLst>
            </p:cNvPr>
            <p:cNvSpPr/>
            <p:nvPr/>
          </p:nvSpPr>
          <p:spPr>
            <a:xfrm>
              <a:off x="5168185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36F67DA-07DA-7928-23CB-08B1CAB86D04}"/>
                </a:ext>
              </a:extLst>
            </p:cNvPr>
            <p:cNvSpPr/>
            <p:nvPr/>
          </p:nvSpPr>
          <p:spPr>
            <a:xfrm>
              <a:off x="5978781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9D86F4BF-733D-7E91-5960-0276704DB2A5}"/>
                </a:ext>
              </a:extLst>
            </p:cNvPr>
            <p:cNvSpPr/>
            <p:nvPr/>
          </p:nvSpPr>
          <p:spPr>
            <a:xfrm>
              <a:off x="6789377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1373155-A1A9-FC5E-03C1-AB1D501E9CE9}"/>
                </a:ext>
              </a:extLst>
            </p:cNvPr>
            <p:cNvSpPr/>
            <p:nvPr/>
          </p:nvSpPr>
          <p:spPr>
            <a:xfrm>
              <a:off x="7599973" y="13193202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4789F57-573D-A720-93BD-39D10E625074}"/>
                </a:ext>
              </a:extLst>
            </p:cNvPr>
            <p:cNvSpPr/>
            <p:nvPr/>
          </p:nvSpPr>
          <p:spPr>
            <a:xfrm>
              <a:off x="8434409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8FF1ABE-A43D-9B9B-6628-7F4CFBDBAF80}"/>
                </a:ext>
              </a:extLst>
            </p:cNvPr>
            <p:cNvSpPr/>
            <p:nvPr/>
          </p:nvSpPr>
          <p:spPr>
            <a:xfrm>
              <a:off x="1925801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1F4E2568-B476-2B25-EE8C-44253F5D6507}"/>
                </a:ext>
              </a:extLst>
            </p:cNvPr>
            <p:cNvSpPr/>
            <p:nvPr/>
          </p:nvSpPr>
          <p:spPr>
            <a:xfrm>
              <a:off x="2736397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8BA2AEB5-568F-D708-62B7-A113D7BF7B1A}"/>
                </a:ext>
              </a:extLst>
            </p:cNvPr>
            <p:cNvSpPr/>
            <p:nvPr/>
          </p:nvSpPr>
          <p:spPr>
            <a:xfrm>
              <a:off x="3546993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86B692E-9B2B-97D5-7CED-DFE671F4EEB3}"/>
                </a:ext>
              </a:extLst>
            </p:cNvPr>
            <p:cNvSpPr/>
            <p:nvPr/>
          </p:nvSpPr>
          <p:spPr>
            <a:xfrm>
              <a:off x="4357585" y="14006490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1C4F1019-7507-706A-FE77-965F22957ED0}"/>
                </a:ext>
              </a:extLst>
            </p:cNvPr>
            <p:cNvSpPr/>
            <p:nvPr/>
          </p:nvSpPr>
          <p:spPr>
            <a:xfrm>
              <a:off x="5168185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4892162-44FD-9307-EF62-AC7A3CE97704}"/>
                </a:ext>
              </a:extLst>
            </p:cNvPr>
            <p:cNvSpPr/>
            <p:nvPr/>
          </p:nvSpPr>
          <p:spPr>
            <a:xfrm>
              <a:off x="5978781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DAC1B3E1-F5B0-6E2B-E77C-EE5985A26366}"/>
                </a:ext>
              </a:extLst>
            </p:cNvPr>
            <p:cNvSpPr/>
            <p:nvPr/>
          </p:nvSpPr>
          <p:spPr>
            <a:xfrm>
              <a:off x="6789377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6DFD7D9-3939-B31B-4ECD-FDEE574BFC1A}"/>
                </a:ext>
              </a:extLst>
            </p:cNvPr>
            <p:cNvSpPr/>
            <p:nvPr/>
          </p:nvSpPr>
          <p:spPr>
            <a:xfrm>
              <a:off x="7599973" y="14006490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62AABC13-D159-3602-B689-C2F7BD12B8EA}"/>
                </a:ext>
              </a:extLst>
            </p:cNvPr>
            <p:cNvSpPr/>
            <p:nvPr/>
          </p:nvSpPr>
          <p:spPr>
            <a:xfrm>
              <a:off x="8434409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6799C94-090C-4BD9-0F43-980AA35C4E10}"/>
                </a:ext>
              </a:extLst>
            </p:cNvPr>
            <p:cNvSpPr/>
            <p:nvPr/>
          </p:nvSpPr>
          <p:spPr>
            <a:xfrm>
              <a:off x="1925801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A75CE5F-7624-0CB9-AC02-ECE850F12F21}"/>
                </a:ext>
              </a:extLst>
            </p:cNvPr>
            <p:cNvSpPr/>
            <p:nvPr/>
          </p:nvSpPr>
          <p:spPr>
            <a:xfrm>
              <a:off x="2736397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15877E9-26E9-E76B-1DF5-5A18BC10BCA1}"/>
                </a:ext>
              </a:extLst>
            </p:cNvPr>
            <p:cNvSpPr/>
            <p:nvPr/>
          </p:nvSpPr>
          <p:spPr>
            <a:xfrm>
              <a:off x="3546993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C4E610E-718A-EF09-FFDB-C9E6A8599AE3}"/>
                </a:ext>
              </a:extLst>
            </p:cNvPr>
            <p:cNvSpPr/>
            <p:nvPr/>
          </p:nvSpPr>
          <p:spPr>
            <a:xfrm>
              <a:off x="4357585" y="14819778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4D1565-0A3F-D8E4-FC53-1ADF3B6CC04F}"/>
                </a:ext>
              </a:extLst>
            </p:cNvPr>
            <p:cNvSpPr/>
            <p:nvPr/>
          </p:nvSpPr>
          <p:spPr>
            <a:xfrm>
              <a:off x="5168185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49E270F-2F3E-8217-5A8D-D4A5C2EDC346}"/>
                </a:ext>
              </a:extLst>
            </p:cNvPr>
            <p:cNvSpPr/>
            <p:nvPr/>
          </p:nvSpPr>
          <p:spPr>
            <a:xfrm>
              <a:off x="5978781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D465F5A-8D43-433D-2E0E-CDFA1E4A1EA6}"/>
                </a:ext>
              </a:extLst>
            </p:cNvPr>
            <p:cNvSpPr/>
            <p:nvPr/>
          </p:nvSpPr>
          <p:spPr>
            <a:xfrm>
              <a:off x="6789377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BEC66FE-A782-68E2-38D2-8419DE9B3954}"/>
                </a:ext>
              </a:extLst>
            </p:cNvPr>
            <p:cNvSpPr/>
            <p:nvPr/>
          </p:nvSpPr>
          <p:spPr>
            <a:xfrm>
              <a:off x="7599973" y="14819778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5F6BEB8-D9F4-ABF8-3859-8110BFB224BD}"/>
                </a:ext>
              </a:extLst>
            </p:cNvPr>
            <p:cNvSpPr/>
            <p:nvPr/>
          </p:nvSpPr>
          <p:spPr>
            <a:xfrm>
              <a:off x="8434409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BB65ADC-08F8-66CC-A1ED-AFF94167CB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7679" y="4510943"/>
            <a:ext cx="278675" cy="274346"/>
            <a:chOff x="1925801" y="8313466"/>
            <a:chExt cx="7200000" cy="7200000"/>
          </a:xfrm>
          <a:solidFill>
            <a:schemeClr val="bg1"/>
          </a:solidFill>
        </p:grpSpPr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A7F18C6-F9D6-8AEC-821A-07955439EA67}"/>
                </a:ext>
              </a:extLst>
            </p:cNvPr>
            <p:cNvSpPr/>
            <p:nvPr/>
          </p:nvSpPr>
          <p:spPr>
            <a:xfrm>
              <a:off x="1925801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A92A19FE-F3B8-C2C2-69A5-2E12D180B4D3}"/>
                </a:ext>
              </a:extLst>
            </p:cNvPr>
            <p:cNvSpPr/>
            <p:nvPr/>
          </p:nvSpPr>
          <p:spPr>
            <a:xfrm>
              <a:off x="2736397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28C13124-A283-05D1-08E7-108F73E75008}"/>
                </a:ext>
              </a:extLst>
            </p:cNvPr>
            <p:cNvSpPr/>
            <p:nvPr/>
          </p:nvSpPr>
          <p:spPr>
            <a:xfrm>
              <a:off x="3546993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38F3C8A-E3A6-F1BE-4F91-8DC31631AA51}"/>
                </a:ext>
              </a:extLst>
            </p:cNvPr>
            <p:cNvSpPr/>
            <p:nvPr/>
          </p:nvSpPr>
          <p:spPr>
            <a:xfrm>
              <a:off x="4357585" y="831346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5127E8E-3B27-3C8F-A2BD-AAA0B2D8FA73}"/>
                </a:ext>
              </a:extLst>
            </p:cNvPr>
            <p:cNvSpPr/>
            <p:nvPr/>
          </p:nvSpPr>
          <p:spPr>
            <a:xfrm>
              <a:off x="5168185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6E52F49-38DE-EB17-383C-508A9526A5DC}"/>
                </a:ext>
              </a:extLst>
            </p:cNvPr>
            <p:cNvSpPr/>
            <p:nvPr/>
          </p:nvSpPr>
          <p:spPr>
            <a:xfrm>
              <a:off x="5978781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AE57A8D1-EC05-329C-EB30-DECEC67B4303}"/>
                </a:ext>
              </a:extLst>
            </p:cNvPr>
            <p:cNvSpPr/>
            <p:nvPr/>
          </p:nvSpPr>
          <p:spPr>
            <a:xfrm>
              <a:off x="6789377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CD6DEE2-0DC7-B005-F2FE-2E66F572A65C}"/>
                </a:ext>
              </a:extLst>
            </p:cNvPr>
            <p:cNvSpPr/>
            <p:nvPr/>
          </p:nvSpPr>
          <p:spPr>
            <a:xfrm>
              <a:off x="7599973" y="831346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84FC3E0-544A-166C-42FC-133153C8E71A}"/>
                </a:ext>
              </a:extLst>
            </p:cNvPr>
            <p:cNvSpPr/>
            <p:nvPr/>
          </p:nvSpPr>
          <p:spPr>
            <a:xfrm>
              <a:off x="8434409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E78937E-5627-11C9-CCBC-4F40A78F3673}"/>
                </a:ext>
              </a:extLst>
            </p:cNvPr>
            <p:cNvSpPr/>
            <p:nvPr/>
          </p:nvSpPr>
          <p:spPr>
            <a:xfrm>
              <a:off x="1925801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0FD5C54A-6CBC-3DBE-1D50-A546FA4C17D6}"/>
                </a:ext>
              </a:extLst>
            </p:cNvPr>
            <p:cNvSpPr/>
            <p:nvPr/>
          </p:nvSpPr>
          <p:spPr>
            <a:xfrm>
              <a:off x="2736397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D78C87DA-5600-C7EE-5D3D-369083349A53}"/>
                </a:ext>
              </a:extLst>
            </p:cNvPr>
            <p:cNvSpPr/>
            <p:nvPr/>
          </p:nvSpPr>
          <p:spPr>
            <a:xfrm>
              <a:off x="3546993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546076D8-328A-C9BC-FEB4-DCA08FD339DB}"/>
                </a:ext>
              </a:extLst>
            </p:cNvPr>
            <p:cNvSpPr/>
            <p:nvPr/>
          </p:nvSpPr>
          <p:spPr>
            <a:xfrm>
              <a:off x="4357585" y="912675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3D892E31-19DE-5E88-FB17-9F7E438B5757}"/>
                </a:ext>
              </a:extLst>
            </p:cNvPr>
            <p:cNvSpPr/>
            <p:nvPr/>
          </p:nvSpPr>
          <p:spPr>
            <a:xfrm>
              <a:off x="5168185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472E0AE-F099-B0A1-8BAA-50D25D2CC9C0}"/>
                </a:ext>
              </a:extLst>
            </p:cNvPr>
            <p:cNvSpPr/>
            <p:nvPr/>
          </p:nvSpPr>
          <p:spPr>
            <a:xfrm>
              <a:off x="5978781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BC415C9-8965-482A-F46C-4881CF58B7F0}"/>
                </a:ext>
              </a:extLst>
            </p:cNvPr>
            <p:cNvSpPr/>
            <p:nvPr/>
          </p:nvSpPr>
          <p:spPr>
            <a:xfrm>
              <a:off x="6789377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FE71DF1B-E33B-0D0B-2DA4-6231F964C17F}"/>
                </a:ext>
              </a:extLst>
            </p:cNvPr>
            <p:cNvSpPr/>
            <p:nvPr/>
          </p:nvSpPr>
          <p:spPr>
            <a:xfrm>
              <a:off x="7599973" y="912675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F16E3F11-5592-E5F9-8021-55122ADC3802}"/>
                </a:ext>
              </a:extLst>
            </p:cNvPr>
            <p:cNvSpPr/>
            <p:nvPr/>
          </p:nvSpPr>
          <p:spPr>
            <a:xfrm>
              <a:off x="8434409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4ADE684-4016-7C40-5909-A3EEE161C5DB}"/>
                </a:ext>
              </a:extLst>
            </p:cNvPr>
            <p:cNvSpPr/>
            <p:nvPr/>
          </p:nvSpPr>
          <p:spPr>
            <a:xfrm>
              <a:off x="1925801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F947244-E945-6B3D-B372-BA0145A50319}"/>
                </a:ext>
              </a:extLst>
            </p:cNvPr>
            <p:cNvSpPr/>
            <p:nvPr/>
          </p:nvSpPr>
          <p:spPr>
            <a:xfrm>
              <a:off x="2736397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78171F83-047B-7420-079A-97ACB2012CD1}"/>
                </a:ext>
              </a:extLst>
            </p:cNvPr>
            <p:cNvSpPr/>
            <p:nvPr/>
          </p:nvSpPr>
          <p:spPr>
            <a:xfrm>
              <a:off x="3546993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C087747-4292-0D45-1CE8-C75AEE634DAE}"/>
                </a:ext>
              </a:extLst>
            </p:cNvPr>
            <p:cNvSpPr/>
            <p:nvPr/>
          </p:nvSpPr>
          <p:spPr>
            <a:xfrm>
              <a:off x="4357585" y="994004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B80B977A-5D0B-4F7F-62CC-BB1823CB891A}"/>
                </a:ext>
              </a:extLst>
            </p:cNvPr>
            <p:cNvSpPr/>
            <p:nvPr/>
          </p:nvSpPr>
          <p:spPr>
            <a:xfrm>
              <a:off x="5168185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5166B68C-2CBB-1283-C3F1-D9BBB4E85C0B}"/>
                </a:ext>
              </a:extLst>
            </p:cNvPr>
            <p:cNvSpPr/>
            <p:nvPr/>
          </p:nvSpPr>
          <p:spPr>
            <a:xfrm>
              <a:off x="5978781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EBF375DB-19AC-C09E-E7EE-279B07F75675}"/>
                </a:ext>
              </a:extLst>
            </p:cNvPr>
            <p:cNvSpPr/>
            <p:nvPr/>
          </p:nvSpPr>
          <p:spPr>
            <a:xfrm>
              <a:off x="6789377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0D99B594-0CF7-FC3B-0B22-43D03423AAD3}"/>
                </a:ext>
              </a:extLst>
            </p:cNvPr>
            <p:cNvSpPr/>
            <p:nvPr/>
          </p:nvSpPr>
          <p:spPr>
            <a:xfrm>
              <a:off x="7599973" y="994004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67658140-CABA-2AC4-9E2B-B4BC950A5B4C}"/>
                </a:ext>
              </a:extLst>
            </p:cNvPr>
            <p:cNvSpPr/>
            <p:nvPr/>
          </p:nvSpPr>
          <p:spPr>
            <a:xfrm>
              <a:off x="8434409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9D1E1AC2-7BA3-0366-B5CF-E6E07E8F37E3}"/>
                </a:ext>
              </a:extLst>
            </p:cNvPr>
            <p:cNvSpPr/>
            <p:nvPr/>
          </p:nvSpPr>
          <p:spPr>
            <a:xfrm>
              <a:off x="1925801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C06AD76-68A7-F129-4C99-F6B294592B6F}"/>
                </a:ext>
              </a:extLst>
            </p:cNvPr>
            <p:cNvSpPr/>
            <p:nvPr/>
          </p:nvSpPr>
          <p:spPr>
            <a:xfrm>
              <a:off x="2736397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0A223174-7C23-3204-C362-5C4252395B7E}"/>
                </a:ext>
              </a:extLst>
            </p:cNvPr>
            <p:cNvSpPr/>
            <p:nvPr/>
          </p:nvSpPr>
          <p:spPr>
            <a:xfrm>
              <a:off x="3546993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1470175-87FC-0D84-D18E-75DCE0CABF3E}"/>
                </a:ext>
              </a:extLst>
            </p:cNvPr>
            <p:cNvSpPr/>
            <p:nvPr/>
          </p:nvSpPr>
          <p:spPr>
            <a:xfrm>
              <a:off x="4357585" y="10753330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A4974E99-38AD-423E-3EE1-3BCEB2A45B86}"/>
                </a:ext>
              </a:extLst>
            </p:cNvPr>
            <p:cNvSpPr/>
            <p:nvPr/>
          </p:nvSpPr>
          <p:spPr>
            <a:xfrm>
              <a:off x="5168185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47FB2A19-46B2-7C89-5EF2-3C42EB2C2A86}"/>
                </a:ext>
              </a:extLst>
            </p:cNvPr>
            <p:cNvSpPr/>
            <p:nvPr/>
          </p:nvSpPr>
          <p:spPr>
            <a:xfrm>
              <a:off x="5978781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648A4CC8-05F0-AA14-5408-1C1805BE6B6B}"/>
                </a:ext>
              </a:extLst>
            </p:cNvPr>
            <p:cNvSpPr/>
            <p:nvPr/>
          </p:nvSpPr>
          <p:spPr>
            <a:xfrm>
              <a:off x="6789377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EDEC443B-CF4A-FA13-017C-0205EB8A8818}"/>
                </a:ext>
              </a:extLst>
            </p:cNvPr>
            <p:cNvSpPr/>
            <p:nvPr/>
          </p:nvSpPr>
          <p:spPr>
            <a:xfrm>
              <a:off x="7599973" y="10753330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B811B8F0-EAAF-11AD-54FC-89522FA98027}"/>
                </a:ext>
              </a:extLst>
            </p:cNvPr>
            <p:cNvSpPr/>
            <p:nvPr/>
          </p:nvSpPr>
          <p:spPr>
            <a:xfrm>
              <a:off x="8434409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A5DBE9E-4902-B4F6-9AEC-DE0074D8BA84}"/>
                </a:ext>
              </a:extLst>
            </p:cNvPr>
            <p:cNvSpPr/>
            <p:nvPr/>
          </p:nvSpPr>
          <p:spPr>
            <a:xfrm>
              <a:off x="1925801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06B786F-56D7-7509-48D7-CD1F46469760}"/>
                </a:ext>
              </a:extLst>
            </p:cNvPr>
            <p:cNvSpPr/>
            <p:nvPr/>
          </p:nvSpPr>
          <p:spPr>
            <a:xfrm>
              <a:off x="2736397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9D65AE25-8DA4-948E-538B-01C10453861A}"/>
                </a:ext>
              </a:extLst>
            </p:cNvPr>
            <p:cNvSpPr/>
            <p:nvPr/>
          </p:nvSpPr>
          <p:spPr>
            <a:xfrm>
              <a:off x="3546993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2 w 275342"/>
                <a:gd name="connsiteY2" fmla="*/ 104553 h 275637"/>
                <a:gd name="connsiteX3" fmla="*/ 275342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38EFA3CC-8FA9-8386-2622-62CDFBDF9872}"/>
                </a:ext>
              </a:extLst>
            </p:cNvPr>
            <p:cNvSpPr/>
            <p:nvPr/>
          </p:nvSpPr>
          <p:spPr>
            <a:xfrm>
              <a:off x="4357585" y="11566622"/>
              <a:ext cx="691388" cy="693684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2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9AD2D4F2-C6DC-DC7C-44DA-D156921798B2}"/>
                </a:ext>
              </a:extLst>
            </p:cNvPr>
            <p:cNvSpPr/>
            <p:nvPr/>
          </p:nvSpPr>
          <p:spPr>
            <a:xfrm>
              <a:off x="5168185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15A0B144-DCD5-1F91-8F6B-27AE5BAD92CB}"/>
                </a:ext>
              </a:extLst>
            </p:cNvPr>
            <p:cNvSpPr/>
            <p:nvPr/>
          </p:nvSpPr>
          <p:spPr>
            <a:xfrm>
              <a:off x="5978781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2C88901B-06F2-E105-C170-4FC88BC275C9}"/>
                </a:ext>
              </a:extLst>
            </p:cNvPr>
            <p:cNvSpPr/>
            <p:nvPr/>
          </p:nvSpPr>
          <p:spPr>
            <a:xfrm>
              <a:off x="6789377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2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2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4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8B16FA08-101A-A775-2054-A58AA6404519}"/>
                </a:ext>
              </a:extLst>
            </p:cNvPr>
            <p:cNvSpPr/>
            <p:nvPr/>
          </p:nvSpPr>
          <p:spPr>
            <a:xfrm>
              <a:off x="7599973" y="11566622"/>
              <a:ext cx="691388" cy="693684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4FEF0727-D432-0DA9-9A1F-ECAC97D23D2A}"/>
                </a:ext>
              </a:extLst>
            </p:cNvPr>
            <p:cNvSpPr/>
            <p:nvPr/>
          </p:nvSpPr>
          <p:spPr>
            <a:xfrm>
              <a:off x="8434409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6C373654-47F7-5ED9-E971-92EF958151FE}"/>
                </a:ext>
              </a:extLst>
            </p:cNvPr>
            <p:cNvSpPr/>
            <p:nvPr/>
          </p:nvSpPr>
          <p:spPr>
            <a:xfrm>
              <a:off x="1925801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54C336DC-9FC6-9352-9D65-E56EC262052F}"/>
                </a:ext>
              </a:extLst>
            </p:cNvPr>
            <p:cNvSpPr/>
            <p:nvPr/>
          </p:nvSpPr>
          <p:spPr>
            <a:xfrm>
              <a:off x="2736397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0DD89A4F-EE24-B436-3F1F-DF0AB721D5FC}"/>
                </a:ext>
              </a:extLst>
            </p:cNvPr>
            <p:cNvSpPr/>
            <p:nvPr/>
          </p:nvSpPr>
          <p:spPr>
            <a:xfrm>
              <a:off x="3546993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C65436B1-FC9E-6D70-2DF5-93A427E8DE75}"/>
                </a:ext>
              </a:extLst>
            </p:cNvPr>
            <p:cNvSpPr/>
            <p:nvPr/>
          </p:nvSpPr>
          <p:spPr>
            <a:xfrm>
              <a:off x="4357585" y="1237991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50730D7-5AFA-143D-22B1-3E259B77D535}"/>
                </a:ext>
              </a:extLst>
            </p:cNvPr>
            <p:cNvSpPr/>
            <p:nvPr/>
          </p:nvSpPr>
          <p:spPr>
            <a:xfrm>
              <a:off x="5168185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56CA0E-869B-5B21-C8F1-6E6C5803C1E5}"/>
                </a:ext>
              </a:extLst>
            </p:cNvPr>
            <p:cNvSpPr/>
            <p:nvPr/>
          </p:nvSpPr>
          <p:spPr>
            <a:xfrm>
              <a:off x="5978781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80A2654E-4572-64F9-5590-AFBAAF522D0B}"/>
                </a:ext>
              </a:extLst>
            </p:cNvPr>
            <p:cNvSpPr/>
            <p:nvPr/>
          </p:nvSpPr>
          <p:spPr>
            <a:xfrm>
              <a:off x="6789377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85869025-3195-833D-30B6-3149F7C33161}"/>
                </a:ext>
              </a:extLst>
            </p:cNvPr>
            <p:cNvSpPr/>
            <p:nvPr/>
          </p:nvSpPr>
          <p:spPr>
            <a:xfrm>
              <a:off x="7599973" y="1237991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0CC19D8B-2834-47AE-C49E-420920E7CBF2}"/>
                </a:ext>
              </a:extLst>
            </p:cNvPr>
            <p:cNvSpPr/>
            <p:nvPr/>
          </p:nvSpPr>
          <p:spPr>
            <a:xfrm>
              <a:off x="8434409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97E0DCFF-BBFE-A104-1BDB-8D087553ECA5}"/>
                </a:ext>
              </a:extLst>
            </p:cNvPr>
            <p:cNvSpPr/>
            <p:nvPr/>
          </p:nvSpPr>
          <p:spPr>
            <a:xfrm>
              <a:off x="1925801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DD2FE050-B624-6850-63C5-9925500A1081}"/>
                </a:ext>
              </a:extLst>
            </p:cNvPr>
            <p:cNvSpPr/>
            <p:nvPr/>
          </p:nvSpPr>
          <p:spPr>
            <a:xfrm>
              <a:off x="2736397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7ACB709E-F37C-CCDD-CE0B-D463A78DEF6C}"/>
                </a:ext>
              </a:extLst>
            </p:cNvPr>
            <p:cNvSpPr/>
            <p:nvPr/>
          </p:nvSpPr>
          <p:spPr>
            <a:xfrm>
              <a:off x="3546993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6877628-0105-497D-9B57-02CFEF717FB0}"/>
                </a:ext>
              </a:extLst>
            </p:cNvPr>
            <p:cNvSpPr/>
            <p:nvPr/>
          </p:nvSpPr>
          <p:spPr>
            <a:xfrm>
              <a:off x="4357585" y="13193202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D5A9303-18E6-E481-B4F4-04C40C097389}"/>
                </a:ext>
              </a:extLst>
            </p:cNvPr>
            <p:cNvSpPr/>
            <p:nvPr/>
          </p:nvSpPr>
          <p:spPr>
            <a:xfrm>
              <a:off x="5168185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FBFC86E8-D216-059C-16D4-FC7D8150FD15}"/>
                </a:ext>
              </a:extLst>
            </p:cNvPr>
            <p:cNvSpPr/>
            <p:nvPr/>
          </p:nvSpPr>
          <p:spPr>
            <a:xfrm>
              <a:off x="5978781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52804915-1514-20E2-35E0-EF4A4671F7A4}"/>
                </a:ext>
              </a:extLst>
            </p:cNvPr>
            <p:cNvSpPr/>
            <p:nvPr/>
          </p:nvSpPr>
          <p:spPr>
            <a:xfrm>
              <a:off x="6789377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771AB40E-FB7D-5F2E-4885-436C5F96728A}"/>
                </a:ext>
              </a:extLst>
            </p:cNvPr>
            <p:cNvSpPr/>
            <p:nvPr/>
          </p:nvSpPr>
          <p:spPr>
            <a:xfrm>
              <a:off x="7599973" y="13193202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D48E24DC-EC21-D9B8-4573-A577954038C4}"/>
                </a:ext>
              </a:extLst>
            </p:cNvPr>
            <p:cNvSpPr/>
            <p:nvPr/>
          </p:nvSpPr>
          <p:spPr>
            <a:xfrm>
              <a:off x="8434409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77AB9151-41A2-2204-0691-01EB022063B6}"/>
                </a:ext>
              </a:extLst>
            </p:cNvPr>
            <p:cNvSpPr/>
            <p:nvPr/>
          </p:nvSpPr>
          <p:spPr>
            <a:xfrm>
              <a:off x="1925801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51897B13-2915-B324-59D8-690E5C6BC13D}"/>
                </a:ext>
              </a:extLst>
            </p:cNvPr>
            <p:cNvSpPr/>
            <p:nvPr/>
          </p:nvSpPr>
          <p:spPr>
            <a:xfrm>
              <a:off x="2736397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2097091B-A077-6687-F5CC-AF7A30F57B66}"/>
                </a:ext>
              </a:extLst>
            </p:cNvPr>
            <p:cNvSpPr/>
            <p:nvPr/>
          </p:nvSpPr>
          <p:spPr>
            <a:xfrm>
              <a:off x="3546993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1311E364-B707-13C2-113C-8EAD25B72C5E}"/>
                </a:ext>
              </a:extLst>
            </p:cNvPr>
            <p:cNvSpPr/>
            <p:nvPr/>
          </p:nvSpPr>
          <p:spPr>
            <a:xfrm>
              <a:off x="4357585" y="14006490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07F1F81F-A178-FA30-DBAB-7BFDC963D98C}"/>
                </a:ext>
              </a:extLst>
            </p:cNvPr>
            <p:cNvSpPr/>
            <p:nvPr/>
          </p:nvSpPr>
          <p:spPr>
            <a:xfrm>
              <a:off x="5168185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B56C598-AFCA-C4D1-F100-493B73363F36}"/>
                </a:ext>
              </a:extLst>
            </p:cNvPr>
            <p:cNvSpPr/>
            <p:nvPr/>
          </p:nvSpPr>
          <p:spPr>
            <a:xfrm>
              <a:off x="5978781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F7CE2F81-CCF3-1C83-60A1-D5500CCDE19F}"/>
                </a:ext>
              </a:extLst>
            </p:cNvPr>
            <p:cNvSpPr/>
            <p:nvPr/>
          </p:nvSpPr>
          <p:spPr>
            <a:xfrm>
              <a:off x="6789377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18B6DD6F-4299-9B17-88DE-9B17E9921B24}"/>
                </a:ext>
              </a:extLst>
            </p:cNvPr>
            <p:cNvSpPr/>
            <p:nvPr/>
          </p:nvSpPr>
          <p:spPr>
            <a:xfrm>
              <a:off x="7599973" y="14006490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06F21B5F-0A61-5D45-5E88-F8DF78E6C185}"/>
                </a:ext>
              </a:extLst>
            </p:cNvPr>
            <p:cNvSpPr/>
            <p:nvPr/>
          </p:nvSpPr>
          <p:spPr>
            <a:xfrm>
              <a:off x="8434409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E5359D7C-1666-F2B3-1761-C5121DCFD35C}"/>
                </a:ext>
              </a:extLst>
            </p:cNvPr>
            <p:cNvSpPr/>
            <p:nvPr/>
          </p:nvSpPr>
          <p:spPr>
            <a:xfrm>
              <a:off x="1925801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49C59937-44DC-C499-ED6F-D65D17E11612}"/>
                </a:ext>
              </a:extLst>
            </p:cNvPr>
            <p:cNvSpPr/>
            <p:nvPr/>
          </p:nvSpPr>
          <p:spPr>
            <a:xfrm>
              <a:off x="2736397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C4E0B788-0D37-2892-FA64-6DB17307E400}"/>
                </a:ext>
              </a:extLst>
            </p:cNvPr>
            <p:cNvSpPr/>
            <p:nvPr/>
          </p:nvSpPr>
          <p:spPr>
            <a:xfrm>
              <a:off x="3546993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75C42C06-F208-F540-8CBC-2393F681924C}"/>
                </a:ext>
              </a:extLst>
            </p:cNvPr>
            <p:cNvSpPr/>
            <p:nvPr/>
          </p:nvSpPr>
          <p:spPr>
            <a:xfrm>
              <a:off x="4357585" y="14819778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094CE304-1D09-D36E-76C3-D9416759AD19}"/>
                </a:ext>
              </a:extLst>
            </p:cNvPr>
            <p:cNvSpPr/>
            <p:nvPr/>
          </p:nvSpPr>
          <p:spPr>
            <a:xfrm>
              <a:off x="5168185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7AD4B9B6-9551-DB20-25D3-2597DA258377}"/>
                </a:ext>
              </a:extLst>
            </p:cNvPr>
            <p:cNvSpPr/>
            <p:nvPr/>
          </p:nvSpPr>
          <p:spPr>
            <a:xfrm>
              <a:off x="5978781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4A73192-62C1-FF58-9B4C-2E11700FEF48}"/>
                </a:ext>
              </a:extLst>
            </p:cNvPr>
            <p:cNvSpPr/>
            <p:nvPr/>
          </p:nvSpPr>
          <p:spPr>
            <a:xfrm>
              <a:off x="6789377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9A0F1FE4-FDC6-4168-39E2-6943C3E60FA3}"/>
                </a:ext>
              </a:extLst>
            </p:cNvPr>
            <p:cNvSpPr/>
            <p:nvPr/>
          </p:nvSpPr>
          <p:spPr>
            <a:xfrm>
              <a:off x="7599973" y="14819778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AD6D2780-973D-6899-2D9F-87D1413F3087}"/>
                </a:ext>
              </a:extLst>
            </p:cNvPr>
            <p:cNvSpPr/>
            <p:nvPr/>
          </p:nvSpPr>
          <p:spPr>
            <a:xfrm>
              <a:off x="8434409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11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4 преимуществ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7C4AF670-3E69-6C17-1754-6776EDEF60D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2148" y="33966"/>
            <a:ext cx="1045068" cy="6790068"/>
          </a:xfrm>
          <a:prstGeom prst="roundRect">
            <a:avLst>
              <a:gd name="adj" fmla="val 8248"/>
            </a:avLst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34833" y="33966"/>
            <a:ext cx="6061171" cy="1543197"/>
          </a:xfrm>
          <a:prstGeom prst="roundRect">
            <a:avLst>
              <a:gd name="adj" fmla="val 7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80A612-F8CE-EAF5-03D3-A4488A17F3F1}"/>
              </a:ext>
            </a:extLst>
          </p:cNvPr>
          <p:cNvSpPr/>
          <p:nvPr userDrawn="1"/>
        </p:nvSpPr>
        <p:spPr>
          <a:xfrm>
            <a:off x="34833" y="1610652"/>
            <a:ext cx="6061167" cy="5212905"/>
          </a:xfrm>
          <a:prstGeom prst="roundRect">
            <a:avLst>
              <a:gd name="adj" fmla="val 19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D1BC3891-97C3-C202-55C6-165BE2D2E9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847" y="3497914"/>
            <a:ext cx="5189511" cy="25449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74337" indent="-274337">
              <a:lnSpc>
                <a:spcPct val="100000"/>
              </a:lnSpc>
              <a:spcBef>
                <a:spcPts val="0"/>
              </a:spcBef>
              <a:spcAft>
                <a:spcPts val="476"/>
              </a:spcAft>
              <a:buSzPct val="130000"/>
              <a:buFontTx/>
              <a:buBlip>
                <a:blip r:embed="rId3"/>
              </a:buBlip>
              <a:defRPr lang="ru-RU" sz="1429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272193" marR="0" lvl="0" indent="-272193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</a:pPr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64E9577-FA2B-723F-E557-96AAAE127508}"/>
              </a:ext>
            </a:extLst>
          </p:cNvPr>
          <p:cNvSpPr/>
          <p:nvPr userDrawn="1"/>
        </p:nvSpPr>
        <p:spPr>
          <a:xfrm>
            <a:off x="6130828" y="33965"/>
            <a:ext cx="4946471" cy="6789592"/>
          </a:xfrm>
          <a:prstGeom prst="roundRect">
            <a:avLst>
              <a:gd name="adj" fmla="val 21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66109759-819D-7E99-943E-86B96DF09A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9878" y="824800"/>
            <a:ext cx="3657603" cy="1787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EFBE30B1-5E6C-4FBC-3431-E13BED4B4F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59877" y="1085857"/>
            <a:ext cx="3657603" cy="5486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поля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2CC6158F-CD2F-EFE9-BFCE-60714AE1A86C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6514013" y="824799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593838D1-CC52-8D04-E957-F6C5C2D063A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54895" y="2293735"/>
            <a:ext cx="3657603" cy="1787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2CB2FB9A-07EB-B10C-8C34-96DB8B85F9D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54894" y="2554792"/>
            <a:ext cx="3657603" cy="5486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поля</a:t>
            </a:r>
          </a:p>
        </p:txBody>
      </p:sp>
      <p:sp>
        <p:nvSpPr>
          <p:cNvPr id="41" name="Picture Placeholder 14">
            <a:extLst>
              <a:ext uri="{FF2B5EF4-FFF2-40B4-BE49-F238E27FC236}">
                <a16:creationId xmlns:a16="http://schemas.microsoft.com/office/drawing/2014/main" id="{B6BB3A53-ABFA-EAFF-4E15-072E7FD0B16C}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6514013" y="2293734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7" name="Text Placeholder 31">
            <a:extLst>
              <a:ext uri="{FF2B5EF4-FFF2-40B4-BE49-F238E27FC236}">
                <a16:creationId xmlns:a16="http://schemas.microsoft.com/office/drawing/2014/main" id="{9E00BEF8-C0F8-6500-4BB0-638AE18BFE0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54895" y="3754393"/>
            <a:ext cx="3657603" cy="1787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58" name="Text Placeholder 31">
            <a:extLst>
              <a:ext uri="{FF2B5EF4-FFF2-40B4-BE49-F238E27FC236}">
                <a16:creationId xmlns:a16="http://schemas.microsoft.com/office/drawing/2014/main" id="{8DDB478F-430D-576E-0463-5060697C8A2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54894" y="4015450"/>
            <a:ext cx="3657603" cy="5486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поля</a:t>
            </a:r>
          </a:p>
        </p:txBody>
      </p:sp>
      <p:sp>
        <p:nvSpPr>
          <p:cNvPr id="60" name="Picture Placeholder 14">
            <a:extLst>
              <a:ext uri="{FF2B5EF4-FFF2-40B4-BE49-F238E27FC236}">
                <a16:creationId xmlns:a16="http://schemas.microsoft.com/office/drawing/2014/main" id="{3965FA0C-0862-0979-FBD2-8F899DDB72A6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6514013" y="3754392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1" name="Text Placeholder 31">
            <a:extLst>
              <a:ext uri="{FF2B5EF4-FFF2-40B4-BE49-F238E27FC236}">
                <a16:creationId xmlns:a16="http://schemas.microsoft.com/office/drawing/2014/main" id="{591F0B7C-802E-B2E4-87F9-B9AB6C34810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59878" y="5228340"/>
            <a:ext cx="3657603" cy="1787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62" name="Text Placeholder 31">
            <a:extLst>
              <a:ext uri="{FF2B5EF4-FFF2-40B4-BE49-F238E27FC236}">
                <a16:creationId xmlns:a16="http://schemas.microsoft.com/office/drawing/2014/main" id="{E8DD8A9A-1376-9D67-F818-1B88AD97968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59877" y="5489397"/>
            <a:ext cx="3657603" cy="5486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поля</a:t>
            </a:r>
          </a:p>
        </p:txBody>
      </p:sp>
      <p:sp>
        <p:nvSpPr>
          <p:cNvPr id="63" name="Picture Placeholder 14">
            <a:extLst>
              <a:ext uri="{FF2B5EF4-FFF2-40B4-BE49-F238E27FC236}">
                <a16:creationId xmlns:a16="http://schemas.microsoft.com/office/drawing/2014/main" id="{D013C58C-E31E-6B6B-0B3E-921D78EB86ED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14013" y="5228339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E1C2382-8891-F09B-4982-5FDF94FA8AA4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428462" y="318928"/>
            <a:ext cx="1665080" cy="819609"/>
          </a:xfrm>
          <a:prstGeom prst="rect">
            <a:avLst/>
          </a:prstGeom>
        </p:spPr>
        <p:txBody>
          <a:bodyPr lIns="0" tIns="0" rIns="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978232D7-A0FE-DDAA-67CE-688669A94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2331942"/>
            <a:ext cx="5154678" cy="8573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</a:t>
            </a:r>
          </a:p>
        </p:txBody>
      </p:sp>
    </p:spTree>
    <p:extLst>
      <p:ext uri="{BB962C8B-B14F-4D97-AF65-F5344CB8AC3E}">
        <p14:creationId xmlns:p14="http://schemas.microsoft.com/office/powerpoint/2010/main" val="2317064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числом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9" y="1440317"/>
            <a:ext cx="11042689" cy="5383718"/>
          </a:xfrm>
          <a:prstGeom prst="roundRect">
            <a:avLst>
              <a:gd name="adj" fmla="val 1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3514F98-AA7D-F4DF-53F0-AED5EDAE22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544" y="2023082"/>
            <a:ext cx="6618522" cy="39383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28577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3223CF-9921-D9F6-71F9-B6C684247FB9}"/>
              </a:ext>
            </a:extLst>
          </p:cNvPr>
          <p:cNvSpPr/>
          <p:nvPr userDrawn="1"/>
        </p:nvSpPr>
        <p:spPr>
          <a:xfrm>
            <a:off x="1114697" y="33965"/>
            <a:ext cx="11042691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2F47CAAA-2BDB-E4FA-B8A5-F389D4E89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8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FF5F772-CF00-340B-55E7-D1B352CF1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544" y="5365989"/>
            <a:ext cx="6618522" cy="59541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 — не заходить за границы этого поля</a:t>
            </a:r>
          </a:p>
        </p:txBody>
      </p:sp>
    </p:spTree>
    <p:extLst>
      <p:ext uri="{BB962C8B-B14F-4D97-AF65-F5344CB8AC3E}">
        <p14:creationId xmlns:p14="http://schemas.microsoft.com/office/powerpoint/2010/main" val="975938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числом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9" y="1440317"/>
            <a:ext cx="11042689" cy="5383718"/>
          </a:xfrm>
          <a:prstGeom prst="roundRect">
            <a:avLst>
              <a:gd name="adj" fmla="val 1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3223CF-9921-D9F6-71F9-B6C684247FB9}"/>
              </a:ext>
            </a:extLst>
          </p:cNvPr>
          <p:cNvSpPr/>
          <p:nvPr userDrawn="1"/>
        </p:nvSpPr>
        <p:spPr>
          <a:xfrm>
            <a:off x="1114697" y="33965"/>
            <a:ext cx="11042691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BF13AB7-85AB-B4F5-1BC8-4D94457AC2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1705" y="5290254"/>
            <a:ext cx="4876805" cy="68586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3 строки — не заходить за границы этого поля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659B67E-B882-B568-FFDC-7ADF0A320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1716" y="2203859"/>
            <a:ext cx="8708580" cy="24502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9051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4444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6CD1281B-E3C4-A88D-EFFC-C6243A1CCC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1705" y="4749290"/>
            <a:ext cx="4876805" cy="445813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DFA3AFBD-6DBF-3D66-A6FA-C0D9521E4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8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338285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числом и картинкой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9" y="1440317"/>
            <a:ext cx="7698386" cy="5383718"/>
          </a:xfrm>
          <a:prstGeom prst="roundRect">
            <a:avLst>
              <a:gd name="adj" fmla="val 1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FF5F772-CF00-340B-55E7-D1B352CF1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1716" y="5365989"/>
            <a:ext cx="6444349" cy="59541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 — не заходить за границы этого поля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3223CF-9921-D9F6-71F9-B6C684247FB9}"/>
              </a:ext>
            </a:extLst>
          </p:cNvPr>
          <p:cNvSpPr/>
          <p:nvPr userDrawn="1"/>
        </p:nvSpPr>
        <p:spPr>
          <a:xfrm>
            <a:off x="1114697" y="33965"/>
            <a:ext cx="11042693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34931A-89FB-42F8-6397-C1597B0ADD3F}"/>
              </a:ext>
            </a:extLst>
          </p:cNvPr>
          <p:cNvSpPr/>
          <p:nvPr userDrawn="1"/>
        </p:nvSpPr>
        <p:spPr>
          <a:xfrm>
            <a:off x="8848142" y="1439838"/>
            <a:ext cx="3309260" cy="5383718"/>
          </a:xfrm>
          <a:prstGeom prst="roundRect">
            <a:avLst>
              <a:gd name="adj" fmla="val 27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A5E96D4-B4BC-CB11-2140-41152744D2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48141" y="1439838"/>
            <a:ext cx="3309248" cy="5383717"/>
          </a:xfrm>
          <a:prstGeom prst="roundRect">
            <a:avLst>
              <a:gd name="adj" fmla="val 2064"/>
            </a:avLst>
          </a:prstGeom>
        </p:spPr>
        <p:txBody>
          <a:bodyPr lIns="0" tIns="198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D753BB1-97B4-D439-B521-B3ABABF81A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1716" y="1742099"/>
            <a:ext cx="6444349" cy="3596639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23815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4A39E4BF-BEFA-E2D1-2B56-F1F88D960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8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00399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числом и картинкой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8" y="1440317"/>
            <a:ext cx="7698384" cy="5383718"/>
          </a:xfrm>
          <a:prstGeom prst="roundRect">
            <a:avLst>
              <a:gd name="adj" fmla="val 10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3223CF-9921-D9F6-71F9-B6C684247FB9}"/>
              </a:ext>
            </a:extLst>
          </p:cNvPr>
          <p:cNvSpPr/>
          <p:nvPr userDrawn="1"/>
        </p:nvSpPr>
        <p:spPr>
          <a:xfrm>
            <a:off x="1114697" y="33965"/>
            <a:ext cx="7698385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BF13AB7-85AB-B4F5-1BC8-4D94457AC2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1705" y="5290254"/>
            <a:ext cx="4876805" cy="68586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3 строки — не заходить за границы этого поля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659B67E-B882-B568-FFDC-7ADF0A320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1716" y="2203859"/>
            <a:ext cx="5921834" cy="24502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9051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4444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6CD1281B-E3C4-A88D-EFFC-C6243A1CCC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1705" y="4749290"/>
            <a:ext cx="4876805" cy="445813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01C441-BE00-A95A-24A9-69E6FB300C3A}"/>
              </a:ext>
            </a:extLst>
          </p:cNvPr>
          <p:cNvSpPr/>
          <p:nvPr userDrawn="1"/>
        </p:nvSpPr>
        <p:spPr>
          <a:xfrm>
            <a:off x="8848142" y="33487"/>
            <a:ext cx="3309260" cy="6790068"/>
          </a:xfrm>
          <a:prstGeom prst="roundRect">
            <a:avLst>
              <a:gd name="adj" fmla="val 27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3019F04-A79E-7F6E-CB69-FF1FE2BA32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48138" y="33487"/>
            <a:ext cx="3309252" cy="6790067"/>
          </a:xfrm>
          <a:prstGeom prst="roundRect">
            <a:avLst>
              <a:gd name="adj" fmla="val 2469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6B472DA9-0019-8C0C-1B6C-E8710C653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6792692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3482393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изображением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34823" y="33966"/>
            <a:ext cx="6897195" cy="6790068"/>
          </a:xfrm>
          <a:prstGeom prst="roundRect">
            <a:avLst>
              <a:gd name="adj" fmla="val 13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39CD1AC-3867-F9B1-B832-CA36B65B552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823" y="33965"/>
            <a:ext cx="6897195" cy="6790068"/>
          </a:xfrm>
          <a:prstGeom prst="roundRect">
            <a:avLst>
              <a:gd name="adj" fmla="val 1637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6966858" y="34449"/>
            <a:ext cx="4110450" cy="2640582"/>
          </a:xfrm>
          <a:prstGeom prst="roundRect">
            <a:avLst>
              <a:gd name="adj" fmla="val 42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6966858" y="2709169"/>
            <a:ext cx="4110450" cy="4113426"/>
          </a:xfrm>
          <a:prstGeom prst="roundRect">
            <a:avLst>
              <a:gd name="adj" fmla="val 24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710" y="3154097"/>
            <a:ext cx="3204758" cy="322356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сопроводительный текст на 1 абзац — не заходить за границы этого поля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29A1541B-590B-C449-3B87-46DA6251D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9710" y="514400"/>
            <a:ext cx="3204758" cy="168874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4 СТРОКИ</a:t>
            </a:r>
          </a:p>
        </p:txBody>
      </p:sp>
    </p:spTree>
    <p:extLst>
      <p:ext uri="{BB962C8B-B14F-4D97-AF65-F5344CB8AC3E}">
        <p14:creationId xmlns:p14="http://schemas.microsoft.com/office/powerpoint/2010/main" val="1311900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изображением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4180113" y="34444"/>
            <a:ext cx="6897195" cy="6790068"/>
          </a:xfrm>
          <a:prstGeom prst="roundRect">
            <a:avLst>
              <a:gd name="adj" fmla="val 13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4823" y="34122"/>
            <a:ext cx="4110450" cy="2606289"/>
          </a:xfrm>
          <a:prstGeom prst="roundRect">
            <a:avLst>
              <a:gd name="adj" fmla="val 42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4823" y="2674548"/>
            <a:ext cx="4110450" cy="4149486"/>
          </a:xfrm>
          <a:prstGeom prst="roundRect">
            <a:avLst>
              <a:gd name="adj" fmla="val 24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3120359"/>
            <a:ext cx="3204758" cy="32578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сопроводительный текст на 1 абзац — не заходить за границы этого поля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72683BC-30D4-1FEB-F2B3-107C97EDD2B4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180113" y="33965"/>
            <a:ext cx="6897195" cy="6790068"/>
          </a:xfrm>
          <a:prstGeom prst="roundRect">
            <a:avLst>
              <a:gd name="adj" fmla="val 1637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A52951-DEEA-E221-03E0-2C17CCBE2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400"/>
            <a:ext cx="3204758" cy="168874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4 СТРОКИ</a:t>
            </a:r>
          </a:p>
        </p:txBody>
      </p:sp>
    </p:spTree>
    <p:extLst>
      <p:ext uri="{BB962C8B-B14F-4D97-AF65-F5344CB8AC3E}">
        <p14:creationId xmlns:p14="http://schemas.microsoft.com/office/powerpoint/2010/main" val="4199684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изображением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34823" y="33966"/>
            <a:ext cx="3831775" cy="6790068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39CD1AC-3867-F9B1-B832-CA36B65B552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823" y="33966"/>
            <a:ext cx="3831775" cy="6790068"/>
          </a:xfrm>
          <a:prstGeom prst="roundRect">
            <a:avLst>
              <a:gd name="adj" fmla="val 2911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901438" y="34448"/>
            <a:ext cx="7175870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901438" y="1440317"/>
            <a:ext cx="7175870" cy="5383234"/>
          </a:xfrm>
          <a:prstGeom prst="roundRect">
            <a:avLst>
              <a:gd name="adj" fmla="val 1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54289" y="2245804"/>
            <a:ext cx="5573491" cy="3772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Объемный текст — вы можете внести сюда 1 или 2 абзаца текста, стремитесь заполнить поле полностью, но не заходите за границы этого поля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16FA7FF-2A9F-A375-986F-E7CCDBCF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289" y="514399"/>
            <a:ext cx="6270177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366788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8" y="33965"/>
            <a:ext cx="7524213" cy="6790067"/>
          </a:xfrm>
          <a:prstGeom prst="roundRect">
            <a:avLst>
              <a:gd name="adj" fmla="val 112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1" i="0" dirty="0">
              <a:latin typeface="Roboto" panose="02000000000000000000" pitchFamily="2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1DA811C-B1AC-D740-069B-CDA532188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6" y="2743462"/>
            <a:ext cx="6270177" cy="212618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marR="0" indent="0" algn="l" defTabSz="90019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1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НАЗВАНИЯ РАЗДЕЛА</a:t>
            </a:r>
            <a:r>
              <a:rPr lang="en-US" dirty="0"/>
              <a:t> </a:t>
            </a:r>
            <a:r>
              <a:rPr lang="ru-RU" dirty="0"/>
              <a:t>— НЕ ЗАХОДИТЬ ЗА ГРАНИЦЫ ЭТОГО ПОЛЯ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C307DB-51A7-94FD-FFA3-6041BEEF9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1716" y="1371731"/>
            <a:ext cx="3483432" cy="1172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621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F1DBACE-6B3C-0E56-B17A-114046B94A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3745" y="33966"/>
            <a:ext cx="3483432" cy="6790068"/>
          </a:xfrm>
          <a:prstGeom prst="roundRect">
            <a:avLst>
              <a:gd name="adj" fmla="val 1412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4092E-80BD-9DC2-ED74-C132C4F6814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41716" y="6069909"/>
            <a:ext cx="139337" cy="137173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139531B-B11A-23DA-804E-A65C850CD8B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46865" y="6069909"/>
            <a:ext cx="139337" cy="137173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C1E7BA3-1669-1065-E82E-64D1BA6BD91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552015" y="6069909"/>
            <a:ext cx="139337" cy="137173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8809395-2BA8-4D1C-71E5-06E73BD16CA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957164" y="6069909"/>
            <a:ext cx="139337" cy="137173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0E02119-1672-AED9-BC0A-73F268656FA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362314" y="6069909"/>
            <a:ext cx="139337" cy="137173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6163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маркированным списком и изображе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901438" y="1440317"/>
            <a:ext cx="7175870" cy="5383234"/>
          </a:xfrm>
          <a:prstGeom prst="roundRect">
            <a:avLst>
              <a:gd name="adj" fmla="val 1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03D3F04-D5ED-F30C-EF70-B458E2A83A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54288" y="2245804"/>
            <a:ext cx="5573492" cy="37722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21" indent="-342921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90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Маркированный список — вы можете внести сюда несколько пунктов, старайтесь не заходить за границы этого поля и не использовать более 5 пунктов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34823" y="33966"/>
            <a:ext cx="3831775" cy="6790068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901438" y="34448"/>
            <a:ext cx="7175870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E62D169-4B21-3A36-1285-4559FD0838D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822" y="34292"/>
            <a:ext cx="3831774" cy="6790068"/>
          </a:xfrm>
          <a:prstGeom prst="roundRect">
            <a:avLst>
              <a:gd name="adj" fmla="val 2361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9B2E3EA9-9236-889D-120F-7E4460515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288" y="514399"/>
            <a:ext cx="6270177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44340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умерованным списком и изображением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901438" y="1440317"/>
            <a:ext cx="7175870" cy="5383234"/>
          </a:xfrm>
          <a:prstGeom prst="roundRect">
            <a:avLst>
              <a:gd name="adj" fmla="val 1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03D3F04-D5ED-F30C-EF70-B458E2A83A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54288" y="2245804"/>
            <a:ext cx="5573492" cy="37722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21" indent="-342921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AutoNum type="arabicPeriod"/>
              <a:defRPr sz="190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Нумерованный список — вы можете внести сюда несколько пунктов, старайтесь не заходить за границы этого поля и не использовать более 5 пунктов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34823" y="33966"/>
            <a:ext cx="3831775" cy="6790068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901438" y="34448"/>
            <a:ext cx="7175870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D396B04-E598-907C-2752-FE314D66B01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822" y="34292"/>
            <a:ext cx="3831774" cy="6790068"/>
          </a:xfrm>
          <a:prstGeom prst="roundRect">
            <a:avLst>
              <a:gd name="adj" fmla="val 2361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94A82100-5493-9D8C-0816-ACFC9D5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288" y="514399"/>
            <a:ext cx="6270177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313596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умерованным списком и изображением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4823" y="1440317"/>
            <a:ext cx="8220911" cy="5383716"/>
          </a:xfrm>
          <a:prstGeom prst="roundRect">
            <a:avLst>
              <a:gd name="adj" fmla="val 16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8290568" y="33966"/>
            <a:ext cx="2786746" cy="6790068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4823" y="33966"/>
            <a:ext cx="8220911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B2914DE-02AB-6493-5692-02AFCB0DB6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7345" y="1886130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A007245-415F-5D34-A182-D578252A3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74" y="1886130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5F9B15-F3D3-CCC4-282A-0761D0F2D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7674" y="2880635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98E58AC-3FB4-006B-2FD5-33E99A4167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3875140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66A0BED-E28F-1563-FFC4-72FA7AB16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674" y="4869645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EC8E822-0C7D-F9F2-AA76-F07A35EF6F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74" y="5864150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3E6AECE-6233-AF93-51DE-D7CDE45ED0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57346" y="2880635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A6794B9-9BAB-60D7-AA2D-352A47533D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57346" y="3875140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28B0666-B428-7D7A-DDD8-E094DBF62F7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57346" y="4869645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D653711-288C-4480-E5CD-B9DF57041F7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457346" y="5864150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3A52388-C470-C90D-6AF0-D2EA89A7156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290567" y="34292"/>
            <a:ext cx="2786746" cy="6790068"/>
          </a:xfrm>
          <a:prstGeom prst="roundRect">
            <a:avLst>
              <a:gd name="adj" fmla="val 2338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8C3AE09A-CC20-BDBC-D315-2DEC1D6A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399"/>
            <a:ext cx="7315207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41513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окументо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4702633" y="34444"/>
            <a:ext cx="6374680" cy="6790068"/>
          </a:xfrm>
          <a:prstGeom prst="roundRect">
            <a:avLst>
              <a:gd name="adj" fmla="val 14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4823" y="34122"/>
            <a:ext cx="4632976" cy="2606289"/>
          </a:xfrm>
          <a:prstGeom prst="roundRect">
            <a:avLst>
              <a:gd name="adj" fmla="val 42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4823" y="2674548"/>
            <a:ext cx="4632976" cy="4149486"/>
          </a:xfrm>
          <a:prstGeom prst="roundRect">
            <a:avLst>
              <a:gd name="adj" fmla="val 24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3120359"/>
            <a:ext cx="3727272" cy="32578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сопроводительный текст на 1 абзац — не заходить за границы этого поля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CA84D4C-0E36-6F99-3E3D-5DEA01C1B3A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55479" y="480262"/>
            <a:ext cx="4423958" cy="6344250"/>
          </a:xfrm>
          <a:prstGeom prst="round2SameRect">
            <a:avLst>
              <a:gd name="adj1" fmla="val 5092"/>
              <a:gd name="adj2" fmla="val 0"/>
            </a:avLst>
          </a:prstGeom>
          <a:solidFill>
            <a:schemeClr val="tx2"/>
          </a:solidFill>
          <a:effectLst>
            <a:outerShdw blurRad="381000" dist="127000" dir="2700000" algn="bl" rotWithShape="0">
              <a:schemeClr val="tx1">
                <a:alpha val="10000"/>
              </a:schemeClr>
            </a:outerShdw>
          </a:effectLst>
        </p:spPr>
        <p:txBody>
          <a:bodyPr lIns="0" tIns="108000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 документа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C86C6BD-7775-014C-CF0A-B276CC6AD1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53609" y="5142254"/>
            <a:ext cx="870858" cy="102988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 marL="0" indent="0">
              <a:buNone/>
              <a:defRPr lang="en-GB" sz="953" b="0" i="0" dirty="0" smtClean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lang="en-GB" sz="1715" dirty="0" smtClean="0"/>
            </a:lvl2pPr>
            <a:lvl3pPr>
              <a:defRPr lang="en-GB" sz="1715" dirty="0" smtClean="0"/>
            </a:lvl3pPr>
            <a:lvl4pPr>
              <a:defRPr lang="en-GB" sz="1715" dirty="0" smtClean="0"/>
            </a:lvl4pPr>
            <a:lvl5pPr>
              <a:defRPr lang="ru-RU" sz="1715" dirty="0"/>
            </a:lvl5pPr>
          </a:lstStyle>
          <a:p>
            <a:pPr marL="0" lvl="0" defTabSz="435510"/>
            <a:r>
              <a:rPr lang="ru-RU" dirty="0"/>
              <a:t>Небольшой комментарий для документа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E8F6463-C25B-EF1E-DBC0-47FC20346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400"/>
            <a:ext cx="3727272" cy="168874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4 СТРОКИ</a:t>
            </a:r>
          </a:p>
        </p:txBody>
      </p:sp>
    </p:spTree>
    <p:extLst>
      <p:ext uri="{BB962C8B-B14F-4D97-AF65-F5344CB8AC3E}">
        <p14:creationId xmlns:p14="http://schemas.microsoft.com/office/powerpoint/2010/main" val="19424958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2 докумен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A0BEB2-3152-43C4-2D27-750DCAD4284D}"/>
              </a:ext>
            </a:extLst>
          </p:cNvPr>
          <p:cNvSpPr/>
          <p:nvPr userDrawn="1"/>
        </p:nvSpPr>
        <p:spPr>
          <a:xfrm>
            <a:off x="1114698" y="1440000"/>
            <a:ext cx="5508000" cy="3665965"/>
          </a:xfrm>
          <a:prstGeom prst="roundRect">
            <a:avLst>
              <a:gd name="adj" fmla="val 17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368000"/>
          </a:xfrm>
          <a:prstGeom prst="roundRect">
            <a:avLst>
              <a:gd name="adj" fmla="val 44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73861A-B96A-BB49-717D-403DC964BF4A}"/>
              </a:ext>
            </a:extLst>
          </p:cNvPr>
          <p:cNvSpPr/>
          <p:nvPr userDrawn="1"/>
        </p:nvSpPr>
        <p:spPr>
          <a:xfrm>
            <a:off x="6657755" y="1435931"/>
            <a:ext cx="5499421" cy="3670035"/>
          </a:xfrm>
          <a:prstGeom prst="roundRect">
            <a:avLst>
              <a:gd name="adj" fmla="val 17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E96D38-A498-D5F2-7FEE-07F09D64DFE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079673" y="1882397"/>
            <a:ext cx="5077504" cy="3223567"/>
          </a:xfrm>
          <a:custGeom>
            <a:avLst/>
            <a:gdLst>
              <a:gd name="connsiteX0" fmla="*/ 232520 w 5508000"/>
              <a:gd name="connsiteY0" fmla="*/ 0 h 3383999"/>
              <a:gd name="connsiteX1" fmla="*/ 5508000 w 5508000"/>
              <a:gd name="connsiteY1" fmla="*/ 0 h 3383999"/>
              <a:gd name="connsiteX2" fmla="*/ 5508000 w 5508000"/>
              <a:gd name="connsiteY2" fmla="*/ 3310160 h 3383999"/>
              <a:gd name="connsiteX3" fmla="*/ 5434161 w 5508000"/>
              <a:gd name="connsiteY3" fmla="*/ 3383999 h 3383999"/>
              <a:gd name="connsiteX4" fmla="*/ 0 w 5508000"/>
              <a:gd name="connsiteY4" fmla="*/ 3383999 h 3383999"/>
              <a:gd name="connsiteX5" fmla="*/ 0 w 5508000"/>
              <a:gd name="connsiteY5" fmla="*/ 232516 h 3383999"/>
              <a:gd name="connsiteX6" fmla="*/ 18272 w 5508000"/>
              <a:gd name="connsiteY6" fmla="*/ 142013 h 3383999"/>
              <a:gd name="connsiteX7" fmla="*/ 232520 w 5508000"/>
              <a:gd name="connsiteY7" fmla="*/ 0 h 338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8000" h="3383999">
                <a:moveTo>
                  <a:pt x="232520" y="0"/>
                </a:moveTo>
                <a:lnTo>
                  <a:pt x="5508000" y="0"/>
                </a:lnTo>
                <a:lnTo>
                  <a:pt x="5508000" y="3310160"/>
                </a:lnTo>
                <a:cubicBezTo>
                  <a:pt x="5508000" y="3350940"/>
                  <a:pt x="5474941" y="3383999"/>
                  <a:pt x="5434161" y="3383999"/>
                </a:cubicBezTo>
                <a:lnTo>
                  <a:pt x="0" y="3383999"/>
                </a:lnTo>
                <a:lnTo>
                  <a:pt x="0" y="232516"/>
                </a:lnTo>
                <a:lnTo>
                  <a:pt x="18272" y="142013"/>
                </a:lnTo>
                <a:cubicBezTo>
                  <a:pt x="53571" y="58558"/>
                  <a:pt x="136207" y="0"/>
                  <a:pt x="232520" y="0"/>
                </a:cubicBezTo>
                <a:close/>
              </a:path>
            </a:pathLst>
          </a:custGeom>
          <a:solidFill>
            <a:schemeClr val="tx2"/>
          </a:solidFill>
          <a:effectLst>
            <a:outerShdw blurRad="381000" dist="127000" dir="2700000" algn="bl" rotWithShape="0">
              <a:schemeClr val="tx1">
                <a:alpha val="10000"/>
              </a:schemeClr>
            </a:outerShdw>
          </a:effectLst>
        </p:spPr>
        <p:txBody>
          <a:bodyPr wrap="square" lIns="0" tIns="108000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DF8990-92F9-A644-8045-EFCC57D1F6FE}"/>
              </a:ext>
            </a:extLst>
          </p:cNvPr>
          <p:cNvSpPr/>
          <p:nvPr userDrawn="1"/>
        </p:nvSpPr>
        <p:spPr>
          <a:xfrm>
            <a:off x="6657753" y="5139932"/>
            <a:ext cx="5499424" cy="1684102"/>
          </a:xfrm>
          <a:prstGeom prst="roundRect">
            <a:avLst>
              <a:gd name="adj" fmla="val 67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0ED0289-6430-42C7-B2CE-8025EF59FC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92959" y="5652085"/>
            <a:ext cx="4629012" cy="65979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Важная часть второго документа</a:t>
            </a:r>
            <a:br>
              <a:rPr lang="ru-RU" dirty="0"/>
            </a:br>
            <a:r>
              <a:rPr lang="ru-RU" dirty="0"/>
              <a:t>в 2 строки — не заходить за границ</a:t>
            </a:r>
            <a:br>
              <a:rPr lang="ru-RU" dirty="0"/>
            </a:br>
            <a:r>
              <a:rPr lang="ru-RU" dirty="0"/>
              <a:t>ы этого поля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A2212791-543A-1EA4-5566-A845871D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6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2BA816A-374D-9930-562D-A9C6E1DFDE7A}"/>
              </a:ext>
            </a:extLst>
          </p:cNvPr>
          <p:cNvSpPr/>
          <p:nvPr userDrawn="1"/>
        </p:nvSpPr>
        <p:spPr>
          <a:xfrm>
            <a:off x="1114697" y="5139931"/>
            <a:ext cx="5507999" cy="1684102"/>
          </a:xfrm>
          <a:prstGeom prst="roundRect">
            <a:avLst>
              <a:gd name="adj" fmla="val 67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724B81F-58D2-CF07-6AFB-983DB38951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7319" y="5652084"/>
            <a:ext cx="4639515" cy="659796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Важная часть второго документа</a:t>
            </a:r>
            <a:br>
              <a:rPr lang="ru-RU" dirty="0"/>
            </a:br>
            <a:r>
              <a:rPr lang="ru-RU" dirty="0"/>
              <a:t>в 2 строки — не заходить за границ</a:t>
            </a:r>
            <a:br>
              <a:rPr lang="ru-RU" dirty="0"/>
            </a:br>
            <a:r>
              <a:rPr lang="ru-RU" dirty="0"/>
              <a:t>ы этого поля</a:t>
            </a:r>
          </a:p>
        </p:txBody>
      </p:sp>
      <p:sp>
        <p:nvSpPr>
          <p:cNvPr id="12" name="Picture Placeholder 22">
            <a:extLst>
              <a:ext uri="{FF2B5EF4-FFF2-40B4-BE49-F238E27FC236}">
                <a16:creationId xmlns:a16="http://schemas.microsoft.com/office/drawing/2014/main" id="{89AE22D0-4146-B1E8-07A2-00C3FB1550A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flipH="1">
            <a:off x="1114698" y="1882397"/>
            <a:ext cx="5092137" cy="3223567"/>
          </a:xfrm>
          <a:custGeom>
            <a:avLst/>
            <a:gdLst>
              <a:gd name="connsiteX0" fmla="*/ 232520 w 5508000"/>
              <a:gd name="connsiteY0" fmla="*/ 0 h 3383999"/>
              <a:gd name="connsiteX1" fmla="*/ 5508000 w 5508000"/>
              <a:gd name="connsiteY1" fmla="*/ 0 h 3383999"/>
              <a:gd name="connsiteX2" fmla="*/ 5508000 w 5508000"/>
              <a:gd name="connsiteY2" fmla="*/ 3310160 h 3383999"/>
              <a:gd name="connsiteX3" fmla="*/ 5434161 w 5508000"/>
              <a:gd name="connsiteY3" fmla="*/ 3383999 h 3383999"/>
              <a:gd name="connsiteX4" fmla="*/ 0 w 5508000"/>
              <a:gd name="connsiteY4" fmla="*/ 3383999 h 3383999"/>
              <a:gd name="connsiteX5" fmla="*/ 0 w 5508000"/>
              <a:gd name="connsiteY5" fmla="*/ 232516 h 3383999"/>
              <a:gd name="connsiteX6" fmla="*/ 18272 w 5508000"/>
              <a:gd name="connsiteY6" fmla="*/ 142013 h 3383999"/>
              <a:gd name="connsiteX7" fmla="*/ 232520 w 5508000"/>
              <a:gd name="connsiteY7" fmla="*/ 0 h 338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8000" h="3383999">
                <a:moveTo>
                  <a:pt x="232520" y="0"/>
                </a:moveTo>
                <a:lnTo>
                  <a:pt x="5508000" y="0"/>
                </a:lnTo>
                <a:lnTo>
                  <a:pt x="5508000" y="3310160"/>
                </a:lnTo>
                <a:cubicBezTo>
                  <a:pt x="5508000" y="3350940"/>
                  <a:pt x="5474941" y="3383999"/>
                  <a:pt x="5434161" y="3383999"/>
                </a:cubicBezTo>
                <a:lnTo>
                  <a:pt x="0" y="3383999"/>
                </a:lnTo>
                <a:lnTo>
                  <a:pt x="0" y="232516"/>
                </a:lnTo>
                <a:lnTo>
                  <a:pt x="18272" y="142013"/>
                </a:lnTo>
                <a:cubicBezTo>
                  <a:pt x="53571" y="58558"/>
                  <a:pt x="136207" y="0"/>
                  <a:pt x="232520" y="0"/>
                </a:cubicBezTo>
                <a:close/>
              </a:path>
            </a:pathLst>
          </a:custGeom>
          <a:solidFill>
            <a:schemeClr val="tx2"/>
          </a:solidFill>
          <a:effectLst>
            <a:outerShdw blurRad="381000" dist="127000" dir="2700000" algn="bl" rotWithShape="0">
              <a:schemeClr val="tx1">
                <a:alpha val="10000"/>
              </a:schemeClr>
            </a:outerShdw>
          </a:effectLst>
        </p:spPr>
        <p:txBody>
          <a:bodyPr wrap="square" lIns="0" tIns="108000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319454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2 ключевыми иде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A0BEB2-3152-43C4-2D27-750DCAD4284D}"/>
              </a:ext>
            </a:extLst>
          </p:cNvPr>
          <p:cNvSpPr/>
          <p:nvPr userDrawn="1"/>
        </p:nvSpPr>
        <p:spPr>
          <a:xfrm>
            <a:off x="3485141" y="1783250"/>
            <a:ext cx="3133380" cy="5040784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73861A-B96A-BB49-717D-403DC964BF4A}"/>
              </a:ext>
            </a:extLst>
          </p:cNvPr>
          <p:cNvSpPr/>
          <p:nvPr userDrawn="1"/>
        </p:nvSpPr>
        <p:spPr>
          <a:xfrm>
            <a:off x="6653354" y="1783249"/>
            <a:ext cx="5503823" cy="2503409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C714B1D-E5FF-08A8-0827-B3AB599F45B9}"/>
              </a:ext>
            </a:extLst>
          </p:cNvPr>
          <p:cNvSpPr/>
          <p:nvPr userDrawn="1"/>
        </p:nvSpPr>
        <p:spPr>
          <a:xfrm>
            <a:off x="6653354" y="4320625"/>
            <a:ext cx="5503823" cy="2503409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EBB8EE27-A249-6BA7-F851-5B7D14F6226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7106200" y="2229063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3C477EF3-F91E-2028-8E4C-1D238E9C6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06200" y="3148793"/>
            <a:ext cx="4598130" cy="21988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УТОЧНЕНИЯ В 1 СТРОКУ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D3284B8D-C2F9-3FB2-FDEB-C15522540D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6200" y="3487668"/>
            <a:ext cx="4598130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2 строки — не заходить за границы этого поля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026B4C8F-EAD6-F90A-35E9-98189EBF0091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7106200" y="4776357"/>
            <a:ext cx="418012" cy="41151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30319663-C11E-4A42-BE73-86DE6E05001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06200" y="5696087"/>
            <a:ext cx="4598130" cy="21988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УТОЧНЕНИЯ В 1 СТРОКУ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5D8C706-DBA5-CC5D-61A6-BDF8168323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06200" y="6034961"/>
            <a:ext cx="4598130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2 строки — не заходить за границы этого поля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861F3D-8B24-8AB8-A21D-1AC1F82730E8}"/>
              </a:ext>
            </a:extLst>
          </p:cNvPr>
          <p:cNvSpPr/>
          <p:nvPr userDrawn="1"/>
        </p:nvSpPr>
        <p:spPr>
          <a:xfrm>
            <a:off x="1114472" y="1783249"/>
            <a:ext cx="2333899" cy="5041111"/>
          </a:xfrm>
          <a:prstGeom prst="roundRect">
            <a:avLst>
              <a:gd name="adj" fmla="val 4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B2892D9-0E43-D2C8-3CF1-95C7CFEF47C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14472" y="1782596"/>
            <a:ext cx="2333899" cy="5040783"/>
          </a:xfrm>
          <a:prstGeom prst="roundRect">
            <a:avLst>
              <a:gd name="adj" fmla="val 2617"/>
            </a:avLst>
          </a:prstGeom>
        </p:spPr>
        <p:txBody>
          <a:bodyPr lIns="0" tIns="288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C69C80EC-6110-924D-C45C-9D2C700D39C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936278" y="2229063"/>
            <a:ext cx="2229396" cy="41488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/>
                <a:ea typeface="Roboto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B732F89-BE62-991E-76AD-400940C39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2913979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граф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DC14E9-D023-1B45-A159-A96E007B5F8D}"/>
              </a:ext>
            </a:extLst>
          </p:cNvPr>
          <p:cNvSpPr/>
          <p:nvPr userDrawn="1"/>
        </p:nvSpPr>
        <p:spPr>
          <a:xfrm>
            <a:off x="1114697" y="1783250"/>
            <a:ext cx="7802887" cy="5040784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73861A-B96A-BB49-717D-403DC964BF4A}"/>
              </a:ext>
            </a:extLst>
          </p:cNvPr>
          <p:cNvSpPr/>
          <p:nvPr userDrawn="1"/>
        </p:nvSpPr>
        <p:spPr>
          <a:xfrm>
            <a:off x="8952420" y="1783249"/>
            <a:ext cx="3204757" cy="5040783"/>
          </a:xfrm>
          <a:prstGeom prst="roundRect">
            <a:avLst>
              <a:gd name="adj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6" name="Chart Placeholder 20">
            <a:extLst>
              <a:ext uri="{FF2B5EF4-FFF2-40B4-BE49-F238E27FC236}">
                <a16:creationId xmlns:a16="http://schemas.microsoft.com/office/drawing/2014/main" id="{4023276F-4F7E-D8D2-0943-D2CF0837299D}"/>
              </a:ext>
            </a:extLst>
          </p:cNvPr>
          <p:cNvSpPr>
            <a:spLocks noGrp="1"/>
          </p:cNvSpPr>
          <p:nvPr>
            <p:ph type="chart" sz="quarter" idx="36" hasCustomPrompt="1"/>
          </p:nvPr>
        </p:nvSpPr>
        <p:spPr>
          <a:xfrm>
            <a:off x="1567542" y="2229062"/>
            <a:ext cx="6897195" cy="4149486"/>
          </a:xfrm>
          <a:prstGeom prst="rect">
            <a:avLst/>
          </a:prstGeom>
        </p:spPr>
        <p:txBody>
          <a:bodyPr lIns="0" tIns="0" rIns="0"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подходящий график</a:t>
            </a:r>
          </a:p>
        </p:txBody>
      </p:sp>
      <p:sp>
        <p:nvSpPr>
          <p:cNvPr id="10" name="Content Placeholder 45">
            <a:extLst>
              <a:ext uri="{FF2B5EF4-FFF2-40B4-BE49-F238E27FC236}">
                <a16:creationId xmlns:a16="http://schemas.microsoft.com/office/drawing/2014/main" id="{6C233E26-A72E-E61B-9FEB-576C24DFFCC0}"/>
              </a:ext>
            </a:extLst>
          </p:cNvPr>
          <p:cNvSpPr>
            <a:spLocks noGrp="1" noChangeAspect="1"/>
          </p:cNvSpPr>
          <p:nvPr>
            <p:ph sz="quarter" idx="24" hasCustomPrompt="1"/>
          </p:nvPr>
        </p:nvSpPr>
        <p:spPr>
          <a:xfrm>
            <a:off x="9405265" y="3600794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2" name="Content Placeholder 45">
            <a:extLst>
              <a:ext uri="{FF2B5EF4-FFF2-40B4-BE49-F238E27FC236}">
                <a16:creationId xmlns:a16="http://schemas.microsoft.com/office/drawing/2014/main" id="{5917AADA-6BFA-ED76-F8C1-ED48525F7B74}"/>
              </a:ext>
            </a:extLst>
          </p:cNvPr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9405265" y="3915149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3" name="Content Placeholder 45">
            <a:extLst>
              <a:ext uri="{FF2B5EF4-FFF2-40B4-BE49-F238E27FC236}">
                <a16:creationId xmlns:a16="http://schemas.microsoft.com/office/drawing/2014/main" id="{F774A33E-1DBC-0BC7-6421-0A1FE60C57BC}"/>
              </a:ext>
            </a:extLst>
          </p:cNvPr>
          <p:cNvSpPr>
            <a:spLocks noGrp="1" noChangeAspect="1"/>
          </p:cNvSpPr>
          <p:nvPr>
            <p:ph sz="quarter" idx="30" hasCustomPrompt="1"/>
          </p:nvPr>
        </p:nvSpPr>
        <p:spPr>
          <a:xfrm>
            <a:off x="9405265" y="4229504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4" name="Content Placeholder 45">
            <a:extLst>
              <a:ext uri="{FF2B5EF4-FFF2-40B4-BE49-F238E27FC236}">
                <a16:creationId xmlns:a16="http://schemas.microsoft.com/office/drawing/2014/main" id="{C737C8EA-9AC9-C463-EA35-2CCC85C7B00C}"/>
              </a:ext>
            </a:extLst>
          </p:cNvPr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9405265" y="4543859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5" name="Content Placeholder 45">
            <a:extLst>
              <a:ext uri="{FF2B5EF4-FFF2-40B4-BE49-F238E27FC236}">
                <a16:creationId xmlns:a16="http://schemas.microsoft.com/office/drawing/2014/main" id="{9B31B4FE-8E42-013C-D60A-F59D77F06920}"/>
              </a:ext>
            </a:extLst>
          </p:cNvPr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9405265" y="4858214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6" name="Content Placeholder 45">
            <a:extLst>
              <a:ext uri="{FF2B5EF4-FFF2-40B4-BE49-F238E27FC236}">
                <a16:creationId xmlns:a16="http://schemas.microsoft.com/office/drawing/2014/main" id="{1D1740A8-ADE5-C8A7-F984-8013FD437D66}"/>
              </a:ext>
            </a:extLst>
          </p:cNvPr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9405265" y="5172569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7" name="Content Placeholder 45">
            <a:extLst>
              <a:ext uri="{FF2B5EF4-FFF2-40B4-BE49-F238E27FC236}">
                <a16:creationId xmlns:a16="http://schemas.microsoft.com/office/drawing/2014/main" id="{A7CDBE7E-73CF-41BB-3ADB-F032C83CA124}"/>
              </a:ext>
            </a:extLst>
          </p:cNvPr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9405265" y="5486924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9D5FDB6-BEC1-A1CA-FAA3-7B51153CB4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78729" y="3600793"/>
            <a:ext cx="1915888" cy="20918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43" b="0" i="0" kern="1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pPr lvl="0"/>
            <a:r>
              <a:rPr lang="ru-RU" dirty="0"/>
              <a:t>Пояснения для легенды, мягкие квадраты сбоку можно залить необходимым цветом в соответствии с графиком, удалить ненужные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01C85E-7413-541C-81F2-F5537C4086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05521" y="2914928"/>
            <a:ext cx="2288784" cy="52773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43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ЗАГОЛОВОК ЛЕГЕНДЫ В 3 СТРОКИ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CA8C012-F646-CC19-2974-494F5DBC3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4119313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дй с 2 кол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A0BEB2-3152-43C4-2D27-750DCAD4284D}"/>
              </a:ext>
            </a:extLst>
          </p:cNvPr>
          <p:cNvSpPr/>
          <p:nvPr userDrawn="1"/>
        </p:nvSpPr>
        <p:spPr>
          <a:xfrm>
            <a:off x="1114698" y="1783250"/>
            <a:ext cx="5503822" cy="5040784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73861A-B96A-BB49-717D-403DC964BF4A}"/>
              </a:ext>
            </a:extLst>
          </p:cNvPr>
          <p:cNvSpPr/>
          <p:nvPr userDrawn="1"/>
        </p:nvSpPr>
        <p:spPr>
          <a:xfrm>
            <a:off x="6653354" y="1783249"/>
            <a:ext cx="5503823" cy="5040784"/>
          </a:xfrm>
          <a:prstGeom prst="roundRect">
            <a:avLst>
              <a:gd name="adj" fmla="val 17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B1B29A4-1073-BDB6-F264-72064879E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544" y="2842915"/>
            <a:ext cx="4598130" cy="353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Пояснительный текст на 1 абзац — не заходить за границы этого поля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66C2B9D-D3BE-A45C-2317-5C8ED5D05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6199" y="2847834"/>
            <a:ext cx="4598130" cy="3527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40045" indent="-240045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240045" lvl="0" indent="-240045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</a:pPr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F1FCD17F-7D76-3AA4-94E7-395BCE6EB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2229065"/>
            <a:ext cx="4598130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890F18CF-C800-D091-A069-DB60C35F01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6199" y="2229065"/>
            <a:ext cx="4598130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D3CFC11A-EFAF-D998-CCB8-98D10BF23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354477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FD32E0-81D2-D444-F208-B969062A7FEB}"/>
              </a:ext>
            </a:extLst>
          </p:cNvPr>
          <p:cNvSpPr/>
          <p:nvPr userDrawn="1"/>
        </p:nvSpPr>
        <p:spPr>
          <a:xfrm>
            <a:off x="6653354" y="1783249"/>
            <a:ext cx="5503823" cy="5040784"/>
          </a:xfrm>
          <a:prstGeom prst="roundRect">
            <a:avLst>
              <a:gd name="adj" fmla="val 17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A0BEB2-3152-43C4-2D27-750DCAD4284D}"/>
              </a:ext>
            </a:extLst>
          </p:cNvPr>
          <p:cNvSpPr/>
          <p:nvPr userDrawn="1"/>
        </p:nvSpPr>
        <p:spPr>
          <a:xfrm>
            <a:off x="1114698" y="1783250"/>
            <a:ext cx="5503822" cy="5040784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B1B29A4-1073-BDB6-F264-72064879E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544" y="2842915"/>
            <a:ext cx="4598130" cy="353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chemeClr val="accent1"/>
              </a:buClr>
              <a:defRPr lang="ru-RU" sz="1429" b="0" i="0" dirty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240045" lvl="0" indent="-240045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</a:pPr>
            <a:r>
              <a:rPr lang="ru-RU" dirty="0"/>
              <a:t>Маркированный список — старайтесь делать одинаковое количество строк для каждого критерия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66C2B9D-D3BE-A45C-2317-5C8ED5D05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6199" y="2847834"/>
            <a:ext cx="4598130" cy="3527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40045" indent="-240045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Маркированный список — старайтесь делать одинаковое количество строк для каждого критерия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F1FCD17F-7D76-3AA4-94E7-395BCE6EB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2229065"/>
            <a:ext cx="4598130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890F18CF-C800-D091-A069-DB60C35F01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6199" y="2229065"/>
            <a:ext cx="4598130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C6479651-17FB-7A7A-AAC8-FE342A5690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336406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аправ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85;p6">
            <a:extLst>
              <a:ext uri="{FF2B5EF4-FFF2-40B4-BE49-F238E27FC236}">
                <a16:creationId xmlns:a16="http://schemas.microsoft.com/office/drawing/2014/main" id="{07D0F93B-5F61-9719-CFD7-4C5FD248D068}"/>
              </a:ext>
            </a:extLst>
          </p:cNvPr>
          <p:cNvSpPr/>
          <p:nvPr userDrawn="1"/>
        </p:nvSpPr>
        <p:spPr>
          <a:xfrm>
            <a:off x="33513" y="2983840"/>
            <a:ext cx="9614281" cy="3840193"/>
          </a:xfrm>
          <a:prstGeom prst="roundRect">
            <a:avLst>
              <a:gd name="adj" fmla="val 232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4" name="Google Shape;185;p6">
            <a:extLst>
              <a:ext uri="{FF2B5EF4-FFF2-40B4-BE49-F238E27FC236}">
                <a16:creationId xmlns:a16="http://schemas.microsoft.com/office/drawing/2014/main" id="{07A6B5FA-1644-4958-FABA-61B0E7D87F13}"/>
              </a:ext>
            </a:extLst>
          </p:cNvPr>
          <p:cNvSpPr/>
          <p:nvPr userDrawn="1"/>
        </p:nvSpPr>
        <p:spPr>
          <a:xfrm>
            <a:off x="33513" y="1440318"/>
            <a:ext cx="9614282" cy="1508903"/>
          </a:xfrm>
          <a:prstGeom prst="roundRect">
            <a:avLst>
              <a:gd name="adj" fmla="val 5139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6" name="Google Shape;185;p6">
            <a:extLst>
              <a:ext uri="{FF2B5EF4-FFF2-40B4-BE49-F238E27FC236}">
                <a16:creationId xmlns:a16="http://schemas.microsoft.com/office/drawing/2014/main" id="{0813198A-F50B-7465-7AEC-B29D632EF193}"/>
              </a:ext>
            </a:extLst>
          </p:cNvPr>
          <p:cNvSpPr/>
          <p:nvPr userDrawn="1"/>
        </p:nvSpPr>
        <p:spPr>
          <a:xfrm>
            <a:off x="9683940" y="1440317"/>
            <a:ext cx="2473237" cy="5384044"/>
          </a:xfrm>
          <a:prstGeom prst="roundRect">
            <a:avLst>
              <a:gd name="adj" fmla="val 3761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2FB499-6830-9F38-4157-7A811E20FEE1}"/>
              </a:ext>
            </a:extLst>
          </p:cNvPr>
          <p:cNvSpPr/>
          <p:nvPr userDrawn="1"/>
        </p:nvSpPr>
        <p:spPr>
          <a:xfrm>
            <a:off x="34823" y="33966"/>
            <a:ext cx="11042479" cy="1371731"/>
          </a:xfrm>
          <a:prstGeom prst="roundRect">
            <a:avLst>
              <a:gd name="adj" fmla="val 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204D31E-BBD8-AFBE-99BC-02AB83333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00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E5A100F-BA79-C571-4C7D-08EF1052C7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D867A3C-B81C-C1D7-BE0D-B88A61999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90704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отредактировать по размеру текста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ABF1D42-A633-73EE-6A98-D3C3538D8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73" y="2233225"/>
            <a:ext cx="3553101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добавить нужное количество плашек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02945E9-D10E-BCBB-2723-DBD2A20F3E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00257" y="1890704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не более 2 строк плашек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ABAE101-0277-05E6-2802-99D820C3860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87674" y="342899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6362B491-E32E-51FC-98FD-11C38BAAD0D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2891244" y="342899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690100A1-8B9B-6D08-5536-084DCB66FB5B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294814" y="342899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3F8051FE-E250-8D7E-A016-A9A072BD7DF5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7698385" y="342899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C9B132E3-B441-68C0-AB62-A4D826295E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9657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5B7D23DD-9C83-F537-53E6-36F98A4E87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89124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4A3958AD-F816-E6F3-2920-B46EE3CC93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00142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82D98897-F93B-A341-C621-D8BB6EED04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9481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4EE9B61-8BD0-150E-FCC0-C0C0DF5DDA0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98385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58878175-8D54-AF92-1549-2F058D9282D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1439990"/>
            <a:ext cx="2473237" cy="5384044"/>
          </a:xfrm>
          <a:prstGeom prst="roundRect">
            <a:avLst>
              <a:gd name="adj" fmla="val 3563"/>
            </a:avLst>
          </a:prstGeom>
        </p:spPr>
        <p:txBody>
          <a:bodyPr lIns="0" tIns="194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ACBA02-118E-8EE5-0A2E-6D66D012A054}"/>
              </a:ext>
            </a:extLst>
          </p:cNvPr>
          <p:cNvGrpSpPr/>
          <p:nvPr userDrawn="1"/>
        </p:nvGrpSpPr>
        <p:grpSpPr>
          <a:xfrm>
            <a:off x="11112148" y="33966"/>
            <a:ext cx="1045030" cy="1371731"/>
            <a:chOff x="11519988" y="71313"/>
            <a:chExt cx="1080000" cy="14400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0490184-2672-09B8-FD6B-619CF5958B0D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1440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9" name="Object 6" descr="preencoded.png">
              <a:extLst>
                <a:ext uri="{FF2B5EF4-FFF2-40B4-BE49-F238E27FC236}">
                  <a16:creationId xmlns:a16="http://schemas.microsoft.com/office/drawing/2014/main" id="{7F64AA6B-1F4C-AD76-982B-600746C331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D18B83-BF06-60A1-7670-57CB0EB8BC9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698240" y="4147894"/>
            <a:ext cx="1463041" cy="720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43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35510" indent="0">
              <a:buNone/>
              <a:defRPr/>
            </a:lvl2pPr>
            <a:lvl3pPr marL="871019" indent="0">
              <a:buNone/>
              <a:defRPr/>
            </a:lvl3pPr>
            <a:lvl4pPr marL="1306529" indent="0">
              <a:buNone/>
              <a:defRPr/>
            </a:lvl4pPr>
            <a:lvl5pPr marL="1742040" indent="0">
              <a:buNone/>
              <a:defRPr/>
            </a:lvl5pPr>
          </a:lstStyle>
          <a:p>
            <a:pPr lvl="0"/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ADFD9F9A-7C31-6606-3C1A-A1D9756BE7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1" y="514399"/>
            <a:ext cx="10134861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120095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85;p6">
            <a:extLst>
              <a:ext uri="{FF2B5EF4-FFF2-40B4-BE49-F238E27FC236}">
                <a16:creationId xmlns:a16="http://schemas.microsoft.com/office/drawing/2014/main" id="{34CA2F9A-8F06-0CE8-6CE0-6F498FD12436}"/>
              </a:ext>
            </a:extLst>
          </p:cNvPr>
          <p:cNvSpPr/>
          <p:nvPr userDrawn="1"/>
        </p:nvSpPr>
        <p:spPr>
          <a:xfrm>
            <a:off x="30974" y="1440317"/>
            <a:ext cx="11042478" cy="5384044"/>
          </a:xfrm>
          <a:prstGeom prst="roundRect">
            <a:avLst>
              <a:gd name="adj" fmla="val 1954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51836"/>
            <a:ext cx="7837722" cy="4526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Обычный текст — не заходить за границы этого поля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4AAD3-EE98-62A7-25D4-91064EF669F3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E79400D-21E3-B8DA-5A6F-C354BB502A78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5" name="Object 6" descr="preencoded.png">
              <a:extLst>
                <a:ext uri="{FF2B5EF4-FFF2-40B4-BE49-F238E27FC236}">
                  <a16:creationId xmlns:a16="http://schemas.microsoft.com/office/drawing/2014/main" id="{B2B7732A-823E-6CB5-4C37-C98BAA8A5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0CAD71-9FF9-3D39-EED0-3368A0C03597}"/>
              </a:ext>
            </a:extLst>
          </p:cNvPr>
          <p:cNvSpPr/>
          <p:nvPr userDrawn="1"/>
        </p:nvSpPr>
        <p:spPr>
          <a:xfrm>
            <a:off x="34823" y="33966"/>
            <a:ext cx="11042479" cy="1371731"/>
          </a:xfrm>
          <a:prstGeom prst="roundRect">
            <a:avLst>
              <a:gd name="adj" fmla="val 673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4FDAC04-8308-0234-FCCB-F35A9102E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1" y="514399"/>
            <a:ext cx="10134861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5671143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логотипом Angara 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85;p6">
            <a:extLst>
              <a:ext uri="{FF2B5EF4-FFF2-40B4-BE49-F238E27FC236}">
                <a16:creationId xmlns:a16="http://schemas.microsoft.com/office/drawing/2014/main" id="{22AB173F-DA92-DA9D-5C54-53D7FD6B0DB7}"/>
              </a:ext>
            </a:extLst>
          </p:cNvPr>
          <p:cNvSpPr/>
          <p:nvPr userDrawn="1"/>
        </p:nvSpPr>
        <p:spPr>
          <a:xfrm>
            <a:off x="33513" y="2983840"/>
            <a:ext cx="9614281" cy="3840193"/>
          </a:xfrm>
          <a:prstGeom prst="roundRect">
            <a:avLst>
              <a:gd name="adj" fmla="val 232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4" name="Google Shape;185;p6">
            <a:extLst>
              <a:ext uri="{FF2B5EF4-FFF2-40B4-BE49-F238E27FC236}">
                <a16:creationId xmlns:a16="http://schemas.microsoft.com/office/drawing/2014/main" id="{07A6B5FA-1644-4958-FABA-61B0E7D87F13}"/>
              </a:ext>
            </a:extLst>
          </p:cNvPr>
          <p:cNvSpPr/>
          <p:nvPr userDrawn="1"/>
        </p:nvSpPr>
        <p:spPr>
          <a:xfrm>
            <a:off x="33513" y="1440316"/>
            <a:ext cx="9614282" cy="1508904"/>
          </a:xfrm>
          <a:prstGeom prst="roundRect">
            <a:avLst>
              <a:gd name="adj" fmla="val 5139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6" name="Google Shape;185;p6">
            <a:extLst>
              <a:ext uri="{FF2B5EF4-FFF2-40B4-BE49-F238E27FC236}">
                <a16:creationId xmlns:a16="http://schemas.microsoft.com/office/drawing/2014/main" id="{0813198A-F50B-7465-7AEC-B29D632EF193}"/>
              </a:ext>
            </a:extLst>
          </p:cNvPr>
          <p:cNvSpPr/>
          <p:nvPr userDrawn="1"/>
        </p:nvSpPr>
        <p:spPr>
          <a:xfrm>
            <a:off x="9683940" y="1440317"/>
            <a:ext cx="2473237" cy="5383716"/>
          </a:xfrm>
          <a:prstGeom prst="roundRect">
            <a:avLst>
              <a:gd name="adj" fmla="val 338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BF5141-F371-A349-12D3-BD1E3CE7BB33}"/>
              </a:ext>
            </a:extLst>
          </p:cNvPr>
          <p:cNvSpPr/>
          <p:nvPr userDrawn="1"/>
        </p:nvSpPr>
        <p:spPr>
          <a:xfrm>
            <a:off x="9683940" y="33966"/>
            <a:ext cx="2473237" cy="1371731"/>
          </a:xfrm>
          <a:prstGeom prst="roundRect">
            <a:avLst>
              <a:gd name="adj" fmla="val 55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2FB499-6830-9F38-4157-7A811E20FEE1}"/>
              </a:ext>
            </a:extLst>
          </p:cNvPr>
          <p:cNvSpPr/>
          <p:nvPr userDrawn="1"/>
        </p:nvSpPr>
        <p:spPr>
          <a:xfrm>
            <a:off x="34823" y="33966"/>
            <a:ext cx="9614272" cy="1371731"/>
          </a:xfrm>
          <a:prstGeom prst="roundRect">
            <a:avLst>
              <a:gd name="adj" fmla="val 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3" descr="preencoded.png">
            <a:extLst>
              <a:ext uri="{FF2B5EF4-FFF2-40B4-BE49-F238E27FC236}">
                <a16:creationId xmlns:a16="http://schemas.microsoft.com/office/drawing/2014/main" id="{F5315F17-7E8A-EB61-708A-631D077CC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9072" y="351118"/>
            <a:ext cx="1674349" cy="770738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204D31E-BBD8-AFBE-99BC-02AB83333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00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E5A100F-BA79-C571-4C7D-08EF1052C7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D867A3C-B81C-C1D7-BE0D-B88A61999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отредактировать по размеру текста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ABF1D42-A633-73EE-6A98-D3C3538D8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73" y="2228650"/>
            <a:ext cx="3553101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добавить нужное количество плашек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02945E9-D10E-BCBB-2723-DBD2A20F3E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00257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не более 2 строк плашек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ABAE101-0277-05E6-2802-99D820C3860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8767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6362B491-E32E-51FC-98FD-11C38BAAD0D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289124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690100A1-8B9B-6D08-5536-084DCB66FB5B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29481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3F8051FE-E250-8D7E-A016-A9A072BD7DF5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7698385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C9B132E3-B441-68C0-AB62-A4D826295E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9657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5B7D23DD-9C83-F537-53E6-36F98A4E87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89124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4A3958AD-F816-E6F3-2920-B46EE3CC93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00142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82D98897-F93B-A341-C621-D8BB6EED04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9481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E08345E0-05D4-77BB-E01A-8CB7A2772F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70371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4EE9B61-8BD0-150E-FCC0-C0C0DF5DDA0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98385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58878175-8D54-AF92-1549-2F058D9282D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1439006"/>
            <a:ext cx="2473237" cy="5383715"/>
          </a:xfrm>
          <a:prstGeom prst="roundRect">
            <a:avLst>
              <a:gd name="adj" fmla="val 3563"/>
            </a:avLst>
          </a:prstGeom>
        </p:spPr>
        <p:txBody>
          <a:bodyPr lIns="0" tIns="194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57CF5C8-1CD5-EA12-2072-33C938C62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514399"/>
            <a:ext cx="870858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32506353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логотипом Angara S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5;p6">
            <a:extLst>
              <a:ext uri="{FF2B5EF4-FFF2-40B4-BE49-F238E27FC236}">
                <a16:creationId xmlns:a16="http://schemas.microsoft.com/office/drawing/2014/main" id="{4E2E2940-88FA-AFCD-1FCF-601129AA3820}"/>
              </a:ext>
            </a:extLst>
          </p:cNvPr>
          <p:cNvSpPr/>
          <p:nvPr userDrawn="1"/>
        </p:nvSpPr>
        <p:spPr>
          <a:xfrm>
            <a:off x="33513" y="2983840"/>
            <a:ext cx="9614281" cy="3840193"/>
          </a:xfrm>
          <a:prstGeom prst="roundRect">
            <a:avLst>
              <a:gd name="adj" fmla="val 232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BF5141-F371-A349-12D3-BD1E3CE7BB33}"/>
              </a:ext>
            </a:extLst>
          </p:cNvPr>
          <p:cNvSpPr/>
          <p:nvPr userDrawn="1"/>
        </p:nvSpPr>
        <p:spPr>
          <a:xfrm>
            <a:off x="9683940" y="33966"/>
            <a:ext cx="2473237" cy="1371731"/>
          </a:xfrm>
          <a:prstGeom prst="roundRect">
            <a:avLst>
              <a:gd name="adj" fmla="val 55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4" descr="preencoded.png">
            <a:extLst>
              <a:ext uri="{FF2B5EF4-FFF2-40B4-BE49-F238E27FC236}">
                <a16:creationId xmlns:a16="http://schemas.microsoft.com/office/drawing/2014/main" id="{0611D721-A49F-B88C-2AF9-0EA1EE99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9130" y="355392"/>
            <a:ext cx="1674349" cy="766464"/>
          </a:xfrm>
          <a:prstGeom prst="rect">
            <a:avLst/>
          </a:prstGeom>
        </p:spPr>
      </p:pic>
      <p:sp>
        <p:nvSpPr>
          <p:cNvPr id="14" name="Google Shape;185;p6">
            <a:extLst>
              <a:ext uri="{FF2B5EF4-FFF2-40B4-BE49-F238E27FC236}">
                <a16:creationId xmlns:a16="http://schemas.microsoft.com/office/drawing/2014/main" id="{07A6B5FA-1644-4958-FABA-61B0E7D87F13}"/>
              </a:ext>
            </a:extLst>
          </p:cNvPr>
          <p:cNvSpPr/>
          <p:nvPr userDrawn="1"/>
        </p:nvSpPr>
        <p:spPr>
          <a:xfrm>
            <a:off x="33513" y="1440316"/>
            <a:ext cx="9614282" cy="1508904"/>
          </a:xfrm>
          <a:prstGeom prst="roundRect">
            <a:avLst>
              <a:gd name="adj" fmla="val 5139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6" name="Google Shape;185;p6">
            <a:extLst>
              <a:ext uri="{FF2B5EF4-FFF2-40B4-BE49-F238E27FC236}">
                <a16:creationId xmlns:a16="http://schemas.microsoft.com/office/drawing/2014/main" id="{0813198A-F50B-7465-7AEC-B29D632EF193}"/>
              </a:ext>
            </a:extLst>
          </p:cNvPr>
          <p:cNvSpPr/>
          <p:nvPr userDrawn="1"/>
        </p:nvSpPr>
        <p:spPr>
          <a:xfrm>
            <a:off x="9683940" y="1440317"/>
            <a:ext cx="2473237" cy="5383716"/>
          </a:xfrm>
          <a:prstGeom prst="roundRect">
            <a:avLst>
              <a:gd name="adj" fmla="val 338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2FB499-6830-9F38-4157-7A811E20FEE1}"/>
              </a:ext>
            </a:extLst>
          </p:cNvPr>
          <p:cNvSpPr/>
          <p:nvPr userDrawn="1"/>
        </p:nvSpPr>
        <p:spPr>
          <a:xfrm>
            <a:off x="34823" y="33966"/>
            <a:ext cx="9614282" cy="1371731"/>
          </a:xfrm>
          <a:prstGeom prst="roundRect">
            <a:avLst>
              <a:gd name="adj" fmla="val 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204D31E-BBD8-AFBE-99BC-02AB83333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00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E5A100F-BA79-C571-4C7D-08EF1052C7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D867A3C-B81C-C1D7-BE0D-B88A61999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отредактировать по размеру текста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ABF1D42-A633-73EE-6A98-D3C3538D8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73" y="2228650"/>
            <a:ext cx="3553101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добавить нужное количество плашек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02945E9-D10E-BCBB-2723-DBD2A20F3E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00257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не более 2 строк плашек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ABAE101-0277-05E6-2802-99D820C3860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8767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6362B491-E32E-51FC-98FD-11C38BAAD0D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289124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690100A1-8B9B-6D08-5536-084DCB66FB5B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29481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3F8051FE-E250-8D7E-A016-A9A072BD7DF5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7698385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C9B132E3-B441-68C0-AB62-A4D826295E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9657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5B7D23DD-9C83-F537-53E6-36F98A4E87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89124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4A3958AD-F816-E6F3-2920-B46EE3CC93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00142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82D98897-F93B-A341-C621-D8BB6EED04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9481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E08345E0-05D4-77BB-E01A-8CB7A2772F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70371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4EE9B61-8BD0-150E-FCC0-C0C0DF5DDA0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98385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58878175-8D54-AF92-1549-2F058D9282D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1439006"/>
            <a:ext cx="2473237" cy="5383715"/>
          </a:xfrm>
          <a:prstGeom prst="roundRect">
            <a:avLst>
              <a:gd name="adj" fmla="val 3563"/>
            </a:avLst>
          </a:prstGeom>
        </p:spPr>
        <p:txBody>
          <a:bodyPr lIns="0" tIns="194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DDD94D-9A94-391E-A1D9-5DDF4F13C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514399"/>
            <a:ext cx="870858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594726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логотипом Angara M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5;p6">
            <a:extLst>
              <a:ext uri="{FF2B5EF4-FFF2-40B4-BE49-F238E27FC236}">
                <a16:creationId xmlns:a16="http://schemas.microsoft.com/office/drawing/2014/main" id="{3D1192FD-06B7-9A6A-50AF-CBD4307AF0F9}"/>
              </a:ext>
            </a:extLst>
          </p:cNvPr>
          <p:cNvSpPr/>
          <p:nvPr userDrawn="1"/>
        </p:nvSpPr>
        <p:spPr>
          <a:xfrm>
            <a:off x="33513" y="2983840"/>
            <a:ext cx="9614281" cy="3840193"/>
          </a:xfrm>
          <a:prstGeom prst="roundRect">
            <a:avLst>
              <a:gd name="adj" fmla="val 232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BF5141-F371-A349-12D3-BD1E3CE7BB33}"/>
              </a:ext>
            </a:extLst>
          </p:cNvPr>
          <p:cNvSpPr/>
          <p:nvPr userDrawn="1"/>
        </p:nvSpPr>
        <p:spPr>
          <a:xfrm>
            <a:off x="9683940" y="33966"/>
            <a:ext cx="2473237" cy="1371731"/>
          </a:xfrm>
          <a:prstGeom prst="roundRect">
            <a:avLst>
              <a:gd name="adj" fmla="val 55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4" descr="preencoded.png">
            <a:extLst>
              <a:ext uri="{FF2B5EF4-FFF2-40B4-BE49-F238E27FC236}">
                <a16:creationId xmlns:a16="http://schemas.microsoft.com/office/drawing/2014/main" id="{E6E81F41-86EA-B9EE-F1B0-6863422774C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88880" y="355393"/>
            <a:ext cx="1665080" cy="766463"/>
          </a:xfrm>
          <a:prstGeom prst="rect">
            <a:avLst/>
          </a:prstGeom>
        </p:spPr>
      </p:pic>
      <p:sp>
        <p:nvSpPr>
          <p:cNvPr id="14" name="Google Shape;185;p6">
            <a:extLst>
              <a:ext uri="{FF2B5EF4-FFF2-40B4-BE49-F238E27FC236}">
                <a16:creationId xmlns:a16="http://schemas.microsoft.com/office/drawing/2014/main" id="{07A6B5FA-1644-4958-FABA-61B0E7D87F13}"/>
              </a:ext>
            </a:extLst>
          </p:cNvPr>
          <p:cNvSpPr/>
          <p:nvPr userDrawn="1"/>
        </p:nvSpPr>
        <p:spPr>
          <a:xfrm>
            <a:off x="33513" y="1440316"/>
            <a:ext cx="9614282" cy="1508904"/>
          </a:xfrm>
          <a:prstGeom prst="roundRect">
            <a:avLst>
              <a:gd name="adj" fmla="val 5139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6" name="Google Shape;185;p6">
            <a:extLst>
              <a:ext uri="{FF2B5EF4-FFF2-40B4-BE49-F238E27FC236}">
                <a16:creationId xmlns:a16="http://schemas.microsoft.com/office/drawing/2014/main" id="{0813198A-F50B-7465-7AEC-B29D632EF193}"/>
              </a:ext>
            </a:extLst>
          </p:cNvPr>
          <p:cNvSpPr/>
          <p:nvPr userDrawn="1"/>
        </p:nvSpPr>
        <p:spPr>
          <a:xfrm>
            <a:off x="9683940" y="1440317"/>
            <a:ext cx="2473237" cy="5383716"/>
          </a:xfrm>
          <a:prstGeom prst="roundRect">
            <a:avLst>
              <a:gd name="adj" fmla="val 338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2FB499-6830-9F38-4157-7A811E20FEE1}"/>
              </a:ext>
            </a:extLst>
          </p:cNvPr>
          <p:cNvSpPr/>
          <p:nvPr userDrawn="1"/>
        </p:nvSpPr>
        <p:spPr>
          <a:xfrm>
            <a:off x="34823" y="33966"/>
            <a:ext cx="9614282" cy="1371731"/>
          </a:xfrm>
          <a:prstGeom prst="roundRect">
            <a:avLst>
              <a:gd name="adj" fmla="val 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204D31E-BBD8-AFBE-99BC-02AB83333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00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E5A100F-BA79-C571-4C7D-08EF1052C7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D867A3C-B81C-C1D7-BE0D-B88A61999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отредактировать по размеру текста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ABF1D42-A633-73EE-6A98-D3C3538D8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73" y="2228650"/>
            <a:ext cx="3553101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добавить нужное количество плашек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02945E9-D10E-BCBB-2723-DBD2A20F3E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00257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не более 2 строк плашек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ABAE101-0277-05E6-2802-99D820C3860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8767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6362B491-E32E-51FC-98FD-11C38BAAD0D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289124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690100A1-8B9B-6D08-5536-084DCB66FB5B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29481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3F8051FE-E250-8D7E-A016-A9A072BD7DF5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7698385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C9B132E3-B441-68C0-AB62-A4D826295E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9657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5B7D23DD-9C83-F537-53E6-36F98A4E87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89124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4A3958AD-F816-E6F3-2920-B46EE3CC93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00142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82D98897-F93B-A341-C621-D8BB6EED04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9481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E08345E0-05D4-77BB-E01A-8CB7A2772F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70371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4EE9B61-8BD0-150E-FCC0-C0C0DF5DDA0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98385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58878175-8D54-AF92-1549-2F058D9282D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1439006"/>
            <a:ext cx="2473237" cy="5383715"/>
          </a:xfrm>
          <a:prstGeom prst="roundRect">
            <a:avLst>
              <a:gd name="adj" fmla="val 3563"/>
            </a:avLst>
          </a:prstGeom>
        </p:spPr>
        <p:txBody>
          <a:bodyPr lIns="0" tIns="194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0B0AF10-E9BF-519C-C980-96776E126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514399"/>
            <a:ext cx="870858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9352359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менный мотор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655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Слайд для схем и табли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85;p6">
            <a:extLst>
              <a:ext uri="{FF2B5EF4-FFF2-40B4-BE49-F238E27FC236}">
                <a16:creationId xmlns:a16="http://schemas.microsoft.com/office/drawing/2014/main" id="{34CA2F9A-8F06-0CE8-6CE0-6F498FD12436}"/>
              </a:ext>
            </a:extLst>
          </p:cNvPr>
          <p:cNvSpPr/>
          <p:nvPr userDrawn="1"/>
        </p:nvSpPr>
        <p:spPr>
          <a:xfrm>
            <a:off x="30973" y="1440317"/>
            <a:ext cx="12126204" cy="5384044"/>
          </a:xfrm>
          <a:prstGeom prst="roundRect">
            <a:avLst>
              <a:gd name="adj" fmla="val 1954"/>
            </a:avLst>
          </a:prstGeom>
          <a:solidFill>
            <a:schemeClr val="tx2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4AAD3-EE98-62A7-25D4-91064EF669F3}"/>
              </a:ext>
            </a:extLst>
          </p:cNvPr>
          <p:cNvGrpSpPr/>
          <p:nvPr userDrawn="1"/>
        </p:nvGrpSpPr>
        <p:grpSpPr>
          <a:xfrm>
            <a:off x="11112148" y="33966"/>
            <a:ext cx="1045030" cy="1371731"/>
            <a:chOff x="11519988" y="71313"/>
            <a:chExt cx="1080000" cy="1440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E79400D-21E3-B8DA-5A6F-C354BB502A78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1440000"/>
            </a:xfrm>
            <a:prstGeom prst="roundRect">
              <a:avLst>
                <a:gd name="adj" fmla="val 70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5" name="Object 6" descr="preencoded.png">
              <a:extLst>
                <a:ext uri="{FF2B5EF4-FFF2-40B4-BE49-F238E27FC236}">
                  <a16:creationId xmlns:a16="http://schemas.microsoft.com/office/drawing/2014/main" id="{B2B7732A-823E-6CB5-4C37-C98BAA8A5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0CAD71-9FF9-3D39-EED0-3368A0C03597}"/>
              </a:ext>
            </a:extLst>
          </p:cNvPr>
          <p:cNvSpPr/>
          <p:nvPr userDrawn="1"/>
        </p:nvSpPr>
        <p:spPr>
          <a:xfrm>
            <a:off x="34823" y="33966"/>
            <a:ext cx="11042479" cy="1371731"/>
          </a:xfrm>
          <a:prstGeom prst="roundRect">
            <a:avLst>
              <a:gd name="adj" fmla="val 673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4FDAC04-8308-0234-FCCB-F35A9102E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1" y="514399"/>
            <a:ext cx="10134861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bg1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5424422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247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коротким назва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2C3029-17A3-2645-44A2-57821EF4759F}"/>
              </a:ext>
            </a:extLst>
          </p:cNvPr>
          <p:cNvSpPr/>
          <p:nvPr userDrawn="1"/>
        </p:nvSpPr>
        <p:spPr>
          <a:xfrm>
            <a:off x="34610" y="4732470"/>
            <a:ext cx="6862361" cy="2091890"/>
          </a:xfrm>
          <a:prstGeom prst="roundRect">
            <a:avLst>
              <a:gd name="adj" fmla="val 48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AE914E-0528-5755-699C-33223F834C61}"/>
              </a:ext>
            </a:extLst>
          </p:cNvPr>
          <p:cNvSpPr/>
          <p:nvPr userDrawn="1"/>
        </p:nvSpPr>
        <p:spPr>
          <a:xfrm>
            <a:off x="34610" y="1268925"/>
            <a:ext cx="6862361" cy="3429327"/>
          </a:xfrm>
          <a:prstGeom prst="roundRect">
            <a:avLst>
              <a:gd name="adj" fmla="val 21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C958E78-C767-E523-FDC3-D4712C724EAF}"/>
              </a:ext>
            </a:extLst>
          </p:cNvPr>
          <p:cNvSpPr/>
          <p:nvPr userDrawn="1"/>
        </p:nvSpPr>
        <p:spPr>
          <a:xfrm>
            <a:off x="34610" y="34443"/>
            <a:ext cx="12122556" cy="1200265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Object 3" descr="preencoded.png">
            <a:extLst>
              <a:ext uri="{FF2B5EF4-FFF2-40B4-BE49-F238E27FC236}">
                <a16:creationId xmlns:a16="http://schemas.microsoft.com/office/drawing/2014/main" id="{7969B874-07D8-4CD9-0814-B414AC502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8913" y="351594"/>
            <a:ext cx="3337499" cy="44581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01C81BF-3D1F-DDA3-05CA-2FA6EC9A0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023" y="1886131"/>
            <a:ext cx="5225148" cy="1715133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6192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КРАТКОЕ НАЗВАНИЕ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6BAF0E-7CF2-302A-7887-C7B4C5B5DD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023" y="5514549"/>
            <a:ext cx="5259977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комментарий в 2 строки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040A59F-260D-1E31-C19C-8BC239C222CC}"/>
              </a:ext>
            </a:extLst>
          </p:cNvPr>
          <p:cNvSpPr/>
          <p:nvPr userDrawn="1"/>
        </p:nvSpPr>
        <p:spPr>
          <a:xfrm>
            <a:off x="6931805" y="1268850"/>
            <a:ext cx="5227718" cy="5554706"/>
          </a:xfrm>
          <a:prstGeom prst="roundRect">
            <a:avLst>
              <a:gd name="adj" fmla="val 150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5C752D00-9EFE-0053-2B36-9BA0D0F935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31805" y="1268850"/>
            <a:ext cx="5225361" cy="5554705"/>
          </a:xfrm>
          <a:prstGeom prst="roundRect">
            <a:avLst>
              <a:gd name="adj" fmla="val 1447"/>
            </a:avLst>
          </a:prstGeom>
        </p:spPr>
        <p:txBody>
          <a:bodyPr lIns="0" tIns="216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982E9E6B-3DD3-4DD6-F81E-BB23BA094E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3665" y="3772260"/>
            <a:ext cx="5225147" cy="29318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Важная идея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321288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длинным назва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82C3029-17A3-2645-44A2-57821EF4759F}"/>
              </a:ext>
            </a:extLst>
          </p:cNvPr>
          <p:cNvSpPr/>
          <p:nvPr userDrawn="1"/>
        </p:nvSpPr>
        <p:spPr>
          <a:xfrm>
            <a:off x="34610" y="4732470"/>
            <a:ext cx="8360237" cy="2091890"/>
          </a:xfrm>
          <a:prstGeom prst="roundRect">
            <a:avLst>
              <a:gd name="adj" fmla="val 48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5AE914E-0528-5755-699C-33223F834C61}"/>
              </a:ext>
            </a:extLst>
          </p:cNvPr>
          <p:cNvSpPr/>
          <p:nvPr userDrawn="1"/>
        </p:nvSpPr>
        <p:spPr>
          <a:xfrm>
            <a:off x="34610" y="1268925"/>
            <a:ext cx="8360237" cy="3429327"/>
          </a:xfrm>
          <a:prstGeom prst="roundRect">
            <a:avLst>
              <a:gd name="adj" fmla="val 21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C958E78-C767-E523-FDC3-D4712C724EAF}"/>
              </a:ext>
            </a:extLst>
          </p:cNvPr>
          <p:cNvSpPr/>
          <p:nvPr userDrawn="1"/>
        </p:nvSpPr>
        <p:spPr>
          <a:xfrm>
            <a:off x="34610" y="34443"/>
            <a:ext cx="12122343" cy="1200265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Object 3" descr="preencoded.png">
            <a:extLst>
              <a:ext uri="{FF2B5EF4-FFF2-40B4-BE49-F238E27FC236}">
                <a16:creationId xmlns:a16="http://schemas.microsoft.com/office/drawing/2014/main" id="{7969B874-07D8-4CD9-0814-B414AC502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8913" y="351594"/>
            <a:ext cx="3337499" cy="445813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901C81BF-3D1F-DDA3-05CA-2FA6EC9A0A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640" y="2191990"/>
            <a:ext cx="6270177" cy="158319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381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ДЛИННОЕ НАЗВАНИЕ ПРЕЗЕНТАЦИИ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D6BAF0E-7CF2-302A-7887-C7B4C5B5DD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864" y="5435483"/>
            <a:ext cx="6270177" cy="68586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комментарий в 2 строки, например, «Системный интегратор и поставщик услуг по ИБ»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040A59F-260D-1E31-C19C-8BC239C222CC}"/>
              </a:ext>
            </a:extLst>
          </p:cNvPr>
          <p:cNvSpPr/>
          <p:nvPr userDrawn="1"/>
        </p:nvSpPr>
        <p:spPr>
          <a:xfrm>
            <a:off x="8429681" y="1268850"/>
            <a:ext cx="3727272" cy="5554706"/>
          </a:xfrm>
          <a:prstGeom prst="roundRect">
            <a:avLst>
              <a:gd name="adj" fmla="val 24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5C752D00-9EFE-0053-2B36-9BA0D0F935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29681" y="1268850"/>
            <a:ext cx="3727272" cy="5554706"/>
          </a:xfrm>
          <a:prstGeom prst="roundRect">
            <a:avLst>
              <a:gd name="adj" fmla="val 2526"/>
            </a:avLst>
          </a:prstGeom>
        </p:spPr>
        <p:txBody>
          <a:bodyPr lIns="0" tIns="216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630110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C7D314B-733B-AA07-3021-2363997FF50E}"/>
              </a:ext>
            </a:extLst>
          </p:cNvPr>
          <p:cNvSpPr/>
          <p:nvPr userDrawn="1"/>
        </p:nvSpPr>
        <p:spPr>
          <a:xfrm>
            <a:off x="8673745" y="33966"/>
            <a:ext cx="3483432" cy="6790069"/>
          </a:xfrm>
          <a:prstGeom prst="roundRect">
            <a:avLst>
              <a:gd name="adj" fmla="val 1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8" y="33965"/>
            <a:ext cx="7524213" cy="6790067"/>
          </a:xfrm>
          <a:prstGeom prst="roundRect">
            <a:avLst>
              <a:gd name="adj" fmla="val 11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1" i="0" dirty="0">
              <a:latin typeface="Roboto" panose="02000000000000000000" pitchFamily="2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1DA811C-B1AC-D740-069B-CDA532188A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1716" y="2743462"/>
            <a:ext cx="6270177" cy="212618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marR="0" indent="0" algn="l" defTabSz="90019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1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НАЗВАНИЯ РАЗДЕЛА</a:t>
            </a:r>
            <a:r>
              <a:rPr lang="en-US" dirty="0"/>
              <a:t> </a:t>
            </a:r>
            <a:r>
              <a:rPr lang="ru-RU" dirty="0"/>
              <a:t>— НЕ ЗАХОДИТЬ ЗА ГРАНИЦЫ ЭТОГО ПОЛЯ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EC307DB-51A7-94FD-FFA3-6041BEEF9F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1716" y="1371731"/>
            <a:ext cx="3483432" cy="1172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621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F1DBACE-6B3C-0E56-B17A-114046B94A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3745" y="33966"/>
            <a:ext cx="3483432" cy="6790068"/>
          </a:xfrm>
          <a:prstGeom prst="roundRect">
            <a:avLst>
              <a:gd name="adj" fmla="val 1412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4092E-80BD-9DC2-ED74-C132C4F6814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741716" y="6069909"/>
            <a:ext cx="139337" cy="137173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139531B-B11A-23DA-804E-A65C850CD8B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146865" y="6069909"/>
            <a:ext cx="139337" cy="137173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C1E7BA3-1669-1065-E82E-64D1BA6BD91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552015" y="6069909"/>
            <a:ext cx="139337" cy="137173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8809395-2BA8-4D1C-71E5-06E73BD16CA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957164" y="6069909"/>
            <a:ext cx="139337" cy="137173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0E02119-1672-AED9-BC0A-73F268656FA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362314" y="6069909"/>
            <a:ext cx="139337" cy="137173"/>
          </a:xfrm>
          <a:prstGeom prst="ellipse">
            <a:avLst/>
          </a:prstGeom>
          <a:solidFill>
            <a:schemeClr val="bg1">
              <a:lumMod val="90000"/>
            </a:schemeClr>
          </a:solidFill>
        </p:spPr>
        <p:txBody>
          <a:bodyPr lIns="0" tIns="0" rIns="0" bIns="36000" anchor="ctr"/>
          <a:lstStyle>
            <a:lvl1pPr marL="0" indent="0" algn="ctr">
              <a:lnSpc>
                <a:spcPct val="100000"/>
              </a:lnSpc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373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85;p6">
            <a:extLst>
              <a:ext uri="{FF2B5EF4-FFF2-40B4-BE49-F238E27FC236}">
                <a16:creationId xmlns:a16="http://schemas.microsoft.com/office/drawing/2014/main" id="{34CA2F9A-8F06-0CE8-6CE0-6F498FD12436}"/>
              </a:ext>
            </a:extLst>
          </p:cNvPr>
          <p:cNvSpPr/>
          <p:nvPr userDrawn="1"/>
        </p:nvSpPr>
        <p:spPr>
          <a:xfrm>
            <a:off x="30974" y="1440317"/>
            <a:ext cx="11042478" cy="5384044"/>
          </a:xfrm>
          <a:prstGeom prst="roundRect">
            <a:avLst>
              <a:gd name="adj" fmla="val 1954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51836"/>
            <a:ext cx="7837722" cy="452605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Обычный текст — не заходить за границы этого поля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D4AAD3-EE98-62A7-25D4-91064EF669F3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E79400D-21E3-B8DA-5A6F-C354BB502A78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5" name="Object 6" descr="preencoded.png">
              <a:extLst>
                <a:ext uri="{FF2B5EF4-FFF2-40B4-BE49-F238E27FC236}">
                  <a16:creationId xmlns:a16="http://schemas.microsoft.com/office/drawing/2014/main" id="{B2B7732A-823E-6CB5-4C37-C98BAA8A5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0CAD71-9FF9-3D39-EED0-3368A0C03597}"/>
              </a:ext>
            </a:extLst>
          </p:cNvPr>
          <p:cNvSpPr/>
          <p:nvPr userDrawn="1"/>
        </p:nvSpPr>
        <p:spPr>
          <a:xfrm>
            <a:off x="34823" y="33966"/>
            <a:ext cx="11042479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54FDAC04-8308-0234-FCCB-F35A9102E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1" y="514399"/>
            <a:ext cx="10134861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419457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умерованным списком и чис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FC751BB-98B8-CC43-3B9F-A70B93A1E6A5}"/>
              </a:ext>
            </a:extLst>
          </p:cNvPr>
          <p:cNvSpPr/>
          <p:nvPr userDrawn="1"/>
        </p:nvSpPr>
        <p:spPr>
          <a:xfrm>
            <a:off x="8116397" y="33966"/>
            <a:ext cx="4040781" cy="6790069"/>
          </a:xfrm>
          <a:prstGeom prst="roundRect">
            <a:avLst>
              <a:gd name="adj" fmla="val 16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7" y="33965"/>
            <a:ext cx="6966864" cy="1714664"/>
          </a:xfrm>
          <a:prstGeom prst="roundRect">
            <a:avLst>
              <a:gd name="adj" fmla="val 43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77DD7C5-AC70-2207-9B54-366349522A0E}"/>
              </a:ext>
            </a:extLst>
          </p:cNvPr>
          <p:cNvSpPr/>
          <p:nvPr userDrawn="1"/>
        </p:nvSpPr>
        <p:spPr>
          <a:xfrm>
            <a:off x="1114476" y="1783250"/>
            <a:ext cx="6966864" cy="1714664"/>
          </a:xfrm>
          <a:prstGeom prst="roundRect">
            <a:avLst>
              <a:gd name="adj" fmla="val 561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CC687B-984A-D611-A400-FA8623B16F8C}"/>
              </a:ext>
            </a:extLst>
          </p:cNvPr>
          <p:cNvSpPr/>
          <p:nvPr userDrawn="1"/>
        </p:nvSpPr>
        <p:spPr>
          <a:xfrm>
            <a:off x="1114476" y="3532535"/>
            <a:ext cx="6966864" cy="3291976"/>
          </a:xfrm>
          <a:prstGeom prst="roundRect">
            <a:avLst>
              <a:gd name="adj" fmla="val 30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4CEF1FD-D050-7BC7-4A8D-C2EC2B28B9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6397" y="1200265"/>
            <a:ext cx="4040781" cy="304108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9052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</a:t>
            </a:r>
          </a:p>
        </p:txBody>
      </p:sp>
      <p:sp>
        <p:nvSpPr>
          <p:cNvPr id="50" name="Text Placeholder 68">
            <a:extLst>
              <a:ext uri="{FF2B5EF4-FFF2-40B4-BE49-F238E27FC236}">
                <a16:creationId xmlns:a16="http://schemas.microsoft.com/office/drawing/2014/main" id="{8BD67978-D20B-DC1F-7D5C-478F6513A7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18546" y="3943727"/>
            <a:ext cx="2836484" cy="15422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2477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ctr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dirty="0"/>
              <a:t>Текст в 4 строки — не заходить за границы этого поля 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1EDEB05B-DFE6-551F-30DB-49189A99A8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67545" y="2229063"/>
            <a:ext cx="6061171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8E59D7A1-251E-1547-758E-9ACE06AEE01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67545" y="2645249"/>
            <a:ext cx="6061171" cy="41045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334" b="0" i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Подзаголовок в 2 строки — не заходить за границы этого поля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FB159381-F91C-7B0C-40B7-208BBA326A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67545" y="3954260"/>
            <a:ext cx="6061171" cy="2052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334" b="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2DD50147-293C-98D4-4324-B7F3BC62B9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5225" y="4327031"/>
            <a:ext cx="5573491" cy="205086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Нумерованный список — не заходить за границы этого поля, удалить ненужную нумерацию слева после заполнения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A83BE68B-54FC-E6EE-EB4E-4A46923AC13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67544" y="4327031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01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EA624D95-36C3-1A6B-E064-AAE965E259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67544" y="4654550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02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E065365A-AA8D-DA53-66A1-F6F5D9ACB5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67544" y="4982069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03</a:t>
            </a: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3106DC71-7B69-69D8-560C-3F82C933D0C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567544" y="5309588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04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E7F0A919-A036-6E4B-7E58-EB1707FDB93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67544" y="5637108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05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778A5626-C202-18CC-AE6C-9386AC0A7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4" y="514399"/>
            <a:ext cx="6061171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488840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умерованным списком и чис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FC751BB-98B8-CC43-3B9F-A70B93A1E6A5}"/>
              </a:ext>
            </a:extLst>
          </p:cNvPr>
          <p:cNvSpPr/>
          <p:nvPr userDrawn="1"/>
        </p:nvSpPr>
        <p:spPr>
          <a:xfrm>
            <a:off x="8116397" y="33966"/>
            <a:ext cx="4040781" cy="6790069"/>
          </a:xfrm>
          <a:prstGeom prst="roundRect">
            <a:avLst>
              <a:gd name="adj" fmla="val 16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7" y="33965"/>
            <a:ext cx="6966864" cy="1714664"/>
          </a:xfrm>
          <a:prstGeom prst="roundRect">
            <a:avLst>
              <a:gd name="adj" fmla="val 43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77DD7C5-AC70-2207-9B54-366349522A0E}"/>
              </a:ext>
            </a:extLst>
          </p:cNvPr>
          <p:cNvSpPr/>
          <p:nvPr userDrawn="1"/>
        </p:nvSpPr>
        <p:spPr>
          <a:xfrm>
            <a:off x="1114476" y="1783250"/>
            <a:ext cx="6966864" cy="1714664"/>
          </a:xfrm>
          <a:prstGeom prst="roundRect">
            <a:avLst>
              <a:gd name="adj" fmla="val 561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DCC687B-984A-D611-A400-FA8623B16F8C}"/>
              </a:ext>
            </a:extLst>
          </p:cNvPr>
          <p:cNvSpPr/>
          <p:nvPr userDrawn="1"/>
        </p:nvSpPr>
        <p:spPr>
          <a:xfrm>
            <a:off x="1114476" y="3532535"/>
            <a:ext cx="6966864" cy="3291976"/>
          </a:xfrm>
          <a:prstGeom prst="roundRect">
            <a:avLst>
              <a:gd name="adj" fmla="val 30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4CEF1FD-D050-7BC7-4A8D-C2EC2B28B9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6397" y="1200265"/>
            <a:ext cx="4040781" cy="3041088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9052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</a:t>
            </a:r>
          </a:p>
        </p:txBody>
      </p:sp>
      <p:sp>
        <p:nvSpPr>
          <p:cNvPr id="50" name="Text Placeholder 68">
            <a:extLst>
              <a:ext uri="{FF2B5EF4-FFF2-40B4-BE49-F238E27FC236}">
                <a16:creationId xmlns:a16="http://schemas.microsoft.com/office/drawing/2014/main" id="{8BD67978-D20B-DC1F-7D5C-478F6513A7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18546" y="3943727"/>
            <a:ext cx="2836484" cy="15422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+mj-lt"/>
              <a:buNone/>
              <a:defRPr sz="2477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ctr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dirty="0"/>
              <a:t>Текст в 4 строки — не заходить за границы этого поля 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1EDEB05B-DFE6-551F-30DB-49189A99A8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67545" y="2229063"/>
            <a:ext cx="6061171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8E59D7A1-251E-1547-758E-9ACE06AEE01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67545" y="2645249"/>
            <a:ext cx="6061171" cy="41045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334" b="0" i="0" kern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Подзаголовок в 2 строки — не заходить за границы этого поля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FB159381-F91C-7B0C-40B7-208BBA326A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67545" y="3954260"/>
            <a:ext cx="6061171" cy="2052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334" b="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2DD50147-293C-98D4-4324-B7F3BC62B9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055225" y="4327031"/>
            <a:ext cx="5573491" cy="205086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Нумерованный список — не заходить за границы этого поля, удалить ненужную нумерацию слева после заполнения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A83BE68B-54FC-E6EE-EB4E-4A46923AC136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67544" y="4327031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01</a:t>
            </a:r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EA624D95-36C3-1A6B-E064-AAE965E2595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67544" y="4654550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02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E065365A-AA8D-DA53-66A1-F6F5D9ACB58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567544" y="4982069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03</a:t>
            </a: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3106DC71-7B69-69D8-560C-3F82C933D0C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567544" y="5309588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04</a:t>
            </a: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E7F0A919-A036-6E4B-7E58-EB1707FDB93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567544" y="5637108"/>
            <a:ext cx="348343" cy="219888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05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778A5626-C202-18CC-AE6C-9386AC0A7F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4" y="514399"/>
            <a:ext cx="6061171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9019836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ля описания направлений бизне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E0EA816-F4B8-C475-71DB-0CA8C2EBAA17}"/>
              </a:ext>
            </a:extLst>
          </p:cNvPr>
          <p:cNvSpPr/>
          <p:nvPr userDrawn="1"/>
        </p:nvSpPr>
        <p:spPr>
          <a:xfrm>
            <a:off x="1114695" y="1440148"/>
            <a:ext cx="5259982" cy="5383408"/>
          </a:xfrm>
          <a:prstGeom prst="roundRect">
            <a:avLst>
              <a:gd name="adj" fmla="val 16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031B7F5C-E56F-4CAF-C8D0-B70A0CFF08B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612829" y="5143991"/>
            <a:ext cx="3308752" cy="1063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43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35510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871019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06529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742040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6 строк — не заходить за границы этого поля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610492-8451-8A4C-0A92-20B3BE8017E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612902" y="3600794"/>
            <a:ext cx="3308752" cy="1063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143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35510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871019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06529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742040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6 строк — не заходить за границы этого поля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56625BA-FFF0-090E-2C6D-6C9BC57ECC3C}"/>
              </a:ext>
            </a:extLst>
          </p:cNvPr>
          <p:cNvSpPr/>
          <p:nvPr userDrawn="1"/>
        </p:nvSpPr>
        <p:spPr>
          <a:xfrm>
            <a:off x="6409732" y="1440147"/>
            <a:ext cx="3237695" cy="5383409"/>
          </a:xfrm>
          <a:prstGeom prst="roundRect">
            <a:avLst>
              <a:gd name="adj" fmla="val 28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9A4B34-08BB-9D0B-84F5-1CB498621B16}"/>
              </a:ext>
            </a:extLst>
          </p:cNvPr>
          <p:cNvSpPr/>
          <p:nvPr userDrawn="1"/>
        </p:nvSpPr>
        <p:spPr>
          <a:xfrm>
            <a:off x="1114695" y="33965"/>
            <a:ext cx="8532732" cy="1371731"/>
          </a:xfrm>
          <a:prstGeom prst="roundRect">
            <a:avLst>
              <a:gd name="adj" fmla="val 47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DEDF144-D344-ACEA-B1C4-579B2882B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12575" y="2057597"/>
            <a:ext cx="3309260" cy="10630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6 строк — не заходить за границы этого поля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B7499263-477B-8368-BF1C-D9C041768278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1567544" y="2057596"/>
            <a:ext cx="815123" cy="617279"/>
          </a:xfrm>
          <a:prstGeom prst="rect">
            <a:avLst/>
          </a:prstGeom>
        </p:spPr>
        <p:txBody>
          <a:bodyPr lIns="0" tIns="0" rIns="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FAE8BA8F-A0CD-30D8-E2CF-EB1A0841D00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567544" y="3600794"/>
            <a:ext cx="815123" cy="617279"/>
          </a:xfrm>
          <a:prstGeom prst="rect">
            <a:avLst/>
          </a:prstGeom>
        </p:spPr>
        <p:txBody>
          <a:bodyPr lIns="0" tIns="0" rIns="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1CD76B9-F589-DB50-C5CD-C42B035D25EF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1567544" y="5143991"/>
            <a:ext cx="815123" cy="617279"/>
          </a:xfrm>
          <a:prstGeom prst="rect">
            <a:avLst/>
          </a:prstGeom>
        </p:spPr>
        <p:txBody>
          <a:bodyPr lIns="0" tIns="0" rIns="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8D855D9-1AA5-136A-54AC-507BB94175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1630" y="2062453"/>
            <a:ext cx="1915888" cy="329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382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Число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4B1646-3EA9-5334-8CF3-9A7AC30907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1630" y="2398304"/>
            <a:ext cx="2333899" cy="51439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3 строки — не заходить за границы этого поля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234B83D-A091-BED8-324B-B23AEFB6989B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BEF9387D-F2C6-17B0-5760-BB5E577ED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9ED396AD-3534-033E-D6D9-701193A7F9D7}"/>
              </a:ext>
            </a:extLst>
          </p:cNvPr>
          <p:cNvSpPr/>
          <p:nvPr userDrawn="1"/>
        </p:nvSpPr>
        <p:spPr>
          <a:xfrm>
            <a:off x="9682482" y="33489"/>
            <a:ext cx="2474908" cy="6791022"/>
          </a:xfrm>
          <a:prstGeom prst="roundRect">
            <a:avLst>
              <a:gd name="adj" fmla="val 340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2" name="Picture Placeholder 3">
            <a:extLst>
              <a:ext uri="{FF2B5EF4-FFF2-40B4-BE49-F238E27FC236}">
                <a16:creationId xmlns:a16="http://schemas.microsoft.com/office/drawing/2014/main" id="{7A817854-A388-8746-DE00-60C8670D44B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34292"/>
            <a:ext cx="2473237" cy="6790068"/>
          </a:xfrm>
          <a:prstGeom prst="roundRect">
            <a:avLst>
              <a:gd name="adj" fmla="val 3229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DF3A19E-0739-4575-3DDD-9653A9FF9A7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61630" y="3351047"/>
            <a:ext cx="1915888" cy="329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382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Число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BFA3C496-18FC-9591-0DA9-469F807558C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861630" y="3680881"/>
            <a:ext cx="2333899" cy="1612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1 строку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69B77542-F9C9-283A-F496-C2E7112AC9C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861630" y="4291947"/>
            <a:ext cx="1915888" cy="329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382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Число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7A85170A-D35D-79D1-3BF8-B1DA1669533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861630" y="4621781"/>
            <a:ext cx="2333899" cy="16125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1 строку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4C68FF6-4C2A-119A-68E3-870D4D55310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861630" y="5223580"/>
            <a:ext cx="1915888" cy="32983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382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Число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5B8C69A1-3A99-4B31-ED56-59C910C2BF6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861630" y="5553414"/>
            <a:ext cx="2333899" cy="6515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4 строки — не заходить за границы этого поля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ECBEB3C-C67A-BAB0-E74A-B6B07C468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7628716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15377115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ля описания индустри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125E3CC-D82A-82EF-6D88-38A649124FAC}"/>
              </a:ext>
            </a:extLst>
          </p:cNvPr>
          <p:cNvSpPr/>
          <p:nvPr userDrawn="1"/>
        </p:nvSpPr>
        <p:spPr>
          <a:xfrm>
            <a:off x="3726669" y="1440148"/>
            <a:ext cx="7350417" cy="5383886"/>
          </a:xfrm>
          <a:prstGeom prst="roundRect">
            <a:avLst>
              <a:gd name="adj" fmla="val 18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FB7D352E-9E00-C2BC-A2A0-5435FEBD0444}"/>
              </a:ext>
            </a:extLst>
          </p:cNvPr>
          <p:cNvSpPr/>
          <p:nvPr userDrawn="1"/>
        </p:nvSpPr>
        <p:spPr>
          <a:xfrm>
            <a:off x="34003" y="33489"/>
            <a:ext cx="3657603" cy="4629592"/>
          </a:xfrm>
          <a:prstGeom prst="roundRect">
            <a:avLst>
              <a:gd name="adj" fmla="val 202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ADD1630-4C6A-7477-895E-F73C16004F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837" y="2584732"/>
            <a:ext cx="2751911" cy="586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52D27C2-7BCD-E222-2654-5CD3E700F0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837" y="1406213"/>
            <a:ext cx="2751911" cy="114342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43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44444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A49210-1BFD-16DE-3EBB-89B73BD780C1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1941091-FD78-5FF0-1A87-7ECFE3824BE8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19" name="Object 6" descr="preencoded.png">
              <a:extLst>
                <a:ext uri="{FF2B5EF4-FFF2-40B4-BE49-F238E27FC236}">
                  <a16:creationId xmlns:a16="http://schemas.microsoft.com/office/drawing/2014/main" id="{79339173-3E8C-A668-A693-7625765BF6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04A1EBF-AF6F-43F6-4CBA-F45AD3A263BA}"/>
              </a:ext>
            </a:extLst>
          </p:cNvPr>
          <p:cNvSpPr/>
          <p:nvPr userDrawn="1"/>
        </p:nvSpPr>
        <p:spPr>
          <a:xfrm>
            <a:off x="3726669" y="33489"/>
            <a:ext cx="7350418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5" name="Picture Placeholder 14">
            <a:extLst>
              <a:ext uri="{FF2B5EF4-FFF2-40B4-BE49-F238E27FC236}">
                <a16:creationId xmlns:a16="http://schemas.microsoft.com/office/drawing/2014/main" id="{FD60FA9B-1028-7E04-9298-093495DABEA2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4528462" y="2400529"/>
            <a:ext cx="348343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6" name="Picture Placeholder 14">
            <a:extLst>
              <a:ext uri="{FF2B5EF4-FFF2-40B4-BE49-F238E27FC236}">
                <a16:creationId xmlns:a16="http://schemas.microsoft.com/office/drawing/2014/main" id="{BE41AD87-B7E6-0BEE-CA19-7449EA88374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28462" y="3844401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7" name="Picture Placeholder 14">
            <a:extLst>
              <a:ext uri="{FF2B5EF4-FFF2-40B4-BE49-F238E27FC236}">
                <a16:creationId xmlns:a16="http://schemas.microsoft.com/office/drawing/2014/main" id="{83A2FD94-A891-B3D2-DB48-DD7CD45D646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6" y="3844401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8" name="Picture Placeholder 14">
            <a:extLst>
              <a:ext uri="{FF2B5EF4-FFF2-40B4-BE49-F238E27FC236}">
                <a16:creationId xmlns:a16="http://schemas.microsoft.com/office/drawing/2014/main" id="{EDDC3572-10D2-DB7C-A051-47E4205815B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31095" y="3844401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9" name="Picture Placeholder 14">
            <a:extLst>
              <a:ext uri="{FF2B5EF4-FFF2-40B4-BE49-F238E27FC236}">
                <a16:creationId xmlns:a16="http://schemas.microsoft.com/office/drawing/2014/main" id="{08F8ADE0-8594-0AA5-64AF-36253C5B33F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63551" y="3844401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0" name="Picture Placeholder 14">
            <a:extLst>
              <a:ext uri="{FF2B5EF4-FFF2-40B4-BE49-F238E27FC236}">
                <a16:creationId xmlns:a16="http://schemas.microsoft.com/office/drawing/2014/main" id="{3BFDC27D-27DC-AE3E-0537-E12F47092D1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96006" y="2400529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1" name="Picture Placeholder 14">
            <a:extLst>
              <a:ext uri="{FF2B5EF4-FFF2-40B4-BE49-F238E27FC236}">
                <a16:creationId xmlns:a16="http://schemas.microsoft.com/office/drawing/2014/main" id="{59674D91-D2D8-3B45-E603-716CE4BB47F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63551" y="2400529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2" name="Picture Placeholder 14">
            <a:extLst>
              <a:ext uri="{FF2B5EF4-FFF2-40B4-BE49-F238E27FC236}">
                <a16:creationId xmlns:a16="http://schemas.microsoft.com/office/drawing/2014/main" id="{D9E2D685-0B6E-8AD7-6378-F29BA1811FB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528462" y="5112363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3" name="Picture Placeholder 14">
            <a:extLst>
              <a:ext uri="{FF2B5EF4-FFF2-40B4-BE49-F238E27FC236}">
                <a16:creationId xmlns:a16="http://schemas.microsoft.com/office/drawing/2014/main" id="{64795E8D-8D2F-47DC-21A8-51BEC521359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96006" y="5112363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4" name="Picture Placeholder 14">
            <a:extLst>
              <a:ext uri="{FF2B5EF4-FFF2-40B4-BE49-F238E27FC236}">
                <a16:creationId xmlns:a16="http://schemas.microsoft.com/office/drawing/2014/main" id="{295678FE-1CDD-F6CB-439E-302137E664E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663551" y="5112363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5" name="Picture Placeholder 14">
            <a:extLst>
              <a:ext uri="{FF2B5EF4-FFF2-40B4-BE49-F238E27FC236}">
                <a16:creationId xmlns:a16="http://schemas.microsoft.com/office/drawing/2014/main" id="{0420F51F-7663-CEEC-C04E-06A995C30A2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231095" y="5112363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6" name="Picture Placeholder 14">
            <a:extLst>
              <a:ext uri="{FF2B5EF4-FFF2-40B4-BE49-F238E27FC236}">
                <a16:creationId xmlns:a16="http://schemas.microsoft.com/office/drawing/2014/main" id="{13146487-5E59-84B4-8511-BFC8EE4FB4A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231095" y="2400529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72" name="Text Placeholder 18">
            <a:extLst>
              <a:ext uri="{FF2B5EF4-FFF2-40B4-BE49-F238E27FC236}">
                <a16:creationId xmlns:a16="http://schemas.microsoft.com/office/drawing/2014/main" id="{E6CC73DF-F400-6121-6D6E-9D9F89E877A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28461" y="3118021"/>
            <a:ext cx="1393373" cy="3518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303F5E9-6F9D-303C-7B2E-3C197B4F78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6" y="3118021"/>
            <a:ext cx="1393373" cy="3518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</a:t>
            </a:r>
          </a:p>
        </p:txBody>
      </p:sp>
      <p:sp>
        <p:nvSpPr>
          <p:cNvPr id="74" name="Text Placeholder 18">
            <a:extLst>
              <a:ext uri="{FF2B5EF4-FFF2-40B4-BE49-F238E27FC236}">
                <a16:creationId xmlns:a16="http://schemas.microsoft.com/office/drawing/2014/main" id="{E9B9E310-BBAB-F8E0-D1ED-986C5EC9DC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63550" y="3118021"/>
            <a:ext cx="1393373" cy="3518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</a:t>
            </a:r>
          </a:p>
        </p:txBody>
      </p:sp>
      <p:sp>
        <p:nvSpPr>
          <p:cNvPr id="75" name="Text Placeholder 18">
            <a:extLst>
              <a:ext uri="{FF2B5EF4-FFF2-40B4-BE49-F238E27FC236}">
                <a16:creationId xmlns:a16="http://schemas.microsoft.com/office/drawing/2014/main" id="{41555174-6331-DF7A-A5D8-D6A3AD363F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31095" y="3118021"/>
            <a:ext cx="1040183" cy="3518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</a:t>
            </a:r>
          </a:p>
        </p:txBody>
      </p:sp>
      <p:sp>
        <p:nvSpPr>
          <p:cNvPr id="76" name="Text Placeholder 18">
            <a:extLst>
              <a:ext uri="{FF2B5EF4-FFF2-40B4-BE49-F238E27FC236}">
                <a16:creationId xmlns:a16="http://schemas.microsoft.com/office/drawing/2014/main" id="{2D14054F-92B3-D31E-886C-F68C36DEDC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28461" y="4561893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77" name="Text Placeholder 18">
            <a:extLst>
              <a:ext uri="{FF2B5EF4-FFF2-40B4-BE49-F238E27FC236}">
                <a16:creationId xmlns:a16="http://schemas.microsoft.com/office/drawing/2014/main" id="{DAEBB68D-4AC7-8570-D2FD-F6AC5F01A62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6" y="4561893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78" name="Text Placeholder 18">
            <a:extLst>
              <a:ext uri="{FF2B5EF4-FFF2-40B4-BE49-F238E27FC236}">
                <a16:creationId xmlns:a16="http://schemas.microsoft.com/office/drawing/2014/main" id="{53ED838F-BD94-F2F9-AE10-33D4177DC2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63550" y="4561893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79" name="Text Placeholder 18">
            <a:extLst>
              <a:ext uri="{FF2B5EF4-FFF2-40B4-BE49-F238E27FC236}">
                <a16:creationId xmlns:a16="http://schemas.microsoft.com/office/drawing/2014/main" id="{F0429890-8AA0-381B-AE6D-99EE964E451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31095" y="4561893"/>
            <a:ext cx="104018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80" name="Text Placeholder 18">
            <a:extLst>
              <a:ext uri="{FF2B5EF4-FFF2-40B4-BE49-F238E27FC236}">
                <a16:creationId xmlns:a16="http://schemas.microsoft.com/office/drawing/2014/main" id="{B9CA3E09-64FC-8F35-6D8F-8C89DC6B7DB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28461" y="5829856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81" name="Text Placeholder 18">
            <a:extLst>
              <a:ext uri="{FF2B5EF4-FFF2-40B4-BE49-F238E27FC236}">
                <a16:creationId xmlns:a16="http://schemas.microsoft.com/office/drawing/2014/main" id="{9C945B24-50AA-C145-F292-55F5AE110DC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6006" y="5829856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82" name="Text Placeholder 18">
            <a:extLst>
              <a:ext uri="{FF2B5EF4-FFF2-40B4-BE49-F238E27FC236}">
                <a16:creationId xmlns:a16="http://schemas.microsoft.com/office/drawing/2014/main" id="{43C57A4D-561A-D1FC-58FC-C8B184E6F99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63550" y="5829856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83" name="Text Placeholder 18">
            <a:extLst>
              <a:ext uri="{FF2B5EF4-FFF2-40B4-BE49-F238E27FC236}">
                <a16:creationId xmlns:a16="http://schemas.microsoft.com/office/drawing/2014/main" id="{1C197A57-DB73-7D4B-24D0-44FEEE2F802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31095" y="5829856"/>
            <a:ext cx="104018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2AB952E-8FB9-5CB2-D6B3-00F57D13D459}"/>
              </a:ext>
            </a:extLst>
          </p:cNvPr>
          <p:cNvSpPr/>
          <p:nvPr userDrawn="1"/>
        </p:nvSpPr>
        <p:spPr>
          <a:xfrm>
            <a:off x="34004" y="4698178"/>
            <a:ext cx="3657603" cy="2125855"/>
          </a:xfrm>
          <a:prstGeom prst="roundRect">
            <a:avLst>
              <a:gd name="adj" fmla="val 39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E5774A-B03F-E5F4-099C-41C6D713DD8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837" y="5321328"/>
            <a:ext cx="2751911" cy="87955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90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35510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871019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06529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742040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C3CDFEC-3B53-9A2B-039C-66A0EBA81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0118" y="514399"/>
            <a:ext cx="644435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7367821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3 карточками и 5 фа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85;p6">
            <a:extLst>
              <a:ext uri="{FF2B5EF4-FFF2-40B4-BE49-F238E27FC236}">
                <a16:creationId xmlns:a16="http://schemas.microsoft.com/office/drawing/2014/main" id="{5188622E-FF4B-4490-33DF-A5BD27F507FF}"/>
              </a:ext>
            </a:extLst>
          </p:cNvPr>
          <p:cNvSpPr/>
          <p:nvPr userDrawn="1"/>
        </p:nvSpPr>
        <p:spPr>
          <a:xfrm>
            <a:off x="30974" y="1440317"/>
            <a:ext cx="3448598" cy="5384044"/>
          </a:xfrm>
          <a:prstGeom prst="roundRect">
            <a:avLst>
              <a:gd name="adj" fmla="val 2484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24" name="Google Shape;185;p6">
            <a:extLst>
              <a:ext uri="{FF2B5EF4-FFF2-40B4-BE49-F238E27FC236}">
                <a16:creationId xmlns:a16="http://schemas.microsoft.com/office/drawing/2014/main" id="{5CE811CC-2E0A-B3B6-9A57-DAE0F9B1D3F0}"/>
              </a:ext>
            </a:extLst>
          </p:cNvPr>
          <p:cNvSpPr/>
          <p:nvPr userDrawn="1"/>
        </p:nvSpPr>
        <p:spPr>
          <a:xfrm>
            <a:off x="3514418" y="1438764"/>
            <a:ext cx="3448598" cy="5384044"/>
          </a:xfrm>
          <a:prstGeom prst="roundRect">
            <a:avLst>
              <a:gd name="adj" fmla="val 287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0B7F8010-8A02-5EFC-0007-EEEB197C6A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680" y="2540412"/>
            <a:ext cx="2264231" cy="223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8BDDE58-165D-5953-E5F5-BA706AECD0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1112" y="2883344"/>
            <a:ext cx="2542905" cy="3257861"/>
          </a:xfrm>
          <a:custGeom>
            <a:avLst/>
            <a:gdLst>
              <a:gd name="connsiteX0" fmla="*/ 0 w 2628000"/>
              <a:gd name="connsiteY0" fmla="*/ 0 h 3420000"/>
              <a:gd name="connsiteX1" fmla="*/ 2628000 w 2628000"/>
              <a:gd name="connsiteY1" fmla="*/ 0 h 3420000"/>
              <a:gd name="connsiteX2" fmla="*/ 2628000 w 2628000"/>
              <a:gd name="connsiteY2" fmla="*/ 2520000 h 3420000"/>
              <a:gd name="connsiteX3" fmla="*/ 2088000 w 2628000"/>
              <a:gd name="connsiteY3" fmla="*/ 2520000 h 3420000"/>
              <a:gd name="connsiteX4" fmla="*/ 2088000 w 2628000"/>
              <a:gd name="connsiteY4" fmla="*/ 3420000 h 3420000"/>
              <a:gd name="connsiteX5" fmla="*/ 0 w 2628000"/>
              <a:gd name="connsiteY5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8000" h="3420000">
                <a:moveTo>
                  <a:pt x="0" y="0"/>
                </a:moveTo>
                <a:lnTo>
                  <a:pt x="2628000" y="0"/>
                </a:lnTo>
                <a:lnTo>
                  <a:pt x="2628000" y="2520000"/>
                </a:lnTo>
                <a:lnTo>
                  <a:pt x="2088000" y="2520000"/>
                </a:lnTo>
                <a:lnTo>
                  <a:pt x="2088000" y="3420000"/>
                </a:lnTo>
                <a:lnTo>
                  <a:pt x="0" y="3420000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4337" indent="-274337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SzPct val="130000"/>
              <a:buFontTx/>
              <a:buBlip>
                <a:blip r:embed="rId2"/>
              </a:buBlip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2CAD6588-E766-23CB-DD5E-FE8C5DDE74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71112" y="2538793"/>
            <a:ext cx="2264231" cy="223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6FB9A64-86DD-1003-526E-C624B61B3D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93530" y="5283873"/>
            <a:ext cx="522515" cy="857332"/>
          </a:xfrm>
          <a:prstGeom prst="rect">
            <a:avLst/>
          </a:prstGeom>
        </p:spPr>
        <p:txBody>
          <a:bodyPr lIns="0" tIns="36000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FE2B292-1793-7C36-41A5-770148C9DF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7681" y="2883344"/>
            <a:ext cx="2542905" cy="3257861"/>
          </a:xfrm>
          <a:custGeom>
            <a:avLst/>
            <a:gdLst>
              <a:gd name="connsiteX0" fmla="*/ 0 w 2628000"/>
              <a:gd name="connsiteY0" fmla="*/ 0 h 3420000"/>
              <a:gd name="connsiteX1" fmla="*/ 2628000 w 2628000"/>
              <a:gd name="connsiteY1" fmla="*/ 0 h 3420000"/>
              <a:gd name="connsiteX2" fmla="*/ 2628000 w 2628000"/>
              <a:gd name="connsiteY2" fmla="*/ 2520000 h 3420000"/>
              <a:gd name="connsiteX3" fmla="*/ 2088000 w 2628000"/>
              <a:gd name="connsiteY3" fmla="*/ 2520000 h 3420000"/>
              <a:gd name="connsiteX4" fmla="*/ 2088000 w 2628000"/>
              <a:gd name="connsiteY4" fmla="*/ 3420000 h 3420000"/>
              <a:gd name="connsiteX5" fmla="*/ 0 w 2628000"/>
              <a:gd name="connsiteY5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8000" h="3420000">
                <a:moveTo>
                  <a:pt x="0" y="0"/>
                </a:moveTo>
                <a:lnTo>
                  <a:pt x="2628000" y="0"/>
                </a:lnTo>
                <a:lnTo>
                  <a:pt x="2628000" y="2520000"/>
                </a:lnTo>
                <a:lnTo>
                  <a:pt x="2088000" y="2520000"/>
                </a:lnTo>
                <a:lnTo>
                  <a:pt x="2088000" y="3420000"/>
                </a:lnTo>
                <a:lnTo>
                  <a:pt x="0" y="3420000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4337" indent="-274337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SzPct val="130000"/>
              <a:buFontTx/>
              <a:buBlip>
                <a:blip r:embed="rId2"/>
              </a:buBlip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2A31C33C-92EB-F1AC-BDB9-47E66F02246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508071" y="5283873"/>
            <a:ext cx="522515" cy="857332"/>
          </a:xfrm>
          <a:prstGeom prst="rect">
            <a:avLst/>
          </a:prstGeom>
        </p:spPr>
        <p:txBody>
          <a:bodyPr lIns="0" tIns="36000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83DDC0-0E30-4BD4-1072-08ECAE6EB06D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B8B462A-7057-A592-A589-5C285C4AF75B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5" name="Object 6" descr="preencoded.png">
              <a:extLst>
                <a:ext uri="{FF2B5EF4-FFF2-40B4-BE49-F238E27FC236}">
                  <a16:creationId xmlns:a16="http://schemas.microsoft.com/office/drawing/2014/main" id="{6FBBD275-42CE-EFCA-AED8-49524FA14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168265F-A7D6-EC7E-2EEC-BF716041773A}"/>
              </a:ext>
            </a:extLst>
          </p:cNvPr>
          <p:cNvSpPr/>
          <p:nvPr userDrawn="1"/>
        </p:nvSpPr>
        <p:spPr>
          <a:xfrm>
            <a:off x="34823" y="33966"/>
            <a:ext cx="11042479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F2CFF69-E045-CB95-F9EA-4DF8C9CCA7CE}"/>
              </a:ext>
            </a:extLst>
          </p:cNvPr>
          <p:cNvSpPr/>
          <p:nvPr userDrawn="1"/>
        </p:nvSpPr>
        <p:spPr>
          <a:xfrm>
            <a:off x="7001699" y="1438763"/>
            <a:ext cx="4071765" cy="5384043"/>
          </a:xfrm>
          <a:prstGeom prst="roundRect">
            <a:avLst>
              <a:gd name="adj" fmla="val 17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436A391C-99C4-BC7C-0000-2957FC238BE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452619" y="1898848"/>
            <a:ext cx="1567544" cy="414801"/>
          </a:xfrm>
          <a:prstGeom prst="rect">
            <a:avLst/>
          </a:prstGeom>
        </p:spPr>
        <p:txBody>
          <a:bodyPr lIns="0" tIns="251999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 изображение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4EABEE99-6430-7FD8-D951-D973D369EC7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452619" y="5121827"/>
            <a:ext cx="1567544" cy="414801"/>
          </a:xfrm>
          <a:prstGeom prst="rect">
            <a:avLst/>
          </a:prstGeom>
        </p:spPr>
        <p:txBody>
          <a:bodyPr lIns="0" tIns="251999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 изображение</a:t>
            </a:r>
          </a:p>
        </p:txBody>
      </p:sp>
      <p:sp>
        <p:nvSpPr>
          <p:cNvPr id="34" name="Text Placeholder 38">
            <a:extLst>
              <a:ext uri="{FF2B5EF4-FFF2-40B4-BE49-F238E27FC236}">
                <a16:creationId xmlns:a16="http://schemas.microsoft.com/office/drawing/2014/main" id="{5D79B8FB-D885-A7D6-3E08-23FDF2598CA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52619" y="3996832"/>
            <a:ext cx="3169923" cy="5277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0000"/>
              <a:buFont typeface="Arial" panose="020B0604020202020204" pitchFamily="34" charset="0"/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6EE42DD5-82C3-4AC8-E238-59764F545F96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83825" y="1886130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6763B34-758F-FBA9-F3FA-ED63A98C13FA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3971112" y="1886130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29A82A91-7CA5-7545-A22B-6D41E4DDAC1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452619" y="2387962"/>
            <a:ext cx="3169923" cy="5277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0000"/>
              <a:buFont typeface="Arial" panose="020B0604020202020204" pitchFamily="34" charset="0"/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14" name="Text Placeholder 38">
            <a:extLst>
              <a:ext uri="{FF2B5EF4-FFF2-40B4-BE49-F238E27FC236}">
                <a16:creationId xmlns:a16="http://schemas.microsoft.com/office/drawing/2014/main" id="{6BF07161-4824-7F46-084D-9EB8CC8C5AC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52619" y="5613472"/>
            <a:ext cx="3169923" cy="5277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0000"/>
              <a:buFont typeface="Arial" panose="020B0604020202020204" pitchFamily="34" charset="0"/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D6B9D3A-93D2-8A56-B4A6-00BF60F2ABB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452619" y="3506102"/>
            <a:ext cx="1567544" cy="414801"/>
          </a:xfrm>
          <a:prstGeom prst="rect">
            <a:avLst/>
          </a:prstGeom>
        </p:spPr>
        <p:txBody>
          <a:bodyPr lIns="0" tIns="251999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 изображение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61D7ED6-E0C0-DC58-97E6-7020E7175D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1" y="514399"/>
            <a:ext cx="10134861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35638019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карто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1066743-A3A4-08A1-7128-D468459F0E49}"/>
              </a:ext>
            </a:extLst>
          </p:cNvPr>
          <p:cNvSpPr/>
          <p:nvPr userDrawn="1"/>
        </p:nvSpPr>
        <p:spPr>
          <a:xfrm>
            <a:off x="5016351" y="1440318"/>
            <a:ext cx="7141035" cy="3943726"/>
          </a:xfrm>
          <a:prstGeom prst="roundRect">
            <a:avLst>
              <a:gd name="adj" fmla="val 17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5F7F3B5-DF0A-A252-AC80-EE9817A00776}"/>
              </a:ext>
            </a:extLst>
          </p:cNvPr>
          <p:cNvSpPr/>
          <p:nvPr userDrawn="1"/>
        </p:nvSpPr>
        <p:spPr>
          <a:xfrm>
            <a:off x="1114697" y="5418335"/>
            <a:ext cx="11042689" cy="1404385"/>
          </a:xfrm>
          <a:prstGeom prst="roundRect">
            <a:avLst>
              <a:gd name="adj" fmla="val 35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571B64C-C7C4-052B-E2F3-7F5AFBDD85D3}"/>
              </a:ext>
            </a:extLst>
          </p:cNvPr>
          <p:cNvSpPr/>
          <p:nvPr userDrawn="1"/>
        </p:nvSpPr>
        <p:spPr>
          <a:xfrm>
            <a:off x="1114697" y="33965"/>
            <a:ext cx="11042691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5190D03-9F2A-03E0-F6D2-72B99C0555EB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45" name="Object 6" descr="preencoded.png">
            <a:extLst>
              <a:ext uri="{FF2B5EF4-FFF2-40B4-BE49-F238E27FC236}">
                <a16:creationId xmlns:a16="http://schemas.microsoft.com/office/drawing/2014/main" id="{26DCED01-523A-2856-74DE-CAE656E02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180F62-829F-7244-AD30-C83B7617BE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387" y="1678233"/>
            <a:ext cx="6606966" cy="3467896"/>
          </a:xfrm>
          <a:prstGeom prst="rect">
            <a:avLst/>
          </a:prstGeom>
          <a:effectLst>
            <a:outerShdw blurRad="127000" dist="63500" dir="2700000" algn="tl" rotWithShape="0">
              <a:schemeClr val="tx1">
                <a:alpha val="10000"/>
              </a:schemeClr>
            </a:outerShdw>
          </a:effectLst>
        </p:spPr>
      </p:pic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F3AB1C9-E2DE-A2C7-159E-55EAE8424D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67462" y="2993313"/>
            <a:ext cx="870858" cy="1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B407E53A-19BA-9219-69B4-84932CFB83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67462" y="3260567"/>
            <a:ext cx="870858" cy="1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9F75B1A2-5074-585C-34A5-7DFDC8E500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67462" y="3527820"/>
            <a:ext cx="870858" cy="1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70AAC620-482D-4FB1-01CE-E8FABCAC5F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26001" y="4017089"/>
            <a:ext cx="870858" cy="1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0979C74-FED8-E85B-B417-AB4B082FD7B2}"/>
              </a:ext>
            </a:extLst>
          </p:cNvPr>
          <p:cNvSpPr/>
          <p:nvPr userDrawn="1"/>
        </p:nvSpPr>
        <p:spPr>
          <a:xfrm>
            <a:off x="1114698" y="1440316"/>
            <a:ext cx="3866609" cy="1954717"/>
          </a:xfrm>
          <a:prstGeom prst="roundRect">
            <a:avLst>
              <a:gd name="adj" fmla="val 29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A7195FF-8B73-ABB1-7A50-ABCD30D7FB9B}"/>
              </a:ext>
            </a:extLst>
          </p:cNvPr>
          <p:cNvSpPr/>
          <p:nvPr userDrawn="1"/>
        </p:nvSpPr>
        <p:spPr>
          <a:xfrm>
            <a:off x="1114698" y="3429327"/>
            <a:ext cx="3866609" cy="1954717"/>
          </a:xfrm>
          <a:prstGeom prst="roundRect">
            <a:avLst>
              <a:gd name="adj" fmla="val 29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D58F56E-678C-173E-C930-A20518F8EF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05012" y="2967316"/>
            <a:ext cx="209006" cy="20576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F2DDA92-3531-A02D-8E6D-87F773513E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05012" y="3238977"/>
            <a:ext cx="209006" cy="20576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6ECC62D2-FE82-E2D2-CC25-4D91105E94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5012" y="3510636"/>
            <a:ext cx="209006" cy="20576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52D57EF3-A5E4-FCAD-181B-3A24BA3CC1F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567544" y="2126183"/>
            <a:ext cx="2960917" cy="474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3 строки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D738F5D4-5C4E-BEAD-5698-0EE2CFB5D6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776550" y="2799675"/>
            <a:ext cx="2438402" cy="16082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Комментарий в 1 строку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9CA008C7-E828-7300-524E-9D5D06B834C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567544" y="2794353"/>
            <a:ext cx="174172" cy="1714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5752144C-7012-F966-96A9-601F38B8B4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67545" y="1886129"/>
            <a:ext cx="2960917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56" name="Text Placeholder 24">
            <a:extLst>
              <a:ext uri="{FF2B5EF4-FFF2-40B4-BE49-F238E27FC236}">
                <a16:creationId xmlns:a16="http://schemas.microsoft.com/office/drawing/2014/main" id="{D950645F-0BF7-6B4D-E9E5-244425C1E9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67544" y="4115193"/>
            <a:ext cx="2960917" cy="474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3 строки</a:t>
            </a:r>
          </a:p>
        </p:txBody>
      </p:sp>
      <p:sp>
        <p:nvSpPr>
          <p:cNvPr id="57" name="Text Placeholder 24">
            <a:extLst>
              <a:ext uri="{FF2B5EF4-FFF2-40B4-BE49-F238E27FC236}">
                <a16:creationId xmlns:a16="http://schemas.microsoft.com/office/drawing/2014/main" id="{8DF59D69-BE92-AAA9-8B86-ADA950A5DD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76550" y="4783514"/>
            <a:ext cx="2438402" cy="16082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Комментарий в 1 строку</a:t>
            </a:r>
          </a:p>
        </p:txBody>
      </p:sp>
      <p:sp>
        <p:nvSpPr>
          <p:cNvPr id="58" name="Picture Placeholder 14">
            <a:extLst>
              <a:ext uri="{FF2B5EF4-FFF2-40B4-BE49-F238E27FC236}">
                <a16:creationId xmlns:a16="http://schemas.microsoft.com/office/drawing/2014/main" id="{5C7B4881-26D4-2A05-C27F-0B84B0D61C5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567544" y="4778192"/>
            <a:ext cx="174172" cy="1714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521D2FA1-37B2-F0FC-BB8A-E1EC9F3D0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67545" y="3875139"/>
            <a:ext cx="2960917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60" name="Text Placeholder 24">
            <a:extLst>
              <a:ext uri="{FF2B5EF4-FFF2-40B4-BE49-F238E27FC236}">
                <a16:creationId xmlns:a16="http://schemas.microsoft.com/office/drawing/2014/main" id="{468AD5EC-5F5B-57BB-EAAB-DCDFCC07F2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67544" y="6104203"/>
            <a:ext cx="2960917" cy="31664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2 строки</a:t>
            </a:r>
          </a:p>
        </p:txBody>
      </p:sp>
      <p:sp>
        <p:nvSpPr>
          <p:cNvPr id="61" name="Text Placeholder 24">
            <a:extLst>
              <a:ext uri="{FF2B5EF4-FFF2-40B4-BE49-F238E27FC236}">
                <a16:creationId xmlns:a16="http://schemas.microsoft.com/office/drawing/2014/main" id="{595644C4-DFB4-F803-CB2D-EA2B9E8AE0C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62965" y="5864148"/>
            <a:ext cx="2960917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66" name="Text Placeholder 24">
            <a:extLst>
              <a:ext uri="{FF2B5EF4-FFF2-40B4-BE49-F238E27FC236}">
                <a16:creationId xmlns:a16="http://schemas.microsoft.com/office/drawing/2014/main" id="{0D617B62-8428-CE3D-930A-79A4F6993F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120645" y="6104203"/>
            <a:ext cx="3030586" cy="31664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2 строки</a:t>
            </a:r>
          </a:p>
        </p:txBody>
      </p:sp>
      <p:sp>
        <p:nvSpPr>
          <p:cNvPr id="67" name="Text Placeholder 24">
            <a:extLst>
              <a:ext uri="{FF2B5EF4-FFF2-40B4-BE49-F238E27FC236}">
                <a16:creationId xmlns:a16="http://schemas.microsoft.com/office/drawing/2014/main" id="{EA1C0951-B75E-20F9-5AF9-D55862111ED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0645" y="5864148"/>
            <a:ext cx="3030586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68" name="Text Placeholder 24">
            <a:extLst>
              <a:ext uri="{FF2B5EF4-FFF2-40B4-BE49-F238E27FC236}">
                <a16:creationId xmlns:a16="http://schemas.microsoft.com/office/drawing/2014/main" id="{7DAA1337-D662-4B80-25B7-C26579D5755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43414" y="6104203"/>
            <a:ext cx="2960917" cy="31664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2 строки</a:t>
            </a:r>
          </a:p>
        </p:txBody>
      </p:sp>
      <p:sp>
        <p:nvSpPr>
          <p:cNvPr id="69" name="Text Placeholder 24">
            <a:extLst>
              <a:ext uri="{FF2B5EF4-FFF2-40B4-BE49-F238E27FC236}">
                <a16:creationId xmlns:a16="http://schemas.microsoft.com/office/drawing/2014/main" id="{3E1DADCE-AFFF-1334-0CD0-3CB5EE8A21D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43414" y="5864148"/>
            <a:ext cx="2960917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70" name="Picture Placeholder 14">
            <a:extLst>
              <a:ext uri="{FF2B5EF4-FFF2-40B4-BE49-F238E27FC236}">
                <a16:creationId xmlns:a16="http://schemas.microsoft.com/office/drawing/2014/main" id="{D0CC36A8-B32B-6C52-4A3E-582E07C3B8C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7669370" y="3994620"/>
            <a:ext cx="209006" cy="2057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00B71724-3CD5-04A6-BBD9-2D650EE76393}"/>
              </a:ext>
            </a:extLst>
          </p:cNvPr>
          <p:cNvSpPr/>
          <p:nvPr userDrawn="1"/>
        </p:nvSpPr>
        <p:spPr>
          <a:xfrm rot="5400000">
            <a:off x="10354196" y="2742144"/>
            <a:ext cx="420296" cy="1442747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bg1">
                <a:lumMod val="90000"/>
              </a:schemeClr>
            </a:solidFill>
            <a:prstDash val="solid"/>
          </a:ln>
          <a:effectLst>
            <a:outerShdw blurRad="381000" dist="127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2C8EAFC-BF9B-AF7D-9522-1AC6D1F8FEE4}"/>
              </a:ext>
            </a:extLst>
          </p:cNvPr>
          <p:cNvSpPr/>
          <p:nvPr userDrawn="1"/>
        </p:nvSpPr>
        <p:spPr>
          <a:xfrm>
            <a:off x="9266573" y="3173075"/>
            <a:ext cx="592183" cy="58298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F39D4-9E20-B6EB-07B1-824637D68BD1}"/>
              </a:ext>
            </a:extLst>
          </p:cNvPr>
          <p:cNvSpPr txBox="1"/>
          <p:nvPr userDrawn="1"/>
        </p:nvSpPr>
        <p:spPr>
          <a:xfrm>
            <a:off x="9931860" y="3353812"/>
            <a:ext cx="1813701" cy="2199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29" dirty="0">
                <a:latin typeface="Roboto" panose="02000000000000000000" pitchFamily="2" charset="0"/>
                <a:ea typeface="Roboto" panose="02000000000000000000" pitchFamily="2" charset="0"/>
              </a:rPr>
              <a:t>На связи 24/7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3791C730-EFAC-2763-A09D-1BD5B8D9CA9A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9388493" y="3293102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7FEEFB9-2121-9285-4989-812F075C0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8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42943066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контактами сотрудник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4CDC737-EA9A-8057-3D8A-6B274B9E6492}"/>
              </a:ext>
            </a:extLst>
          </p:cNvPr>
          <p:cNvSpPr/>
          <p:nvPr userDrawn="1"/>
        </p:nvSpPr>
        <p:spPr>
          <a:xfrm>
            <a:off x="34610" y="1268924"/>
            <a:ext cx="4703713" cy="5555510"/>
          </a:xfrm>
          <a:prstGeom prst="roundRect">
            <a:avLst>
              <a:gd name="adj" fmla="val 21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39">
            <a:extLst>
              <a:ext uri="{FF2B5EF4-FFF2-40B4-BE49-F238E27FC236}">
                <a16:creationId xmlns:a16="http://schemas.microsoft.com/office/drawing/2014/main" id="{01FA7E89-2D7B-4EC8-ACDF-406A31213B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9661" y="3317512"/>
            <a:ext cx="2786746" cy="4397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Адрес в 2 строки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745BF9D-71D2-C189-A9C0-77634629060B}"/>
              </a:ext>
            </a:extLst>
          </p:cNvPr>
          <p:cNvSpPr/>
          <p:nvPr userDrawn="1"/>
        </p:nvSpPr>
        <p:spPr>
          <a:xfrm>
            <a:off x="4772617" y="4732321"/>
            <a:ext cx="7384336" cy="2091237"/>
          </a:xfrm>
          <a:prstGeom prst="roundRect">
            <a:avLst>
              <a:gd name="adj" fmla="val 47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DC2B1CD-AC57-6799-F748-824D3414A905}"/>
              </a:ext>
            </a:extLst>
          </p:cNvPr>
          <p:cNvSpPr/>
          <p:nvPr userDrawn="1"/>
        </p:nvSpPr>
        <p:spPr>
          <a:xfrm>
            <a:off x="8673521" y="1268850"/>
            <a:ext cx="3483432" cy="3429327"/>
          </a:xfrm>
          <a:prstGeom prst="roundRect">
            <a:avLst>
              <a:gd name="adj" fmla="val 244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3D55F60-D116-FF84-F56B-C653B799F74F}"/>
              </a:ext>
            </a:extLst>
          </p:cNvPr>
          <p:cNvSpPr/>
          <p:nvPr userDrawn="1"/>
        </p:nvSpPr>
        <p:spPr>
          <a:xfrm>
            <a:off x="4772617" y="1268850"/>
            <a:ext cx="3866609" cy="3429327"/>
          </a:xfrm>
          <a:prstGeom prst="roundRect">
            <a:avLst>
              <a:gd name="adj" fmla="val 21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46A2C9E-971E-8746-E84C-59F24C23DAEB}"/>
              </a:ext>
            </a:extLst>
          </p:cNvPr>
          <p:cNvSpPr/>
          <p:nvPr userDrawn="1"/>
        </p:nvSpPr>
        <p:spPr>
          <a:xfrm>
            <a:off x="34610" y="34443"/>
            <a:ext cx="12122343" cy="1200265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3" descr="preencoded.png">
            <a:extLst>
              <a:ext uri="{FF2B5EF4-FFF2-40B4-BE49-F238E27FC236}">
                <a16:creationId xmlns:a16="http://schemas.microsoft.com/office/drawing/2014/main" id="{85C2E02E-B4D8-F693-C72B-2E304754B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38913" y="351594"/>
            <a:ext cx="3337499" cy="4458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B19614-1694-3524-9D6F-F2EC975F7FE7}"/>
              </a:ext>
            </a:extLst>
          </p:cNvPr>
          <p:cNvSpPr txBox="1"/>
          <p:nvPr userDrawn="1"/>
        </p:nvSpPr>
        <p:spPr>
          <a:xfrm>
            <a:off x="993094" y="2078896"/>
            <a:ext cx="2786744" cy="4690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048" b="0" i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КОНТАКТЫ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BEE0115-782D-3DDD-E051-B8D6F61408E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6036" y="1783249"/>
            <a:ext cx="2438402" cy="2400529"/>
          </a:xfrm>
          <a:prstGeom prst="rect">
            <a:avLst/>
          </a:prstGeom>
        </p:spPr>
        <p:txBody>
          <a:bodyPr lIns="180000" tIns="1080000" rIns="180000" bIns="0" anchor="ctr"/>
          <a:lstStyle>
            <a:lvl1pPr marL="0" indent="0" algn="ctr">
              <a:buNone/>
              <a:defRPr lang="ru-RU" sz="1334" dirty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25050" lvl="0" indent="-225050"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Изображение </a:t>
            </a:r>
            <a:r>
              <a:rPr lang="en-US" dirty="0"/>
              <a:t>QR-</a:t>
            </a:r>
            <a:r>
              <a:rPr lang="ru-RU" dirty="0"/>
              <a:t>кода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1456A3-6BF7-951B-DE10-269E70DB80DC}"/>
              </a:ext>
            </a:extLst>
          </p:cNvPr>
          <p:cNvSpPr/>
          <p:nvPr userDrawn="1"/>
        </p:nvSpPr>
        <p:spPr>
          <a:xfrm>
            <a:off x="5225463" y="2078895"/>
            <a:ext cx="870858" cy="8573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256BB46-DA5F-939B-F5BA-19BE5E6715F1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225464" y="2078895"/>
            <a:ext cx="870859" cy="857332"/>
          </a:xfrm>
          <a:prstGeom prst="ellipse">
            <a:avLst/>
          </a:prstGeom>
        </p:spPr>
        <p:txBody>
          <a:bodyPr lIns="0" tIns="540000" rIns="0" bIns="0" anchor="ctr"/>
          <a:lstStyle>
            <a:lvl1pPr marL="0" indent="0" algn="ctr">
              <a:buNone/>
              <a:defRPr lang="ru-RU" sz="95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225050" lvl="0" indent="-225050" algn="ctr">
              <a:lnSpc>
                <a:spcPct val="100000"/>
              </a:lnSpc>
              <a:spcBef>
                <a:spcPts val="0"/>
              </a:spcBef>
            </a:pPr>
            <a:r>
              <a:rPr lang="ru-RU" dirty="0"/>
              <a:t>Фото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CCA434C-A0EA-63D5-AA41-5A5D214FA8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25463" y="3211283"/>
            <a:ext cx="2960917" cy="293186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905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Имя Фамилия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AABEC9DA-24DF-5105-05D6-7C75A8AB08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25463" y="3554838"/>
            <a:ext cx="2960917" cy="685865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Должность не более 3 строк, не заходить за границы этого поля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8B9D5F7D-08BD-EE04-BBD1-2D83046F6C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25148" y="5346450"/>
            <a:ext cx="2960917" cy="2234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Мобильный телефон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5504A27-C380-4246-684E-B6C529FD15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25463" y="1714591"/>
            <a:ext cx="2960917" cy="1489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Font typeface="Arial" panose="020B0604020202020204" pitchFamily="34" charset="0"/>
              <a:buNone/>
              <a:def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Призыв связаться в 1 строку:</a:t>
            </a:r>
          </a:p>
        </p:txBody>
      </p:sp>
      <p:sp>
        <p:nvSpPr>
          <p:cNvPr id="30" name="Text Placeholder 39">
            <a:extLst>
              <a:ext uri="{FF2B5EF4-FFF2-40B4-BE49-F238E27FC236}">
                <a16:creationId xmlns:a16="http://schemas.microsoft.com/office/drawing/2014/main" id="{D9FE2D49-2611-3C3F-4F91-B19556E819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26367" y="5178285"/>
            <a:ext cx="2577740" cy="1217936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143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Другая контактная информация или комментарий</a:t>
            </a:r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79DAC25B-D126-52F8-715C-A32D96F2A72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9661" y="4072930"/>
            <a:ext cx="2786746" cy="219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Общий телефон</a:t>
            </a:r>
          </a:p>
        </p:txBody>
      </p:sp>
      <p:sp>
        <p:nvSpPr>
          <p:cNvPr id="7" name="Text Placeholder 39">
            <a:extLst>
              <a:ext uri="{FF2B5EF4-FFF2-40B4-BE49-F238E27FC236}">
                <a16:creationId xmlns:a16="http://schemas.microsoft.com/office/drawing/2014/main" id="{63964EB6-D1A7-6193-FD36-CEC1B1BD53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9661" y="4608460"/>
            <a:ext cx="2786746" cy="219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Общая почта</a:t>
            </a:r>
          </a:p>
        </p:txBody>
      </p:sp>
      <p:sp>
        <p:nvSpPr>
          <p:cNvPr id="9" name="Text Placeholder 39">
            <a:extLst>
              <a:ext uri="{FF2B5EF4-FFF2-40B4-BE49-F238E27FC236}">
                <a16:creationId xmlns:a16="http://schemas.microsoft.com/office/drawing/2014/main" id="{F0036097-CAE5-018F-6809-3760380E6F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9661" y="5143991"/>
            <a:ext cx="2786746" cy="219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Сайт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317267-A58F-FB0A-7ADA-0E54E52DBABD}"/>
              </a:ext>
            </a:extLst>
          </p:cNvPr>
          <p:cNvSpPr txBox="1"/>
          <p:nvPr userDrawn="1"/>
        </p:nvSpPr>
        <p:spPr>
          <a:xfrm>
            <a:off x="989661" y="3086395"/>
            <a:ext cx="2786744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Адрес офиса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9A62A5-F495-192A-D49E-8AEA7118D465}"/>
              </a:ext>
            </a:extLst>
          </p:cNvPr>
          <p:cNvSpPr txBox="1"/>
          <p:nvPr userDrawn="1"/>
        </p:nvSpPr>
        <p:spPr>
          <a:xfrm>
            <a:off x="989661" y="3841814"/>
            <a:ext cx="2786745" cy="1465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Общий телефон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3137D27-CD35-8721-5C72-DBE20A708361}"/>
              </a:ext>
            </a:extLst>
          </p:cNvPr>
          <p:cNvSpPr txBox="1"/>
          <p:nvPr userDrawn="1"/>
        </p:nvSpPr>
        <p:spPr>
          <a:xfrm>
            <a:off x="989661" y="4377343"/>
            <a:ext cx="2786746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Общий адрес электронной почты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370E3A-0C2D-674A-1C0F-876E1EF20F19}"/>
              </a:ext>
            </a:extLst>
          </p:cNvPr>
          <p:cNvSpPr txBox="1"/>
          <p:nvPr userDrawn="1"/>
        </p:nvSpPr>
        <p:spPr>
          <a:xfrm>
            <a:off x="989661" y="4912872"/>
            <a:ext cx="2786744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Сайт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DAD3EC-68F0-6AB2-D878-2D1108F8C5AE}"/>
              </a:ext>
            </a:extLst>
          </p:cNvPr>
          <p:cNvSpPr txBox="1"/>
          <p:nvPr userDrawn="1"/>
        </p:nvSpPr>
        <p:spPr>
          <a:xfrm>
            <a:off x="5225148" y="5178284"/>
            <a:ext cx="1393373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Мобильный телефон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9D1407-97E3-02AB-4216-03DC0312BBAE}"/>
              </a:ext>
            </a:extLst>
          </p:cNvPr>
          <p:cNvSpPr txBox="1"/>
          <p:nvPr userDrawn="1"/>
        </p:nvSpPr>
        <p:spPr>
          <a:xfrm>
            <a:off x="5225148" y="5591454"/>
            <a:ext cx="1393373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Рабочий телефон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F758FC-E0F8-E0DD-9A67-D500D55FCE4F}"/>
              </a:ext>
            </a:extLst>
          </p:cNvPr>
          <p:cNvSpPr txBox="1"/>
          <p:nvPr userDrawn="1"/>
        </p:nvSpPr>
        <p:spPr>
          <a:xfrm>
            <a:off x="5222003" y="6004624"/>
            <a:ext cx="2765699" cy="1465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953" b="0" i="0" dirty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Адрес электронной почты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5272DC58-E74C-4491-943C-46AB596D8D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25148" y="6172790"/>
            <a:ext cx="2960917" cy="2234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Мобильный телефон</a:t>
            </a:r>
          </a:p>
        </p:txBody>
      </p:sp>
      <p:sp>
        <p:nvSpPr>
          <p:cNvPr id="32" name="Text Placeholder 39">
            <a:extLst>
              <a:ext uri="{FF2B5EF4-FFF2-40B4-BE49-F238E27FC236}">
                <a16:creationId xmlns:a16="http://schemas.microsoft.com/office/drawing/2014/main" id="{E284A936-F81E-F80A-6DF1-E773D17A85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25148" y="5759620"/>
            <a:ext cx="2960917" cy="2234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1143"/>
              </a:spcBef>
              <a:buNone/>
              <a:defRPr lang="ru-RU" sz="1429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defRPr>
            </a:lvl1pPr>
          </a:lstStyle>
          <a:p>
            <a:pPr marL="0" lvl="0" defTabSz="435510">
              <a:spcBef>
                <a:spcPts val="0"/>
              </a:spcBef>
              <a:spcAft>
                <a:spcPts val="0"/>
              </a:spcAft>
            </a:pPr>
            <a:r>
              <a:rPr lang="ru-RU" dirty="0"/>
              <a:t>Рабочий телефон</a:t>
            </a:r>
          </a:p>
        </p:txBody>
      </p:sp>
    </p:spTree>
    <p:extLst>
      <p:ext uri="{BB962C8B-B14F-4D97-AF65-F5344CB8AC3E}">
        <p14:creationId xmlns:p14="http://schemas.microsoft.com/office/powerpoint/2010/main" val="2929629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3 нумерованными кол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FC751BB-98B8-CC43-3B9F-A70B93A1E6A5}"/>
              </a:ext>
            </a:extLst>
          </p:cNvPr>
          <p:cNvSpPr/>
          <p:nvPr userDrawn="1"/>
        </p:nvSpPr>
        <p:spPr>
          <a:xfrm>
            <a:off x="8499574" y="1783251"/>
            <a:ext cx="3657603" cy="5040784"/>
          </a:xfrm>
          <a:prstGeom prst="roundRect">
            <a:avLst>
              <a:gd name="adj" fmla="val 2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6CC741-5DCB-5843-0A4D-1EA6CB371879}"/>
              </a:ext>
            </a:extLst>
          </p:cNvPr>
          <p:cNvSpPr/>
          <p:nvPr userDrawn="1"/>
        </p:nvSpPr>
        <p:spPr>
          <a:xfrm>
            <a:off x="1114698" y="1783251"/>
            <a:ext cx="3657603" cy="5040784"/>
          </a:xfrm>
          <a:prstGeom prst="roundRect">
            <a:avLst>
              <a:gd name="adj" fmla="val 2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14AE730-8A56-6591-8438-B3D5FDADF3E7}"/>
              </a:ext>
            </a:extLst>
          </p:cNvPr>
          <p:cNvSpPr/>
          <p:nvPr userDrawn="1"/>
        </p:nvSpPr>
        <p:spPr>
          <a:xfrm>
            <a:off x="4807136" y="1783251"/>
            <a:ext cx="3657603" cy="5040784"/>
          </a:xfrm>
          <a:prstGeom prst="roundRect">
            <a:avLst>
              <a:gd name="adj" fmla="val 2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432" y="3840845"/>
            <a:ext cx="2751911" cy="2057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 и делать одинаковое количество строк во всех колонках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DBF6A2-ECC0-E615-9295-87F8597C1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432" y="2229063"/>
            <a:ext cx="1393373" cy="754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763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78F150-D393-EBB0-370B-CEE8B9B35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965" y="2229063"/>
            <a:ext cx="1393373" cy="754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763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B904525-A5FA-5C8F-B529-1DF4D01018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52508" y="2229063"/>
            <a:ext cx="1393373" cy="7544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4763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63EE1A02-6247-9C94-EA25-7ED9EE068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3189274"/>
            <a:ext cx="2751911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7" name="Title 6">
            <a:extLst>
              <a:ext uri="{FF2B5EF4-FFF2-40B4-BE49-F238E27FC236}">
                <a16:creationId xmlns:a16="http://schemas.microsoft.com/office/drawing/2014/main" id="{1B9379C5-9059-318A-7582-16CA36A0E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F682C432-FDCD-2612-897C-96D7BAA5BB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9982" y="3189274"/>
            <a:ext cx="2751911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89B3EF05-6182-9322-1881-42CD2AFC71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54505" y="3189274"/>
            <a:ext cx="2751911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7DD197-39F9-96D0-0C0B-B50309D53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982" y="3840845"/>
            <a:ext cx="2751911" cy="2057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 и делать одинаковое количество строк во всех колонках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979936FE-05CE-CFAC-8BC6-4B62BEEE60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54505" y="3840845"/>
            <a:ext cx="2751911" cy="2057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 и делать одинаковое количество строк во всех колонках</a:t>
            </a:r>
          </a:p>
        </p:txBody>
      </p:sp>
    </p:spTree>
    <p:extLst>
      <p:ext uri="{BB962C8B-B14F-4D97-AF65-F5344CB8AC3E}">
        <p14:creationId xmlns:p14="http://schemas.microsoft.com/office/powerpoint/2010/main" val="1609198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3 карточками и изображе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23370F6B-0BDF-491F-9A36-C1CBB3D70358}"/>
              </a:ext>
            </a:extLst>
          </p:cNvPr>
          <p:cNvSpPr/>
          <p:nvPr userDrawn="1"/>
        </p:nvSpPr>
        <p:spPr>
          <a:xfrm>
            <a:off x="34610" y="33489"/>
            <a:ext cx="7698609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95337C7-ADE0-0B42-2434-12D1A8D524F8}"/>
              </a:ext>
            </a:extLst>
          </p:cNvPr>
          <p:cNvSpPr/>
          <p:nvPr userDrawn="1"/>
        </p:nvSpPr>
        <p:spPr>
          <a:xfrm>
            <a:off x="1114474" y="1440148"/>
            <a:ext cx="6618521" cy="1748957"/>
          </a:xfrm>
          <a:prstGeom prst="roundRect">
            <a:avLst>
              <a:gd name="adj" fmla="val 5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3039458-E052-BB14-1D59-EC525389B403}"/>
              </a:ext>
            </a:extLst>
          </p:cNvPr>
          <p:cNvSpPr/>
          <p:nvPr userDrawn="1"/>
        </p:nvSpPr>
        <p:spPr>
          <a:xfrm>
            <a:off x="1114474" y="3223557"/>
            <a:ext cx="6618521" cy="1783250"/>
          </a:xfrm>
          <a:prstGeom prst="roundRect">
            <a:avLst>
              <a:gd name="adj" fmla="val 48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24BBBCD-782F-FC61-3BF4-553DE011746D}"/>
              </a:ext>
            </a:extLst>
          </p:cNvPr>
          <p:cNvSpPr/>
          <p:nvPr userDrawn="1"/>
        </p:nvSpPr>
        <p:spPr>
          <a:xfrm>
            <a:off x="1114474" y="5041261"/>
            <a:ext cx="6618521" cy="1783250"/>
          </a:xfrm>
          <a:prstGeom prst="roundRect">
            <a:avLst>
              <a:gd name="adj" fmla="val 48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B6E045B-08AA-7CD4-17AF-FBFD235B93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67322" y="2160476"/>
            <a:ext cx="5712782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3BDC1CDC-1DB7-688A-FB61-0944D3E877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322" y="1817544"/>
            <a:ext cx="5712828" cy="223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7FAB047-0D7C-F748-E1BD-91E554FF8C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67277" y="3941639"/>
            <a:ext cx="5712826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F3C7C9D-C0F7-6FED-5FBA-8076461E70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67276" y="3595280"/>
            <a:ext cx="5712828" cy="223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84421C9-80F1-6D58-0767-7205D50C35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67301" y="5764212"/>
            <a:ext cx="5712803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DFE6B7E-A782-E7F7-4CDA-4913557FDE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67299" y="5417853"/>
            <a:ext cx="5712828" cy="2234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04407C-D313-3ABA-E823-82CE65288DF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79E375D-5D1E-989F-00EA-E104FF1C430F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12" name="Object 6" descr="preencoded.png">
              <a:extLst>
                <a:ext uri="{FF2B5EF4-FFF2-40B4-BE49-F238E27FC236}">
                  <a16:creationId xmlns:a16="http://schemas.microsoft.com/office/drawing/2014/main" id="{4E571A0A-E09D-9D14-6F69-6E2856257E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0C9936B-3A82-35F6-2F9C-EA05CDEC8210}"/>
              </a:ext>
            </a:extLst>
          </p:cNvPr>
          <p:cNvSpPr/>
          <p:nvPr userDrawn="1"/>
        </p:nvSpPr>
        <p:spPr>
          <a:xfrm>
            <a:off x="7768053" y="33966"/>
            <a:ext cx="3309260" cy="6790068"/>
          </a:xfrm>
          <a:prstGeom prst="roundRect">
            <a:avLst>
              <a:gd name="adj" fmla="val 27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D0D9F7E-0E69-158F-F190-28468E84D908}"/>
              </a:ext>
            </a:extLst>
          </p:cNvPr>
          <p:cNvSpPr/>
          <p:nvPr userDrawn="1"/>
        </p:nvSpPr>
        <p:spPr>
          <a:xfrm>
            <a:off x="34610" y="1440148"/>
            <a:ext cx="1045030" cy="5383886"/>
          </a:xfrm>
          <a:prstGeom prst="roundRect">
            <a:avLst>
              <a:gd name="adj" fmla="val 843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098493F-D6A6-1903-A0A7-E35EBF8FC44F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348119" y="2108867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D9AD5C23-74F3-B1A1-0E3C-2EC4EDD7ECA5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348119" y="3909423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FFE2AFE-C1AD-6E6B-34FD-EF52EED53158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348119" y="5727126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8E94316A-226A-95DC-2536-BC1697AC27C2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7768053" y="38788"/>
            <a:ext cx="3309260" cy="6785247"/>
          </a:xfrm>
          <a:prstGeom prst="roundRect">
            <a:avLst>
              <a:gd name="adj" fmla="val 2338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0F4D23CA-0E8B-F092-2DE3-F6AEA54B86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399"/>
            <a:ext cx="679243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685669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4 чис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FC751BB-98B8-CC43-3B9F-A70B93A1E6A5}"/>
              </a:ext>
            </a:extLst>
          </p:cNvPr>
          <p:cNvSpPr/>
          <p:nvPr userDrawn="1"/>
        </p:nvSpPr>
        <p:spPr>
          <a:xfrm>
            <a:off x="8499574" y="1783251"/>
            <a:ext cx="3657603" cy="5040784"/>
          </a:xfrm>
          <a:prstGeom prst="roundRect">
            <a:avLst>
              <a:gd name="adj" fmla="val 26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96CC741-5DCB-5843-0A4D-1EA6CB371879}"/>
              </a:ext>
            </a:extLst>
          </p:cNvPr>
          <p:cNvSpPr/>
          <p:nvPr userDrawn="1"/>
        </p:nvSpPr>
        <p:spPr>
          <a:xfrm>
            <a:off x="1114698" y="1783250"/>
            <a:ext cx="3657603" cy="2503409"/>
          </a:xfrm>
          <a:prstGeom prst="roundRect">
            <a:avLst>
              <a:gd name="adj" fmla="val 3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14AE730-8A56-6591-8438-B3D5FDADF3E7}"/>
              </a:ext>
            </a:extLst>
          </p:cNvPr>
          <p:cNvSpPr/>
          <p:nvPr userDrawn="1"/>
        </p:nvSpPr>
        <p:spPr>
          <a:xfrm>
            <a:off x="4807136" y="1783250"/>
            <a:ext cx="3657603" cy="2503409"/>
          </a:xfrm>
          <a:prstGeom prst="roundRect">
            <a:avLst>
              <a:gd name="adj" fmla="val 3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152" y="3155775"/>
            <a:ext cx="2751911" cy="685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DBF6A2-ECC0-E615-9295-87F8597C1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432" y="2229063"/>
            <a:ext cx="1741716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78F150-D393-EBB0-370B-CEE8B9B35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965" y="2229063"/>
            <a:ext cx="1741716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63EE1A02-6247-9C94-EA25-7ED9EE068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2846342"/>
            <a:ext cx="2751911" cy="219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F682C432-FDCD-2612-897C-96D7BAA5BB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9982" y="2846342"/>
            <a:ext cx="2751911" cy="219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7DD197-39F9-96D0-0C0B-B50309D53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702" y="3155776"/>
            <a:ext cx="2751911" cy="685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B126636-F405-82F1-09CD-D780FB6C69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99349" y="1782595"/>
            <a:ext cx="3657828" cy="5040783"/>
          </a:xfrm>
          <a:prstGeom prst="roundRect">
            <a:avLst>
              <a:gd name="adj" fmla="val 1532"/>
            </a:avLst>
          </a:prstGeom>
        </p:spPr>
        <p:txBody>
          <a:bodyPr lIns="0" tIns="18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0365B0-1EA8-611E-9814-6DBF9EF7CC80}"/>
              </a:ext>
            </a:extLst>
          </p:cNvPr>
          <p:cNvSpPr/>
          <p:nvPr userDrawn="1"/>
        </p:nvSpPr>
        <p:spPr>
          <a:xfrm>
            <a:off x="1114474" y="4320952"/>
            <a:ext cx="3657603" cy="2503409"/>
          </a:xfrm>
          <a:prstGeom prst="roundRect">
            <a:avLst>
              <a:gd name="adj" fmla="val 32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BFE40AF-2B7A-6538-6BB5-2CC61B11D5D8}"/>
              </a:ext>
            </a:extLst>
          </p:cNvPr>
          <p:cNvSpPr/>
          <p:nvPr userDrawn="1"/>
        </p:nvSpPr>
        <p:spPr>
          <a:xfrm>
            <a:off x="4806912" y="4320952"/>
            <a:ext cx="3657603" cy="2503409"/>
          </a:xfrm>
          <a:prstGeom prst="roundRect">
            <a:avLst>
              <a:gd name="adj" fmla="val 38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E24122E-29B8-30E8-E20C-019F59CAC5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67152" y="5659183"/>
            <a:ext cx="2751911" cy="685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E4A1307-C0E5-DD62-0EDF-C51B5422F1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7432" y="4732471"/>
            <a:ext cx="1741716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3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A545C22-7EE8-912E-54BD-4844291339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965" y="4732471"/>
            <a:ext cx="1741716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3249320D-E3A6-9C0C-A9F6-F23ED68043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67544" y="5349750"/>
            <a:ext cx="2751911" cy="219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A3A561D8-179D-016F-ABD3-234EA356F6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982" y="5349750"/>
            <a:ext cx="2751911" cy="219888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6CB9C5A-FA88-6756-FB54-04AACB728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702" y="5659184"/>
            <a:ext cx="2751911" cy="685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10" name="Picture Placeholder 14">
            <a:extLst>
              <a:ext uri="{FF2B5EF4-FFF2-40B4-BE49-F238E27FC236}">
                <a16:creationId xmlns:a16="http://schemas.microsoft.com/office/drawing/2014/main" id="{A70DC8B5-B62F-B4BD-7E28-5FBA83A01FB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971112" y="2273040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BD6777C6-3244-3AF3-6CFF-A3E05A83094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63550" y="477644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4B3C9211-B9A7-4B30-2845-99655BF15EE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971112" y="477644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4" name="Picture Placeholder 14">
            <a:extLst>
              <a:ext uri="{FF2B5EF4-FFF2-40B4-BE49-F238E27FC236}">
                <a16:creationId xmlns:a16="http://schemas.microsoft.com/office/drawing/2014/main" id="{C7E61D21-590C-2657-1689-0D3497998F3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663550" y="2273040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E2E3F294-18E6-56A7-CA9C-5BDDCFBA16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40610767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изображением и 4 текстовыми полями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CEEE9F3-3FAE-94AD-5377-93D1DB02BC19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11" name="Object 6" descr="preencoded.png">
            <a:extLst>
              <a:ext uri="{FF2B5EF4-FFF2-40B4-BE49-F238E27FC236}">
                <a16:creationId xmlns:a16="http://schemas.microsoft.com/office/drawing/2014/main" id="{CB5014A6-5969-D8C1-90B7-28B5B803F1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6168D3B-4984-8727-370A-760E906D53A1}"/>
              </a:ext>
            </a:extLst>
          </p:cNvPr>
          <p:cNvSpPr/>
          <p:nvPr userDrawn="1"/>
        </p:nvSpPr>
        <p:spPr>
          <a:xfrm>
            <a:off x="8743407" y="34443"/>
            <a:ext cx="3413763" cy="3360741"/>
          </a:xfrm>
          <a:prstGeom prst="roundRect">
            <a:avLst>
              <a:gd name="adj" fmla="val 31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17D4491-7D01-AEE4-C1D2-C5725654F30E}"/>
              </a:ext>
            </a:extLst>
          </p:cNvPr>
          <p:cNvSpPr/>
          <p:nvPr userDrawn="1"/>
        </p:nvSpPr>
        <p:spPr>
          <a:xfrm>
            <a:off x="8743407" y="3429327"/>
            <a:ext cx="3413763" cy="3395034"/>
          </a:xfrm>
          <a:prstGeom prst="roundRect">
            <a:avLst>
              <a:gd name="adj" fmla="val 31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F4DC0FB-95DA-14FC-5C6E-D1222376C436}"/>
              </a:ext>
            </a:extLst>
          </p:cNvPr>
          <p:cNvSpPr/>
          <p:nvPr userDrawn="1"/>
        </p:nvSpPr>
        <p:spPr>
          <a:xfrm>
            <a:off x="5294817" y="34443"/>
            <a:ext cx="3413763" cy="3360741"/>
          </a:xfrm>
          <a:prstGeom prst="roundRect">
            <a:avLst>
              <a:gd name="adj" fmla="val 31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F0C21C2-44AD-654D-5F8A-6F557B87FA2A}"/>
              </a:ext>
            </a:extLst>
          </p:cNvPr>
          <p:cNvSpPr/>
          <p:nvPr userDrawn="1"/>
        </p:nvSpPr>
        <p:spPr>
          <a:xfrm>
            <a:off x="5294817" y="3429327"/>
            <a:ext cx="3413763" cy="3395034"/>
          </a:xfrm>
          <a:prstGeom prst="roundRect">
            <a:avLst>
              <a:gd name="adj" fmla="val 31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4647136-ED68-C953-838A-21595CF256BC}"/>
              </a:ext>
            </a:extLst>
          </p:cNvPr>
          <p:cNvSpPr/>
          <p:nvPr userDrawn="1"/>
        </p:nvSpPr>
        <p:spPr>
          <a:xfrm>
            <a:off x="1114398" y="34441"/>
            <a:ext cx="4145284" cy="1714664"/>
          </a:xfrm>
          <a:prstGeom prst="roundRect">
            <a:avLst>
              <a:gd name="adj" fmla="val 53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1" name="Text Placeholder 31">
            <a:extLst>
              <a:ext uri="{FF2B5EF4-FFF2-40B4-BE49-F238E27FC236}">
                <a16:creationId xmlns:a16="http://schemas.microsoft.com/office/drawing/2014/main" id="{5A507E15-DC64-DA09-A4A3-13E313D7E0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47663" y="1851837"/>
            <a:ext cx="2508071" cy="10973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524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5 строк — не заходить за границы этого поля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FB62BDA-A7E0-DE30-AFA4-5D841F378CA6}"/>
              </a:ext>
            </a:extLst>
          </p:cNvPr>
          <p:cNvSpPr/>
          <p:nvPr userDrawn="1"/>
        </p:nvSpPr>
        <p:spPr>
          <a:xfrm>
            <a:off x="1114398" y="1783250"/>
            <a:ext cx="4145284" cy="5041111"/>
          </a:xfrm>
          <a:prstGeom prst="roundRect">
            <a:avLst>
              <a:gd name="adj" fmla="val 21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B3A66E9B-BCEB-6800-216C-18ACFDC72FB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196253" y="1851837"/>
            <a:ext cx="2508071" cy="10973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524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5 строк — не заходить за границы этого поля 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BD68675E-787E-C1A6-6186-14EC9213EF4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747663" y="5281164"/>
            <a:ext cx="2508071" cy="10973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524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5 строк — не заходить за границы этого поля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74CFE02C-2B0A-6A8C-AAF7-62F770A0455A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196253" y="5281164"/>
            <a:ext cx="2508071" cy="109738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524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5 строк — не заходить за границы этого поля 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EEC4A649-6D49-917F-DE6F-D5B4A56B0670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5747663" y="47945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2" name="Picture Placeholder 14">
            <a:extLst>
              <a:ext uri="{FF2B5EF4-FFF2-40B4-BE49-F238E27FC236}">
                <a16:creationId xmlns:a16="http://schemas.microsoft.com/office/drawing/2014/main" id="{65A152B0-E670-6472-15BA-444F0701781C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9196253" y="47945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966069FB-5D2E-025A-1874-1ED305F511A9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747657" y="3875140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4" name="Picture Placeholder 14">
            <a:extLst>
              <a:ext uri="{FF2B5EF4-FFF2-40B4-BE49-F238E27FC236}">
                <a16:creationId xmlns:a16="http://schemas.microsoft.com/office/drawing/2014/main" id="{92FEE3D3-1994-CA63-BCCF-BA7A2C6707B0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9196248" y="3875140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68910BB3-B3DF-A40B-6A8C-CD067B86E2F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14397" y="1782924"/>
            <a:ext cx="4145284" cy="5041110"/>
          </a:xfrm>
          <a:prstGeom prst="roundRect">
            <a:avLst>
              <a:gd name="adj" fmla="val 2144"/>
            </a:avLst>
          </a:prstGeom>
        </p:spPr>
        <p:txBody>
          <a:bodyPr lIns="0" tIns="18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356EB22F-BE5D-CCEA-8961-B805ADEA32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3239592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76428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ля описания направлений бизне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1E0EA816-F4B8-C475-71DB-0CA8C2EBAA17}"/>
              </a:ext>
            </a:extLst>
          </p:cNvPr>
          <p:cNvSpPr/>
          <p:nvPr userDrawn="1"/>
        </p:nvSpPr>
        <p:spPr>
          <a:xfrm>
            <a:off x="4387445" y="1440148"/>
            <a:ext cx="5259982" cy="5383408"/>
          </a:xfrm>
          <a:prstGeom prst="roundRect">
            <a:avLst>
              <a:gd name="adj" fmla="val 168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56625BA-FFF0-090E-2C6D-6C9BC57ECC3C}"/>
              </a:ext>
            </a:extLst>
          </p:cNvPr>
          <p:cNvSpPr/>
          <p:nvPr userDrawn="1"/>
        </p:nvSpPr>
        <p:spPr>
          <a:xfrm>
            <a:off x="1114695" y="1440147"/>
            <a:ext cx="3237695" cy="5383409"/>
          </a:xfrm>
          <a:prstGeom prst="roundRect">
            <a:avLst>
              <a:gd name="adj" fmla="val 282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49A4B34-08BB-9D0B-84F5-1CB498621B16}"/>
              </a:ext>
            </a:extLst>
          </p:cNvPr>
          <p:cNvSpPr/>
          <p:nvPr userDrawn="1"/>
        </p:nvSpPr>
        <p:spPr>
          <a:xfrm>
            <a:off x="1114695" y="33965"/>
            <a:ext cx="8532732" cy="1371731"/>
          </a:xfrm>
          <a:prstGeom prst="roundRect">
            <a:avLst>
              <a:gd name="adj" fmla="val 474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234B83D-A091-BED8-324B-B23AEFB6989B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BEF9387D-F2C6-17B0-5760-BB5E577ED2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9ED396AD-3534-033E-D6D9-701193A7F9D7}"/>
              </a:ext>
            </a:extLst>
          </p:cNvPr>
          <p:cNvSpPr/>
          <p:nvPr userDrawn="1"/>
        </p:nvSpPr>
        <p:spPr>
          <a:xfrm>
            <a:off x="9682482" y="33489"/>
            <a:ext cx="2474908" cy="6791022"/>
          </a:xfrm>
          <a:prstGeom prst="roundRect">
            <a:avLst>
              <a:gd name="adj" fmla="val 340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2" name="Picture Placeholder 3">
            <a:extLst>
              <a:ext uri="{FF2B5EF4-FFF2-40B4-BE49-F238E27FC236}">
                <a16:creationId xmlns:a16="http://schemas.microsoft.com/office/drawing/2014/main" id="{7A817854-A388-8746-DE00-60C8670D44BA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34292"/>
            <a:ext cx="2473237" cy="6790068"/>
          </a:xfrm>
          <a:prstGeom prst="roundRect">
            <a:avLst>
              <a:gd name="adj" fmla="val 3229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8ECBEB3C-C67A-BAB0-E74A-B6B07C468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7628716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691333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об Angara 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14AE730-8A56-6591-8438-B3D5FDADF3E7}"/>
              </a:ext>
            </a:extLst>
          </p:cNvPr>
          <p:cNvSpPr/>
          <p:nvPr userDrawn="1"/>
        </p:nvSpPr>
        <p:spPr>
          <a:xfrm>
            <a:off x="4807134" y="1783250"/>
            <a:ext cx="7350041" cy="5040783"/>
          </a:xfrm>
          <a:prstGeom prst="roundRect">
            <a:avLst>
              <a:gd name="adj" fmla="val 1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4807136" y="33965"/>
            <a:ext cx="7350041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78F150-D393-EBB0-370B-CEE8B9B35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982" y="2398256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1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7DD197-39F9-96D0-0C0B-B50309D53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982" y="3187001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A545C22-7EE8-912E-54BD-4844291339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982" y="4602010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7EB9B80-BC7D-BA9D-AEBB-78EE0D9BDF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541630" y="2351289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11E5134-5A9A-154B-F228-101DB079BA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23278" y="2351289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3</a:t>
            </a:r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C65DD4F2-D293-2997-1A0E-FE7468E4D59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41630" y="4602010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5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CE07D77-7E13-03B4-9EC2-D9814379070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23278" y="4602010"/>
            <a:ext cx="1045030" cy="52773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6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AB91A7B6-EE5A-3756-88AE-4A93A415A6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41630" y="3187001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F358185F-DD44-F3B3-E00E-94DB1563D89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823278" y="3187001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CAE1F63D-3D69-77DC-67F1-48A42A619E5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59982" y="5385728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11BC291D-DAF1-D568-FE64-A66EA6AB687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41630" y="5385728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D5984670-41C9-D6EB-DD34-448C64AB501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23278" y="5385728"/>
            <a:ext cx="1881053" cy="8230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4 строки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66A370C2-6813-96F1-2A25-89FEA3C1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59982" y="514399"/>
            <a:ext cx="6444349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3015076-17AB-FA69-D2A9-A6401DE2D055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6" name="Object 6" descr="preencoded.png">
            <a:extLst>
              <a:ext uri="{FF2B5EF4-FFF2-40B4-BE49-F238E27FC236}">
                <a16:creationId xmlns:a16="http://schemas.microsoft.com/office/drawing/2014/main" id="{3275BE9A-C984-E2F5-E9B2-D89452804D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5B22926-A10C-1C5B-33A1-7808BDE7AA75}"/>
              </a:ext>
            </a:extLst>
          </p:cNvPr>
          <p:cNvSpPr/>
          <p:nvPr userDrawn="1"/>
        </p:nvSpPr>
        <p:spPr>
          <a:xfrm>
            <a:off x="1114698" y="33966"/>
            <a:ext cx="3657603" cy="6790068"/>
          </a:xfrm>
          <a:prstGeom prst="roundRect">
            <a:avLst>
              <a:gd name="adj" fmla="val 17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C99F802-29D3-D579-BAB0-8EB1F27B5C56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08895" y="34292"/>
            <a:ext cx="3663406" cy="6790068"/>
          </a:xfrm>
          <a:prstGeom prst="roundRect">
            <a:avLst>
              <a:gd name="adj" fmla="val 1929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29303937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6 числ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9E378C3-7271-B66F-80D7-14959D5488AE}"/>
              </a:ext>
            </a:extLst>
          </p:cNvPr>
          <p:cNvSpPr/>
          <p:nvPr userDrawn="1"/>
        </p:nvSpPr>
        <p:spPr>
          <a:xfrm>
            <a:off x="1114697" y="1783250"/>
            <a:ext cx="11042479" cy="5040784"/>
          </a:xfrm>
          <a:prstGeom prst="roundRect">
            <a:avLst>
              <a:gd name="adj" fmla="val 16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52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152" y="3155775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DBF6A2-ECC0-E615-9295-87F8597C1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432" y="2229063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1D78F150-D393-EBB0-370B-CEE8B9B35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59965" y="2229063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5" name="Text Placeholder 31">
            <a:extLst>
              <a:ext uri="{FF2B5EF4-FFF2-40B4-BE49-F238E27FC236}">
                <a16:creationId xmlns:a16="http://schemas.microsoft.com/office/drawing/2014/main" id="{63EE1A02-6247-9C94-EA25-7ED9EE06833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2846342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F682C432-FDCD-2612-897C-96D7BAA5BB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9982" y="2846342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F07DD197-39F9-96D0-0C0B-B50309D530D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59702" y="3155776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Старайтесь делать одинаковое количество строк у элементов одной горизонтали</a:t>
            </a:r>
          </a:p>
          <a:p>
            <a:pPr lvl="0"/>
            <a:endParaRPr lang="ru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DE24122E-29B8-30E8-E20C-019F59CAC5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67152" y="5659183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E4A1307-C0E5-DD62-0EDF-C51B5422F1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67432" y="4732471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1A545C22-7EE8-912E-54BD-4844291339D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59965" y="4732471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5</a:t>
            </a: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3249320D-E3A6-9C0C-A9F6-F23ED68043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67544" y="5349750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A3A561D8-179D-016F-ABD3-234EA356F6D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259982" y="5349750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06CB9C5A-FA88-6756-FB54-04AACB728A4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59702" y="5659184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7EB9B80-BC7D-BA9D-AEBB-78EE0D9BDF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52403" y="2229063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3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241443B8-6840-12C1-C13F-E22F8367681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52420" y="2846342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B52A1F2-CFA3-22C8-6ED4-67C9612E469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52139" y="3155776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11E5134-5A9A-154B-F228-101DB079BA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952403" y="4732471"/>
            <a:ext cx="870858" cy="5277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429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6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9576441A-9E50-17C5-30DB-3D8ED023682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2420" y="5349750"/>
            <a:ext cx="2751911" cy="2198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99E32D8D-770A-052D-FC5C-211692B152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52139" y="5659184"/>
            <a:ext cx="2751911" cy="685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745B42BD-FAAA-2B19-C2FC-322F49F8E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4708001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описанием 6 преимуществ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D7C12CB-5D1B-DFE7-0B3C-01F4E453DD7E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09D3C085-4620-921F-2A0F-89F0BC568827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12" name="Object 6" descr="preencoded.png">
              <a:extLst>
                <a:ext uri="{FF2B5EF4-FFF2-40B4-BE49-F238E27FC236}">
                  <a16:creationId xmlns:a16="http://schemas.microsoft.com/office/drawing/2014/main" id="{8A8A1222-0BAA-1A04-9C14-45633E0CA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7F6BD53-664B-C064-E409-24388706D4C7}"/>
              </a:ext>
            </a:extLst>
          </p:cNvPr>
          <p:cNvSpPr/>
          <p:nvPr userDrawn="1"/>
        </p:nvSpPr>
        <p:spPr>
          <a:xfrm>
            <a:off x="34823" y="33966"/>
            <a:ext cx="11042479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F739E4C4-1F04-88CD-7323-2C872973E849}"/>
              </a:ext>
            </a:extLst>
          </p:cNvPr>
          <p:cNvSpPr/>
          <p:nvPr userDrawn="1"/>
        </p:nvSpPr>
        <p:spPr>
          <a:xfrm>
            <a:off x="1114474" y="1440147"/>
            <a:ext cx="4423958" cy="5383885"/>
          </a:xfrm>
          <a:prstGeom prst="roundRect">
            <a:avLst>
              <a:gd name="adj" fmla="val 23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A97FE65-75D4-5418-AF13-A8879A6E27E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67322" y="2334725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55F8607C-1317-0C08-412B-0DF8C41C330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67322" y="1817544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F7D9E18-AB35-665C-7835-363ABBB9F3A0}"/>
              </a:ext>
            </a:extLst>
          </p:cNvPr>
          <p:cNvSpPr/>
          <p:nvPr userDrawn="1"/>
        </p:nvSpPr>
        <p:spPr>
          <a:xfrm>
            <a:off x="34610" y="1440148"/>
            <a:ext cx="1045030" cy="5383886"/>
          </a:xfrm>
          <a:prstGeom prst="roundRect">
            <a:avLst>
              <a:gd name="adj" fmla="val 843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2" name="Picture Placeholder 14">
            <a:extLst>
              <a:ext uri="{FF2B5EF4-FFF2-40B4-BE49-F238E27FC236}">
                <a16:creationId xmlns:a16="http://schemas.microsoft.com/office/drawing/2014/main" id="{272B65CA-41D4-F443-F405-D5E45FDB2D9F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348119" y="2127574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3" name="Picture Placeholder 14">
            <a:extLst>
              <a:ext uri="{FF2B5EF4-FFF2-40B4-BE49-F238E27FC236}">
                <a16:creationId xmlns:a16="http://schemas.microsoft.com/office/drawing/2014/main" id="{8D96E89F-FECB-A0D3-EA8A-A6BB6CBAA37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348119" y="3908031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4" name="Picture Placeholder 14">
            <a:extLst>
              <a:ext uri="{FF2B5EF4-FFF2-40B4-BE49-F238E27FC236}">
                <a16:creationId xmlns:a16="http://schemas.microsoft.com/office/drawing/2014/main" id="{ED7CBEE3-7D31-A767-DB46-7795D399E44B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348119" y="5727163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89323F82-0D54-BB90-9FD7-041C0667FAF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1567322" y="4115182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56" name="Text Placeholder 31">
            <a:extLst>
              <a:ext uri="{FF2B5EF4-FFF2-40B4-BE49-F238E27FC236}">
                <a16:creationId xmlns:a16="http://schemas.microsoft.com/office/drawing/2014/main" id="{C47E8688-5873-B67D-EA4C-C1C2F85EDAA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1567322" y="3598001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D909C674-47B0-31BD-968E-54526D80E14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567322" y="5932886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58" name="Text Placeholder 31">
            <a:extLst>
              <a:ext uri="{FF2B5EF4-FFF2-40B4-BE49-F238E27FC236}">
                <a16:creationId xmlns:a16="http://schemas.microsoft.com/office/drawing/2014/main" id="{DE3EA196-E565-FED7-8E37-5F8451A85E4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67322" y="5415704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40A4C229-3520-2D82-942B-CECDD9E28958}"/>
              </a:ext>
            </a:extLst>
          </p:cNvPr>
          <p:cNvSpPr/>
          <p:nvPr userDrawn="1"/>
        </p:nvSpPr>
        <p:spPr>
          <a:xfrm>
            <a:off x="6653131" y="1440148"/>
            <a:ext cx="4423958" cy="5383884"/>
          </a:xfrm>
          <a:prstGeom prst="roundRect">
            <a:avLst>
              <a:gd name="adj" fmla="val 2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D9B88E6B-AC8E-D140-B3FF-39BCE81F559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7105979" y="2334725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63" name="Text Placeholder 31">
            <a:extLst>
              <a:ext uri="{FF2B5EF4-FFF2-40B4-BE49-F238E27FC236}">
                <a16:creationId xmlns:a16="http://schemas.microsoft.com/office/drawing/2014/main" id="{3715BAD0-F8FE-CCB4-D28C-6CC0EDFDC73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7105979" y="1817544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4DB6F99D-E532-04B1-0779-B8F1E97A2B5C}"/>
              </a:ext>
            </a:extLst>
          </p:cNvPr>
          <p:cNvSpPr/>
          <p:nvPr userDrawn="1"/>
        </p:nvSpPr>
        <p:spPr>
          <a:xfrm>
            <a:off x="5573266" y="1440148"/>
            <a:ext cx="1045030" cy="5383886"/>
          </a:xfrm>
          <a:prstGeom prst="roundRect">
            <a:avLst>
              <a:gd name="adj" fmla="val 843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5" name="Picture Placeholder 14">
            <a:extLst>
              <a:ext uri="{FF2B5EF4-FFF2-40B4-BE49-F238E27FC236}">
                <a16:creationId xmlns:a16="http://schemas.microsoft.com/office/drawing/2014/main" id="{9BE54077-574A-172B-BBE4-485176F414BC}"/>
              </a:ext>
            </a:extLst>
          </p:cNvPr>
          <p:cNvSpPr>
            <a:spLocks noGrp="1" noChangeAspect="1"/>
          </p:cNvSpPr>
          <p:nvPr>
            <p:ph type="pic" sz="quarter" idx="61" hasCustomPrompt="1"/>
          </p:nvPr>
        </p:nvSpPr>
        <p:spPr>
          <a:xfrm>
            <a:off x="5886775" y="2127574"/>
            <a:ext cx="418012" cy="41151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6" name="Picture Placeholder 14">
            <a:extLst>
              <a:ext uri="{FF2B5EF4-FFF2-40B4-BE49-F238E27FC236}">
                <a16:creationId xmlns:a16="http://schemas.microsoft.com/office/drawing/2014/main" id="{EEF79E34-DF36-1D08-DB5B-7B8FDB0FC15F}"/>
              </a:ext>
            </a:extLst>
          </p:cNvPr>
          <p:cNvSpPr>
            <a:spLocks noGrp="1" noChangeAspect="1"/>
          </p:cNvSpPr>
          <p:nvPr>
            <p:ph type="pic" sz="quarter" idx="62" hasCustomPrompt="1"/>
          </p:nvPr>
        </p:nvSpPr>
        <p:spPr>
          <a:xfrm>
            <a:off x="5886775" y="3908031"/>
            <a:ext cx="418012" cy="41151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7" name="Picture Placeholder 14">
            <a:extLst>
              <a:ext uri="{FF2B5EF4-FFF2-40B4-BE49-F238E27FC236}">
                <a16:creationId xmlns:a16="http://schemas.microsoft.com/office/drawing/2014/main" id="{FA58949E-9A3F-120E-2573-DCA4A3BB4731}"/>
              </a:ext>
            </a:extLst>
          </p:cNvPr>
          <p:cNvSpPr>
            <a:spLocks noGrp="1" noChangeAspect="1"/>
          </p:cNvSpPr>
          <p:nvPr>
            <p:ph type="pic" sz="quarter" idx="63" hasCustomPrompt="1"/>
          </p:nvPr>
        </p:nvSpPr>
        <p:spPr>
          <a:xfrm>
            <a:off x="5886775" y="5727163"/>
            <a:ext cx="418012" cy="41151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8" name="Text Placeholder 8">
            <a:extLst>
              <a:ext uri="{FF2B5EF4-FFF2-40B4-BE49-F238E27FC236}">
                <a16:creationId xmlns:a16="http://schemas.microsoft.com/office/drawing/2014/main" id="{7389B9A8-2F8A-7349-F4DE-BAAB56FF3EF1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7105979" y="4115182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69" name="Text Placeholder 31">
            <a:extLst>
              <a:ext uri="{FF2B5EF4-FFF2-40B4-BE49-F238E27FC236}">
                <a16:creationId xmlns:a16="http://schemas.microsoft.com/office/drawing/2014/main" id="{1A4BE3E4-41B7-83D3-BEEC-DB2F10862885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105979" y="3598001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70" name="Text Placeholder 8">
            <a:extLst>
              <a:ext uri="{FF2B5EF4-FFF2-40B4-BE49-F238E27FC236}">
                <a16:creationId xmlns:a16="http://schemas.microsoft.com/office/drawing/2014/main" id="{4E832103-D124-12FE-B93D-3AB0B3CC657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7105979" y="5932886"/>
            <a:ext cx="3518266" cy="5143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71" name="Text Placeholder 31">
            <a:extLst>
              <a:ext uri="{FF2B5EF4-FFF2-40B4-BE49-F238E27FC236}">
                <a16:creationId xmlns:a16="http://schemas.microsoft.com/office/drawing/2014/main" id="{F71AC3F1-AC48-FE05-3900-A275A77EAFB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105979" y="5415704"/>
            <a:ext cx="3518266" cy="43977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1CEC1ED6-D0B0-54A5-6C2A-F7614F9797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399"/>
            <a:ext cx="10136571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3837864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9 карто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509C535-4D1A-671E-DA31-476ED7BDB534}"/>
              </a:ext>
            </a:extLst>
          </p:cNvPr>
          <p:cNvSpPr/>
          <p:nvPr userDrawn="1"/>
        </p:nvSpPr>
        <p:spPr>
          <a:xfrm>
            <a:off x="1114698" y="4560680"/>
            <a:ext cx="4145284" cy="2263356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6A2468B-E016-F68B-2CB4-7A4210E034E7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567447" y="5751386"/>
            <a:ext cx="2786746" cy="6858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1114698" y="33964"/>
            <a:ext cx="4145283" cy="4492582"/>
          </a:xfrm>
          <a:prstGeom prst="roundRect">
            <a:avLst>
              <a:gd name="adj" fmla="val 24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F1D2717-69C4-212A-3773-251EBBC312A6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4" name="Object 6" descr="preencoded.png">
            <a:extLst>
              <a:ext uri="{FF2B5EF4-FFF2-40B4-BE49-F238E27FC236}">
                <a16:creationId xmlns:a16="http://schemas.microsoft.com/office/drawing/2014/main" id="{CD5FF7C9-0487-5350-ACB8-B5B6D6EA89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65B8A99-FF0A-BF06-E6F7-932275915367}"/>
              </a:ext>
            </a:extLst>
          </p:cNvPr>
          <p:cNvSpPr/>
          <p:nvPr userDrawn="1"/>
        </p:nvSpPr>
        <p:spPr>
          <a:xfrm>
            <a:off x="5294816" y="33962"/>
            <a:ext cx="6862574" cy="6790067"/>
          </a:xfrm>
          <a:prstGeom prst="roundRect">
            <a:avLst>
              <a:gd name="adj" fmla="val 16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1" name="Text Placeholder 8">
            <a:extLst>
              <a:ext uri="{FF2B5EF4-FFF2-40B4-BE49-F238E27FC236}">
                <a16:creationId xmlns:a16="http://schemas.microsoft.com/office/drawing/2014/main" id="{BE0D2A82-C87F-AB63-2EF0-D05360F513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447" y="1954716"/>
            <a:ext cx="3237928" cy="212618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614AB206-9B0A-E3CE-8FA7-1320CEA5F9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447" y="5006818"/>
            <a:ext cx="2786746" cy="744568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ru-RU" sz="4763" b="0" i="0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225050" marR="0" lvl="0" indent="-225050" defTabSz="435510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</a:pPr>
            <a:r>
              <a:rPr lang="ru-RU" dirty="0"/>
              <a:t>Число</a:t>
            </a:r>
          </a:p>
        </p:txBody>
      </p:sp>
      <p:sp>
        <p:nvSpPr>
          <p:cNvPr id="45" name="Picture Placeholder 14">
            <a:extLst>
              <a:ext uri="{FF2B5EF4-FFF2-40B4-BE49-F238E27FC236}">
                <a16:creationId xmlns:a16="http://schemas.microsoft.com/office/drawing/2014/main" id="{63F0DDE8-FE41-879A-D458-D6429C676A03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6165674" y="891625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6" name="Picture Placeholder 14">
            <a:extLst>
              <a:ext uri="{FF2B5EF4-FFF2-40B4-BE49-F238E27FC236}">
                <a16:creationId xmlns:a16="http://schemas.microsoft.com/office/drawing/2014/main" id="{7F3FF6BC-0F92-807A-5EF9-6B85C4A704D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165674" y="284634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7" name="Picture Placeholder 14">
            <a:extLst>
              <a:ext uri="{FF2B5EF4-FFF2-40B4-BE49-F238E27FC236}">
                <a16:creationId xmlns:a16="http://schemas.microsoft.com/office/drawing/2014/main" id="{C095B0D3-BE9D-0089-89EE-531A652E5DD1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165674" y="4801058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4" name="Picture Placeholder 14">
            <a:extLst>
              <a:ext uri="{FF2B5EF4-FFF2-40B4-BE49-F238E27FC236}">
                <a16:creationId xmlns:a16="http://schemas.microsoft.com/office/drawing/2014/main" id="{BBA75D2C-4ED4-5454-8054-FAA9B29E2603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8043206" y="891625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5" name="Picture Placeholder 14">
            <a:extLst>
              <a:ext uri="{FF2B5EF4-FFF2-40B4-BE49-F238E27FC236}">
                <a16:creationId xmlns:a16="http://schemas.microsoft.com/office/drawing/2014/main" id="{B587E9E5-BA3C-C078-EC02-1556E60287E7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043206" y="284634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6" name="Picture Placeholder 14">
            <a:extLst>
              <a:ext uri="{FF2B5EF4-FFF2-40B4-BE49-F238E27FC236}">
                <a16:creationId xmlns:a16="http://schemas.microsoft.com/office/drawing/2014/main" id="{F7442935-82E0-8DF3-74DA-4B898358579B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043206" y="4801058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7" name="Picture Placeholder 14">
            <a:extLst>
              <a:ext uri="{FF2B5EF4-FFF2-40B4-BE49-F238E27FC236}">
                <a16:creationId xmlns:a16="http://schemas.microsoft.com/office/drawing/2014/main" id="{9F098168-7EF7-1736-933F-11629105DDD0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9927781" y="891625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8" name="Picture Placeholder 14">
            <a:extLst>
              <a:ext uri="{FF2B5EF4-FFF2-40B4-BE49-F238E27FC236}">
                <a16:creationId xmlns:a16="http://schemas.microsoft.com/office/drawing/2014/main" id="{F083225C-16FF-88C1-B729-4BBA35CD085D}"/>
              </a:ext>
            </a:extLst>
          </p:cNvPr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9927781" y="2846342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9" name="Picture Placeholder 14">
            <a:extLst>
              <a:ext uri="{FF2B5EF4-FFF2-40B4-BE49-F238E27FC236}">
                <a16:creationId xmlns:a16="http://schemas.microsoft.com/office/drawing/2014/main" id="{D1B8F045-416F-A60B-8D50-9FB2D664D0F3}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9927781" y="4801058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B7DDA71-245A-B9E1-8019-9E7E853EE37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165675" y="1440317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DE314EA-B587-973D-9A15-8CACB9B0D8A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043207" y="1440317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CC6FF04-2CA0-35B1-24DC-1E643F215B5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927781" y="1440317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8A93FEB-D9B4-6851-3771-3F20F1F7DB4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165675" y="3395034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726AAF60-C6FA-87D9-8522-DE2BFBE34E3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043207" y="3395034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F0925FC-04B2-E135-55CE-D1875F21CCC1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927781" y="3395034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E7B5B3A-0772-B034-90E2-AAE30D79556B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165675" y="5349750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D965E-7B67-15E8-D4DE-E46EFD95C3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43207" y="5349750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00FA1A2-E8E5-9131-C2F2-047FBDA0D90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927781" y="5349750"/>
            <a:ext cx="1358538" cy="61727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1429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ru-RU" dirty="0"/>
              <a:t>Текст не более 3 строк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496B97AF-C546-F10C-6F86-DBA0FF52CF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4" y="514400"/>
            <a:ext cx="3237832" cy="126656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3 СТРОКИ</a:t>
            </a:r>
          </a:p>
        </p:txBody>
      </p:sp>
    </p:spTree>
    <p:extLst>
      <p:ext uri="{BB962C8B-B14F-4D97-AF65-F5344CB8AC3E}">
        <p14:creationId xmlns:p14="http://schemas.microsoft.com/office/powerpoint/2010/main" val="4078243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3 преимуществ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555B1F9-A726-1E40-4AE4-3C1A8C4A26F2}"/>
              </a:ext>
            </a:extLst>
          </p:cNvPr>
          <p:cNvSpPr/>
          <p:nvPr userDrawn="1"/>
        </p:nvSpPr>
        <p:spPr>
          <a:xfrm>
            <a:off x="4249764" y="4766765"/>
            <a:ext cx="7907390" cy="2057596"/>
          </a:xfrm>
          <a:prstGeom prst="roundRect">
            <a:avLst>
              <a:gd name="adj" fmla="val 32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21A49C8-F09C-084B-57BE-958FB3C8D4C2}"/>
              </a:ext>
            </a:extLst>
          </p:cNvPr>
          <p:cNvSpPr/>
          <p:nvPr userDrawn="1"/>
        </p:nvSpPr>
        <p:spPr>
          <a:xfrm>
            <a:off x="4249776" y="2469116"/>
            <a:ext cx="7907390" cy="1543197"/>
          </a:xfrm>
          <a:prstGeom prst="roundRect">
            <a:avLst>
              <a:gd name="adj" fmla="val 56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84ED711C-4B23-64A5-D8A4-748C199820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702620" y="3189412"/>
            <a:ext cx="6043316" cy="37722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Подзаголовок в 2 строки — не заходить за границы этого поля</a:t>
            </a:r>
          </a:p>
        </p:txBody>
      </p:sp>
      <p:sp>
        <p:nvSpPr>
          <p:cNvPr id="6" name="Text Placeholder 31">
            <a:extLst>
              <a:ext uri="{FF2B5EF4-FFF2-40B4-BE49-F238E27FC236}">
                <a16:creationId xmlns:a16="http://schemas.microsoft.com/office/drawing/2014/main" id="{CBFB48BB-5DC4-340E-6821-FE06CAFC40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702620" y="2913761"/>
            <a:ext cx="6043316" cy="2638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715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2536532-F641-8CEB-D96D-F88F38DA0A6B}"/>
              </a:ext>
            </a:extLst>
          </p:cNvPr>
          <p:cNvSpPr/>
          <p:nvPr userDrawn="1"/>
        </p:nvSpPr>
        <p:spPr>
          <a:xfrm>
            <a:off x="34833" y="33966"/>
            <a:ext cx="4180118" cy="1543197"/>
          </a:xfrm>
          <a:prstGeom prst="roundRect">
            <a:avLst>
              <a:gd name="adj" fmla="val 7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D813F3-5336-2FC1-357D-C366C02F11C4}"/>
              </a:ext>
            </a:extLst>
          </p:cNvPr>
          <p:cNvSpPr/>
          <p:nvPr userDrawn="1"/>
        </p:nvSpPr>
        <p:spPr>
          <a:xfrm>
            <a:off x="34833" y="1610652"/>
            <a:ext cx="4180118" cy="5212905"/>
          </a:xfrm>
          <a:prstGeom prst="roundRect">
            <a:avLst>
              <a:gd name="adj" fmla="val 19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FE5C8DE9-B41C-2327-4BFF-E580F95928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846" y="3497915"/>
            <a:ext cx="3309260" cy="257199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74337" indent="-274337">
              <a:lnSpc>
                <a:spcPct val="100000"/>
              </a:lnSpc>
              <a:spcBef>
                <a:spcPts val="0"/>
              </a:spcBef>
              <a:spcAft>
                <a:spcPts val="476"/>
              </a:spcAft>
              <a:buSzPct val="130000"/>
              <a:buFontTx/>
              <a:buBlip>
                <a:blip r:embed="rId2"/>
              </a:buBlip>
              <a:defRPr lang="ru-RU" sz="1429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272193" marR="0" lvl="0" indent="-272193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</a:pPr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13B16C4-FA9C-9739-47ED-EAC9E82A6968}"/>
              </a:ext>
            </a:extLst>
          </p:cNvPr>
          <p:cNvSpPr/>
          <p:nvPr userDrawn="1"/>
        </p:nvSpPr>
        <p:spPr>
          <a:xfrm>
            <a:off x="4249764" y="33966"/>
            <a:ext cx="7907390" cy="2399725"/>
          </a:xfrm>
          <a:prstGeom prst="roundRect">
            <a:avLst>
              <a:gd name="adj" fmla="val 33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8860BC8-1029-168F-6216-8BFB9DD326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49764" y="33966"/>
            <a:ext cx="7907390" cy="2399725"/>
          </a:xfrm>
          <a:prstGeom prst="roundRect">
            <a:avLst>
              <a:gd name="adj" fmla="val 2267"/>
            </a:avLst>
          </a:prstGeom>
        </p:spPr>
        <p:txBody>
          <a:bodyPr lIns="0" tIns="468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3F59BC29-C4F4-61A4-0F9A-AED12982BB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2619" y="5205483"/>
            <a:ext cx="1915888" cy="377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AA280C06-6C7A-FFAC-F3DF-DEDCF72BE8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2619" y="5651296"/>
            <a:ext cx="1915888" cy="7201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DB21C68-DF80-916B-DF00-3824AD4A2AA9}"/>
              </a:ext>
            </a:extLst>
          </p:cNvPr>
          <p:cNvSpPr/>
          <p:nvPr userDrawn="1"/>
        </p:nvSpPr>
        <p:spPr>
          <a:xfrm>
            <a:off x="4249776" y="4046606"/>
            <a:ext cx="7907380" cy="685865"/>
          </a:xfrm>
          <a:prstGeom prst="roundRect">
            <a:avLst>
              <a:gd name="adj" fmla="val 145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26DFDBE6-F69D-ED71-44F8-2E69748173BD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5486392" y="4205762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F64183E1-6B44-A90A-A054-906390DE05B5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10572205" y="4205762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3F7C5825-AC00-640D-C552-E630D0A8CCF1}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030545" y="4203897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4DA7F92-A71A-F2E4-8AA1-420482A8469C}"/>
              </a:ext>
            </a:extLst>
          </p:cNvPr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428462" y="318928"/>
            <a:ext cx="1665080" cy="819609"/>
          </a:xfrm>
          <a:prstGeom prst="rect">
            <a:avLst/>
          </a:prstGeom>
        </p:spPr>
        <p:txBody>
          <a:bodyPr lIns="0" tIns="0" rIns="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5" name="Text Placeholder 31">
            <a:extLst>
              <a:ext uri="{FF2B5EF4-FFF2-40B4-BE49-F238E27FC236}">
                <a16:creationId xmlns:a16="http://schemas.microsoft.com/office/drawing/2014/main" id="{DFFC055B-7A88-8ADE-6C00-D70B0B6DE75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246773" y="5205483"/>
            <a:ext cx="1915888" cy="377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1DBDDA45-5924-AEAF-5168-AD4DFEFC600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245527" y="5651296"/>
            <a:ext cx="1915888" cy="7201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F5BA8122-1416-8C71-9C7F-8C275267660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788433" y="5210900"/>
            <a:ext cx="1915888" cy="37722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9897DE2D-A358-EA0E-B09C-821135DDB0D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788433" y="5651296"/>
            <a:ext cx="1915888" cy="72015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E9D439DF-D458-D118-D3EE-9F96C3425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2331942"/>
            <a:ext cx="3274427" cy="8573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1029983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4 карточ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34833" y="33966"/>
            <a:ext cx="2577740" cy="1543197"/>
          </a:xfrm>
          <a:prstGeom prst="roundRect">
            <a:avLst>
              <a:gd name="adj" fmla="val 7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80A612-F8CE-EAF5-03D3-A4488A17F3F1}"/>
              </a:ext>
            </a:extLst>
          </p:cNvPr>
          <p:cNvSpPr/>
          <p:nvPr userDrawn="1"/>
        </p:nvSpPr>
        <p:spPr>
          <a:xfrm>
            <a:off x="34834" y="1610652"/>
            <a:ext cx="4528461" cy="5212905"/>
          </a:xfrm>
          <a:prstGeom prst="roundRect">
            <a:avLst>
              <a:gd name="adj" fmla="val 19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1B9379C5-9059-318A-7582-16CA36A0E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2331942"/>
            <a:ext cx="3622769" cy="8573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В 2 СТРОКИ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CCC583C-1DA6-E627-F4F3-6E7F503935DD}"/>
              </a:ext>
            </a:extLst>
          </p:cNvPr>
          <p:cNvSpPr/>
          <p:nvPr userDrawn="1"/>
        </p:nvSpPr>
        <p:spPr>
          <a:xfrm>
            <a:off x="2647408" y="33966"/>
            <a:ext cx="9509769" cy="1543197"/>
          </a:xfrm>
          <a:prstGeom prst="roundRect">
            <a:avLst>
              <a:gd name="adj" fmla="val 7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CCB4D21-7E52-F37A-C0E0-2953CC967842}"/>
              </a:ext>
            </a:extLst>
          </p:cNvPr>
          <p:cNvSpPr/>
          <p:nvPr userDrawn="1"/>
        </p:nvSpPr>
        <p:spPr>
          <a:xfrm>
            <a:off x="4598111" y="1611297"/>
            <a:ext cx="7559054" cy="5212260"/>
          </a:xfrm>
          <a:prstGeom prst="roundRect">
            <a:avLst>
              <a:gd name="adj" fmla="val 1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678CC972-F374-7FCA-DD12-C9015D87D4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47408" y="33965"/>
            <a:ext cx="9509758" cy="1546627"/>
          </a:xfrm>
          <a:prstGeom prst="roundRect">
            <a:avLst>
              <a:gd name="adj" fmla="val 6256"/>
            </a:avLst>
          </a:prstGeom>
        </p:spPr>
        <p:txBody>
          <a:bodyPr lIns="0" tIns="86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 изображение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553A83AE-A543-EED8-3411-0F9E8A0219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29651" y="2944964"/>
            <a:ext cx="2438402" cy="58637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F3F8044-1430-3AB1-9AB1-B56573AB443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29651" y="2327890"/>
            <a:ext cx="1741716" cy="5863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81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5D12068-21B3-E7F1-0103-F1E8CE6D223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329651" y="4921921"/>
            <a:ext cx="2438402" cy="58637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49FE5393-5A28-07AE-B7C2-12A24D4E65C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329651" y="4303521"/>
            <a:ext cx="1741716" cy="5863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81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3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170AD03C-1EB7-444E-5ED0-16A572E1FE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10810" y="2943639"/>
            <a:ext cx="2438402" cy="58637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40" name="Text Placeholder 9">
            <a:extLst>
              <a:ext uri="{FF2B5EF4-FFF2-40B4-BE49-F238E27FC236}">
                <a16:creationId xmlns:a16="http://schemas.microsoft.com/office/drawing/2014/main" id="{506B93DC-E6B7-807E-5679-7ACCE91EA53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10809" y="2326565"/>
            <a:ext cx="1741716" cy="5863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81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2</a:t>
            </a:r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6331CB8-CAFB-8C2D-CBD0-F0E61978E56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910810" y="4921921"/>
            <a:ext cx="2438402" cy="586370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49" name="Text Placeholder 9">
            <a:extLst>
              <a:ext uri="{FF2B5EF4-FFF2-40B4-BE49-F238E27FC236}">
                <a16:creationId xmlns:a16="http://schemas.microsoft.com/office/drawing/2014/main" id="{46F76061-E46E-DD5B-103A-137BD053F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910809" y="4303521"/>
            <a:ext cx="1741716" cy="58637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381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69A2B912-95D8-2E02-59D5-D9A9F5C52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7453" y="5887870"/>
            <a:ext cx="2644710" cy="15832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 sz="1429">
                <a:latin typeface="Montserrat" pitchFamily="2" charset="77"/>
              </a:defRPr>
            </a:lvl2pPr>
            <a:lvl3pPr marL="900199" indent="0">
              <a:buNone/>
              <a:defRPr sz="1429">
                <a:latin typeface="Montserrat" pitchFamily="2" charset="77"/>
              </a:defRPr>
            </a:lvl3pPr>
            <a:lvl4pPr marL="1350299" indent="0">
              <a:buNone/>
              <a:defRPr sz="1429">
                <a:latin typeface="Montserrat" pitchFamily="2" charset="77"/>
              </a:defRPr>
            </a:lvl4pPr>
            <a:lvl5pPr marL="1800398" indent="0">
              <a:buNone/>
              <a:defRPr sz="1429">
                <a:latin typeface="Montserrat" pitchFamily="2" charset="77"/>
              </a:defRPr>
            </a:lvl5pPr>
          </a:lstStyle>
          <a:p>
            <a:pPr lvl="0"/>
            <a:r>
              <a:rPr lang="ru-RU" dirty="0"/>
              <a:t>Комментарий</a:t>
            </a:r>
          </a:p>
        </p:txBody>
      </p:sp>
      <p:sp>
        <p:nvSpPr>
          <p:cNvPr id="51" name="Picture Placeholder 14">
            <a:extLst>
              <a:ext uri="{FF2B5EF4-FFF2-40B4-BE49-F238E27FC236}">
                <a16:creationId xmlns:a16="http://schemas.microsoft.com/office/drawing/2014/main" id="{8D997E7E-7A58-6A52-303F-806D4B4564E3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486398" y="5829856"/>
            <a:ext cx="282499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4" name="Text Placeholder 31">
            <a:extLst>
              <a:ext uri="{FF2B5EF4-FFF2-40B4-BE49-F238E27FC236}">
                <a16:creationId xmlns:a16="http://schemas.microsoft.com/office/drawing/2014/main" id="{9FDC92FF-C70A-CA3F-7BDF-64DA0B3E180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7453" y="3501599"/>
            <a:ext cx="2644711" cy="22343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СТРОКИ</a:t>
            </a:r>
          </a:p>
        </p:txBody>
      </p:sp>
      <p:sp>
        <p:nvSpPr>
          <p:cNvPr id="55" name="Text Placeholder 31">
            <a:extLst>
              <a:ext uri="{FF2B5EF4-FFF2-40B4-BE49-F238E27FC236}">
                <a16:creationId xmlns:a16="http://schemas.microsoft.com/office/drawing/2014/main" id="{BB86CE93-0206-7CC5-8DE5-BC4B8F148E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97453" y="3839281"/>
            <a:ext cx="2644711" cy="44686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2 строки — не заходить за границы поля </a:t>
            </a:r>
          </a:p>
        </p:txBody>
      </p:sp>
      <p:sp>
        <p:nvSpPr>
          <p:cNvPr id="56" name="Text Placeholder 31">
            <a:extLst>
              <a:ext uri="{FF2B5EF4-FFF2-40B4-BE49-F238E27FC236}">
                <a16:creationId xmlns:a16="http://schemas.microsoft.com/office/drawing/2014/main" id="{C4ADBFBD-B888-F0AB-16B7-78F6AA6C1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97454" y="4510943"/>
            <a:ext cx="2644711" cy="22343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СТРОКИ</a:t>
            </a:r>
          </a:p>
        </p:txBody>
      </p:sp>
      <p:sp>
        <p:nvSpPr>
          <p:cNvPr id="59" name="Text Placeholder 31">
            <a:extLst>
              <a:ext uri="{FF2B5EF4-FFF2-40B4-BE49-F238E27FC236}">
                <a16:creationId xmlns:a16="http://schemas.microsoft.com/office/drawing/2014/main" id="{079D4864-E33F-BEB0-B8D3-877DC8178A7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97454" y="4848624"/>
            <a:ext cx="2644711" cy="65966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этого поля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6898C73-5904-BEE6-FCD1-A79BAEF77535}"/>
              </a:ext>
            </a:extLst>
          </p:cNvPr>
          <p:cNvSpPr>
            <a:spLocks noGrp="1" noChangeAspect="1"/>
          </p:cNvSpPr>
          <p:nvPr>
            <p:ph type="pic" sz="quarter" idx="47" hasCustomPrompt="1"/>
          </p:nvPr>
        </p:nvSpPr>
        <p:spPr>
          <a:xfrm>
            <a:off x="428462" y="318928"/>
            <a:ext cx="1665080" cy="819609"/>
          </a:xfrm>
          <a:prstGeom prst="rect">
            <a:avLst/>
          </a:prstGeom>
        </p:spPr>
        <p:txBody>
          <a:bodyPr lIns="0" tIns="0" rIns="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1BF882-3A81-EC9C-029C-11E82C03B50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7679" y="3501598"/>
            <a:ext cx="278675" cy="274346"/>
            <a:chOff x="1925801" y="8313466"/>
            <a:chExt cx="7200000" cy="7200000"/>
          </a:xfrm>
          <a:solidFill>
            <a:schemeClr val="bg1"/>
          </a:solidFill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D02CF9C-6095-13B7-9F5C-B9A20F3C12A3}"/>
                </a:ext>
              </a:extLst>
            </p:cNvPr>
            <p:cNvSpPr/>
            <p:nvPr/>
          </p:nvSpPr>
          <p:spPr>
            <a:xfrm>
              <a:off x="1925801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381B29C-C61A-D93C-F1D5-F4757C45B82E}"/>
                </a:ext>
              </a:extLst>
            </p:cNvPr>
            <p:cNvSpPr/>
            <p:nvPr/>
          </p:nvSpPr>
          <p:spPr>
            <a:xfrm>
              <a:off x="2736397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1E10D8F-A0AE-46F4-C1E1-F301CFDC42F8}"/>
                </a:ext>
              </a:extLst>
            </p:cNvPr>
            <p:cNvSpPr/>
            <p:nvPr/>
          </p:nvSpPr>
          <p:spPr>
            <a:xfrm>
              <a:off x="3546993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EB2F730-056C-E05B-A7DE-3152AADCBA4C}"/>
                </a:ext>
              </a:extLst>
            </p:cNvPr>
            <p:cNvSpPr/>
            <p:nvPr/>
          </p:nvSpPr>
          <p:spPr>
            <a:xfrm>
              <a:off x="4357585" y="831346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0DD2406-86B1-B788-9E7E-E27B1198D98A}"/>
                </a:ext>
              </a:extLst>
            </p:cNvPr>
            <p:cNvSpPr/>
            <p:nvPr/>
          </p:nvSpPr>
          <p:spPr>
            <a:xfrm>
              <a:off x="5168185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E0E0CEE-D935-C927-D4CB-70683C1A1418}"/>
                </a:ext>
              </a:extLst>
            </p:cNvPr>
            <p:cNvSpPr/>
            <p:nvPr/>
          </p:nvSpPr>
          <p:spPr>
            <a:xfrm>
              <a:off x="5978781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F0C79F1-83B5-4CF8-F87F-E313758740D9}"/>
                </a:ext>
              </a:extLst>
            </p:cNvPr>
            <p:cNvSpPr/>
            <p:nvPr/>
          </p:nvSpPr>
          <p:spPr>
            <a:xfrm>
              <a:off x="6789377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3C73722-6D47-8497-8F85-8D9112AA5A75}"/>
                </a:ext>
              </a:extLst>
            </p:cNvPr>
            <p:cNvSpPr/>
            <p:nvPr/>
          </p:nvSpPr>
          <p:spPr>
            <a:xfrm>
              <a:off x="7599973" y="831346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F058CEA-770A-5809-EA56-A60DDA1DCCF6}"/>
                </a:ext>
              </a:extLst>
            </p:cNvPr>
            <p:cNvSpPr/>
            <p:nvPr/>
          </p:nvSpPr>
          <p:spPr>
            <a:xfrm>
              <a:off x="8434409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57E2410-6A64-EA2A-3A85-ECC9F6914A2A}"/>
                </a:ext>
              </a:extLst>
            </p:cNvPr>
            <p:cNvSpPr/>
            <p:nvPr/>
          </p:nvSpPr>
          <p:spPr>
            <a:xfrm>
              <a:off x="1925801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AFADB92-1A9A-CE14-0803-8FF3FAB49349}"/>
                </a:ext>
              </a:extLst>
            </p:cNvPr>
            <p:cNvSpPr/>
            <p:nvPr/>
          </p:nvSpPr>
          <p:spPr>
            <a:xfrm>
              <a:off x="2736397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5DCBC678-AF7B-63D0-C1E8-B37D02770201}"/>
                </a:ext>
              </a:extLst>
            </p:cNvPr>
            <p:cNvSpPr/>
            <p:nvPr/>
          </p:nvSpPr>
          <p:spPr>
            <a:xfrm>
              <a:off x="3546993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67138D8-16FB-8CAD-5ACB-C953CDEB0F80}"/>
                </a:ext>
              </a:extLst>
            </p:cNvPr>
            <p:cNvSpPr/>
            <p:nvPr/>
          </p:nvSpPr>
          <p:spPr>
            <a:xfrm>
              <a:off x="4357585" y="912675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60CA3F85-C697-00E2-DFCA-3D6ABC32E479}"/>
                </a:ext>
              </a:extLst>
            </p:cNvPr>
            <p:cNvSpPr/>
            <p:nvPr/>
          </p:nvSpPr>
          <p:spPr>
            <a:xfrm>
              <a:off x="5168185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C2F9549-E7F0-CCF4-7A8A-235F43F6ED8C}"/>
                </a:ext>
              </a:extLst>
            </p:cNvPr>
            <p:cNvSpPr/>
            <p:nvPr/>
          </p:nvSpPr>
          <p:spPr>
            <a:xfrm>
              <a:off x="5978781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5F9E0D9-FA35-C7CD-190F-A44BA434CDAC}"/>
                </a:ext>
              </a:extLst>
            </p:cNvPr>
            <p:cNvSpPr/>
            <p:nvPr/>
          </p:nvSpPr>
          <p:spPr>
            <a:xfrm>
              <a:off x="6789377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4AAA122-5060-E39B-89E0-D9457BCA0C76}"/>
                </a:ext>
              </a:extLst>
            </p:cNvPr>
            <p:cNvSpPr/>
            <p:nvPr/>
          </p:nvSpPr>
          <p:spPr>
            <a:xfrm>
              <a:off x="7599973" y="912675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C267B39-29AC-FD12-88E8-5E1A07C63141}"/>
                </a:ext>
              </a:extLst>
            </p:cNvPr>
            <p:cNvSpPr/>
            <p:nvPr/>
          </p:nvSpPr>
          <p:spPr>
            <a:xfrm>
              <a:off x="8434409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6BBF1879-CBAC-B085-DC1A-7AB784607821}"/>
                </a:ext>
              </a:extLst>
            </p:cNvPr>
            <p:cNvSpPr/>
            <p:nvPr/>
          </p:nvSpPr>
          <p:spPr>
            <a:xfrm>
              <a:off x="1925801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2961346-6760-D0EA-D307-E2784C81B791}"/>
                </a:ext>
              </a:extLst>
            </p:cNvPr>
            <p:cNvSpPr/>
            <p:nvPr/>
          </p:nvSpPr>
          <p:spPr>
            <a:xfrm>
              <a:off x="2736397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AC4D7435-46DA-803F-EDE6-E2ADF5DBCB02}"/>
                </a:ext>
              </a:extLst>
            </p:cNvPr>
            <p:cNvSpPr/>
            <p:nvPr/>
          </p:nvSpPr>
          <p:spPr>
            <a:xfrm>
              <a:off x="3546993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2F794ACA-83CE-2A31-9709-AC4AD73F6115}"/>
                </a:ext>
              </a:extLst>
            </p:cNvPr>
            <p:cNvSpPr/>
            <p:nvPr/>
          </p:nvSpPr>
          <p:spPr>
            <a:xfrm>
              <a:off x="4357585" y="994004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2238A12-3CDB-C0CD-8DE7-9C1E652E0E1D}"/>
                </a:ext>
              </a:extLst>
            </p:cNvPr>
            <p:cNvSpPr/>
            <p:nvPr/>
          </p:nvSpPr>
          <p:spPr>
            <a:xfrm>
              <a:off x="5168185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B586B99-9229-5F17-E098-C11F5E872E9C}"/>
                </a:ext>
              </a:extLst>
            </p:cNvPr>
            <p:cNvSpPr/>
            <p:nvPr/>
          </p:nvSpPr>
          <p:spPr>
            <a:xfrm>
              <a:off x="5978781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8D361EB-D4B9-6AB3-3C55-C534C2B99E3A}"/>
                </a:ext>
              </a:extLst>
            </p:cNvPr>
            <p:cNvSpPr/>
            <p:nvPr/>
          </p:nvSpPr>
          <p:spPr>
            <a:xfrm>
              <a:off x="6789377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B6B7970F-47A8-D7F1-3EE5-45FD14960B0C}"/>
                </a:ext>
              </a:extLst>
            </p:cNvPr>
            <p:cNvSpPr/>
            <p:nvPr/>
          </p:nvSpPr>
          <p:spPr>
            <a:xfrm>
              <a:off x="7599973" y="994004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41E88F57-4620-2640-2F4B-DE576C3AC070}"/>
                </a:ext>
              </a:extLst>
            </p:cNvPr>
            <p:cNvSpPr/>
            <p:nvPr/>
          </p:nvSpPr>
          <p:spPr>
            <a:xfrm>
              <a:off x="8434409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DE857E9-229B-655D-0AC1-D7D44B390768}"/>
                </a:ext>
              </a:extLst>
            </p:cNvPr>
            <p:cNvSpPr/>
            <p:nvPr/>
          </p:nvSpPr>
          <p:spPr>
            <a:xfrm>
              <a:off x="1925801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0402E7B5-278D-04E4-3127-D5CBF530D2C5}"/>
                </a:ext>
              </a:extLst>
            </p:cNvPr>
            <p:cNvSpPr/>
            <p:nvPr/>
          </p:nvSpPr>
          <p:spPr>
            <a:xfrm>
              <a:off x="2736397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90C6D4C1-D8F3-6144-5811-FD2F6D41EE27}"/>
                </a:ext>
              </a:extLst>
            </p:cNvPr>
            <p:cNvSpPr/>
            <p:nvPr/>
          </p:nvSpPr>
          <p:spPr>
            <a:xfrm>
              <a:off x="3546993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E9799F14-0443-2951-003C-BBA2090BCBBD}"/>
                </a:ext>
              </a:extLst>
            </p:cNvPr>
            <p:cNvSpPr/>
            <p:nvPr/>
          </p:nvSpPr>
          <p:spPr>
            <a:xfrm>
              <a:off x="4357585" y="10753330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38DD7B06-E3E6-3F95-7BE7-9889D611137E}"/>
                </a:ext>
              </a:extLst>
            </p:cNvPr>
            <p:cNvSpPr/>
            <p:nvPr/>
          </p:nvSpPr>
          <p:spPr>
            <a:xfrm>
              <a:off x="5168185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51C34A2-C61A-CFE5-E71F-7AE7BD076BD7}"/>
                </a:ext>
              </a:extLst>
            </p:cNvPr>
            <p:cNvSpPr/>
            <p:nvPr/>
          </p:nvSpPr>
          <p:spPr>
            <a:xfrm>
              <a:off x="5978781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377A81E8-D563-9D5F-8BB1-F61A22FBE3CA}"/>
                </a:ext>
              </a:extLst>
            </p:cNvPr>
            <p:cNvSpPr/>
            <p:nvPr/>
          </p:nvSpPr>
          <p:spPr>
            <a:xfrm>
              <a:off x="6789377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AD94E868-EC6C-7430-0433-B7A84907F187}"/>
                </a:ext>
              </a:extLst>
            </p:cNvPr>
            <p:cNvSpPr/>
            <p:nvPr/>
          </p:nvSpPr>
          <p:spPr>
            <a:xfrm>
              <a:off x="7599973" y="10753330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A452EC8D-D5EC-756D-D3DE-04AC89DC5AA2}"/>
                </a:ext>
              </a:extLst>
            </p:cNvPr>
            <p:cNvSpPr/>
            <p:nvPr/>
          </p:nvSpPr>
          <p:spPr>
            <a:xfrm>
              <a:off x="8434409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C8831BC-A15D-B311-ABC7-7C3E12223535}"/>
                </a:ext>
              </a:extLst>
            </p:cNvPr>
            <p:cNvSpPr/>
            <p:nvPr/>
          </p:nvSpPr>
          <p:spPr>
            <a:xfrm>
              <a:off x="1925801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A0F90E6-5349-47C9-3212-4CADEE908F7F}"/>
                </a:ext>
              </a:extLst>
            </p:cNvPr>
            <p:cNvSpPr/>
            <p:nvPr/>
          </p:nvSpPr>
          <p:spPr>
            <a:xfrm>
              <a:off x="2736397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4778E680-B9E1-06C8-E126-C415A7116F24}"/>
                </a:ext>
              </a:extLst>
            </p:cNvPr>
            <p:cNvSpPr/>
            <p:nvPr/>
          </p:nvSpPr>
          <p:spPr>
            <a:xfrm>
              <a:off x="3546993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2 w 275342"/>
                <a:gd name="connsiteY2" fmla="*/ 104553 h 275637"/>
                <a:gd name="connsiteX3" fmla="*/ 275342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62716E72-63AD-0251-B195-8ED5312DB9F4}"/>
                </a:ext>
              </a:extLst>
            </p:cNvPr>
            <p:cNvSpPr/>
            <p:nvPr/>
          </p:nvSpPr>
          <p:spPr>
            <a:xfrm>
              <a:off x="4357585" y="11566622"/>
              <a:ext cx="691388" cy="693684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2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74EA2BF-06E6-EE25-C86A-7D69DF76404F}"/>
                </a:ext>
              </a:extLst>
            </p:cNvPr>
            <p:cNvSpPr/>
            <p:nvPr/>
          </p:nvSpPr>
          <p:spPr>
            <a:xfrm>
              <a:off x="5168185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138FAE1-4D2F-9969-B5C6-662B9F70B523}"/>
                </a:ext>
              </a:extLst>
            </p:cNvPr>
            <p:cNvSpPr/>
            <p:nvPr/>
          </p:nvSpPr>
          <p:spPr>
            <a:xfrm>
              <a:off x="5978781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EA1B08A2-BD1A-5B57-20BF-E873BE8EC233}"/>
                </a:ext>
              </a:extLst>
            </p:cNvPr>
            <p:cNvSpPr/>
            <p:nvPr/>
          </p:nvSpPr>
          <p:spPr>
            <a:xfrm>
              <a:off x="6789377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2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2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4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40B3CE36-A178-1827-2363-E1738C9EF626}"/>
                </a:ext>
              </a:extLst>
            </p:cNvPr>
            <p:cNvSpPr/>
            <p:nvPr/>
          </p:nvSpPr>
          <p:spPr>
            <a:xfrm>
              <a:off x="7599973" y="11566622"/>
              <a:ext cx="691388" cy="693684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99662B83-653A-ADC6-9C02-AB64B977C424}"/>
                </a:ext>
              </a:extLst>
            </p:cNvPr>
            <p:cNvSpPr/>
            <p:nvPr/>
          </p:nvSpPr>
          <p:spPr>
            <a:xfrm>
              <a:off x="8434409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7ACADBFA-BF08-B1FB-DFB3-698336801C39}"/>
                </a:ext>
              </a:extLst>
            </p:cNvPr>
            <p:cNvSpPr/>
            <p:nvPr/>
          </p:nvSpPr>
          <p:spPr>
            <a:xfrm>
              <a:off x="1925801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0F2C2150-3517-24B3-CEE6-70B8C8921591}"/>
                </a:ext>
              </a:extLst>
            </p:cNvPr>
            <p:cNvSpPr/>
            <p:nvPr/>
          </p:nvSpPr>
          <p:spPr>
            <a:xfrm>
              <a:off x="2736397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63A258A0-FC4A-DB09-161A-343695CD93CF}"/>
                </a:ext>
              </a:extLst>
            </p:cNvPr>
            <p:cNvSpPr/>
            <p:nvPr/>
          </p:nvSpPr>
          <p:spPr>
            <a:xfrm>
              <a:off x="3546993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25A8C822-9E78-3B8B-2004-FA3C162C5EC3}"/>
                </a:ext>
              </a:extLst>
            </p:cNvPr>
            <p:cNvSpPr/>
            <p:nvPr/>
          </p:nvSpPr>
          <p:spPr>
            <a:xfrm>
              <a:off x="4357585" y="1237991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19DFA034-B776-E2AD-77F2-CF4ADD333208}"/>
                </a:ext>
              </a:extLst>
            </p:cNvPr>
            <p:cNvSpPr/>
            <p:nvPr/>
          </p:nvSpPr>
          <p:spPr>
            <a:xfrm>
              <a:off x="5168185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195E31B0-15B1-E79B-8D65-11D5D7A5BDDD}"/>
                </a:ext>
              </a:extLst>
            </p:cNvPr>
            <p:cNvSpPr/>
            <p:nvPr/>
          </p:nvSpPr>
          <p:spPr>
            <a:xfrm>
              <a:off x="5978781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112E9CC3-CE35-C7BF-28FB-9E81426367C7}"/>
                </a:ext>
              </a:extLst>
            </p:cNvPr>
            <p:cNvSpPr/>
            <p:nvPr/>
          </p:nvSpPr>
          <p:spPr>
            <a:xfrm>
              <a:off x="6789377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DDAC184E-53F7-ABC5-A4E2-9F016B5F4336}"/>
                </a:ext>
              </a:extLst>
            </p:cNvPr>
            <p:cNvSpPr/>
            <p:nvPr/>
          </p:nvSpPr>
          <p:spPr>
            <a:xfrm>
              <a:off x="7599973" y="1237991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AFFAE6E8-4FAD-7F9E-2473-AD21181FC36E}"/>
                </a:ext>
              </a:extLst>
            </p:cNvPr>
            <p:cNvSpPr/>
            <p:nvPr/>
          </p:nvSpPr>
          <p:spPr>
            <a:xfrm>
              <a:off x="8434409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AF1062AB-845C-6EDA-BB21-5A242835CD36}"/>
                </a:ext>
              </a:extLst>
            </p:cNvPr>
            <p:cNvSpPr/>
            <p:nvPr/>
          </p:nvSpPr>
          <p:spPr>
            <a:xfrm>
              <a:off x="1925801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3D1FB5B6-93D2-1B5C-0A97-5A536A30B0B4}"/>
                </a:ext>
              </a:extLst>
            </p:cNvPr>
            <p:cNvSpPr/>
            <p:nvPr/>
          </p:nvSpPr>
          <p:spPr>
            <a:xfrm>
              <a:off x="2736397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EE3B569F-6CB4-4317-5138-E5A4C7B9A1CE}"/>
                </a:ext>
              </a:extLst>
            </p:cNvPr>
            <p:cNvSpPr/>
            <p:nvPr/>
          </p:nvSpPr>
          <p:spPr>
            <a:xfrm>
              <a:off x="3546993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CBA91962-6CA8-FEE6-B202-AF0CC8654FC6}"/>
                </a:ext>
              </a:extLst>
            </p:cNvPr>
            <p:cNvSpPr/>
            <p:nvPr/>
          </p:nvSpPr>
          <p:spPr>
            <a:xfrm>
              <a:off x="4357585" y="13193202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116B983E-1C57-1DB0-1359-E780925E12E1}"/>
                </a:ext>
              </a:extLst>
            </p:cNvPr>
            <p:cNvSpPr/>
            <p:nvPr/>
          </p:nvSpPr>
          <p:spPr>
            <a:xfrm>
              <a:off x="5168185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436F67DA-07DA-7928-23CB-08B1CAB86D04}"/>
                </a:ext>
              </a:extLst>
            </p:cNvPr>
            <p:cNvSpPr/>
            <p:nvPr/>
          </p:nvSpPr>
          <p:spPr>
            <a:xfrm>
              <a:off x="5978781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9D86F4BF-733D-7E91-5960-0276704DB2A5}"/>
                </a:ext>
              </a:extLst>
            </p:cNvPr>
            <p:cNvSpPr/>
            <p:nvPr/>
          </p:nvSpPr>
          <p:spPr>
            <a:xfrm>
              <a:off x="6789377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01373155-A1A9-FC5E-03C1-AB1D501E9CE9}"/>
                </a:ext>
              </a:extLst>
            </p:cNvPr>
            <p:cNvSpPr/>
            <p:nvPr/>
          </p:nvSpPr>
          <p:spPr>
            <a:xfrm>
              <a:off x="7599973" y="13193202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A4789F57-573D-A720-93BD-39D10E625074}"/>
                </a:ext>
              </a:extLst>
            </p:cNvPr>
            <p:cNvSpPr/>
            <p:nvPr/>
          </p:nvSpPr>
          <p:spPr>
            <a:xfrm>
              <a:off x="8434409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58FF1ABE-A43D-9B9B-6628-7F4CFBDBAF80}"/>
                </a:ext>
              </a:extLst>
            </p:cNvPr>
            <p:cNvSpPr/>
            <p:nvPr/>
          </p:nvSpPr>
          <p:spPr>
            <a:xfrm>
              <a:off x="1925801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1F4E2568-B476-2B25-EE8C-44253F5D6507}"/>
                </a:ext>
              </a:extLst>
            </p:cNvPr>
            <p:cNvSpPr/>
            <p:nvPr/>
          </p:nvSpPr>
          <p:spPr>
            <a:xfrm>
              <a:off x="2736397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8BA2AEB5-568F-D708-62B7-A113D7BF7B1A}"/>
                </a:ext>
              </a:extLst>
            </p:cNvPr>
            <p:cNvSpPr/>
            <p:nvPr/>
          </p:nvSpPr>
          <p:spPr>
            <a:xfrm>
              <a:off x="3546993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A86B692E-9B2B-97D5-7CED-DFE671F4EEB3}"/>
                </a:ext>
              </a:extLst>
            </p:cNvPr>
            <p:cNvSpPr/>
            <p:nvPr/>
          </p:nvSpPr>
          <p:spPr>
            <a:xfrm>
              <a:off x="4357585" y="14006490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1C4F1019-7507-706A-FE77-965F22957ED0}"/>
                </a:ext>
              </a:extLst>
            </p:cNvPr>
            <p:cNvSpPr/>
            <p:nvPr/>
          </p:nvSpPr>
          <p:spPr>
            <a:xfrm>
              <a:off x="5168185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14892162-44FD-9307-EF62-AC7A3CE97704}"/>
                </a:ext>
              </a:extLst>
            </p:cNvPr>
            <p:cNvSpPr/>
            <p:nvPr/>
          </p:nvSpPr>
          <p:spPr>
            <a:xfrm>
              <a:off x="5978781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DAC1B3E1-F5B0-6E2B-E77C-EE5985A26366}"/>
                </a:ext>
              </a:extLst>
            </p:cNvPr>
            <p:cNvSpPr/>
            <p:nvPr/>
          </p:nvSpPr>
          <p:spPr>
            <a:xfrm>
              <a:off x="6789377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6DFD7D9-3939-B31B-4ECD-FDEE574BFC1A}"/>
                </a:ext>
              </a:extLst>
            </p:cNvPr>
            <p:cNvSpPr/>
            <p:nvPr/>
          </p:nvSpPr>
          <p:spPr>
            <a:xfrm>
              <a:off x="7599973" y="14006490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62AABC13-D159-3602-B689-C2F7BD12B8EA}"/>
                </a:ext>
              </a:extLst>
            </p:cNvPr>
            <p:cNvSpPr/>
            <p:nvPr/>
          </p:nvSpPr>
          <p:spPr>
            <a:xfrm>
              <a:off x="8434409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16799C94-090C-4BD9-0F43-980AA35C4E10}"/>
                </a:ext>
              </a:extLst>
            </p:cNvPr>
            <p:cNvSpPr/>
            <p:nvPr/>
          </p:nvSpPr>
          <p:spPr>
            <a:xfrm>
              <a:off x="1925801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5A75CE5F-7624-0CB9-AC02-ECE850F12F21}"/>
                </a:ext>
              </a:extLst>
            </p:cNvPr>
            <p:cNvSpPr/>
            <p:nvPr/>
          </p:nvSpPr>
          <p:spPr>
            <a:xfrm>
              <a:off x="2736397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F15877E9-26E9-E76B-1DF5-5A18BC10BCA1}"/>
                </a:ext>
              </a:extLst>
            </p:cNvPr>
            <p:cNvSpPr/>
            <p:nvPr/>
          </p:nvSpPr>
          <p:spPr>
            <a:xfrm>
              <a:off x="3546993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C4E610E-718A-EF09-FFDB-C9E6A8599AE3}"/>
                </a:ext>
              </a:extLst>
            </p:cNvPr>
            <p:cNvSpPr/>
            <p:nvPr/>
          </p:nvSpPr>
          <p:spPr>
            <a:xfrm>
              <a:off x="4357585" y="14819778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4D1565-0A3F-D8E4-FC53-1ADF3B6CC04F}"/>
                </a:ext>
              </a:extLst>
            </p:cNvPr>
            <p:cNvSpPr/>
            <p:nvPr/>
          </p:nvSpPr>
          <p:spPr>
            <a:xfrm>
              <a:off x="5168185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849E270F-2F3E-8217-5A8D-D4A5C2EDC346}"/>
                </a:ext>
              </a:extLst>
            </p:cNvPr>
            <p:cNvSpPr/>
            <p:nvPr/>
          </p:nvSpPr>
          <p:spPr>
            <a:xfrm>
              <a:off x="5978781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8D465F5A-8D43-433D-2E0E-CDFA1E4A1EA6}"/>
                </a:ext>
              </a:extLst>
            </p:cNvPr>
            <p:cNvSpPr/>
            <p:nvPr/>
          </p:nvSpPr>
          <p:spPr>
            <a:xfrm>
              <a:off x="6789377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EBEC66FE-A782-68E2-38D2-8419DE9B3954}"/>
                </a:ext>
              </a:extLst>
            </p:cNvPr>
            <p:cNvSpPr/>
            <p:nvPr/>
          </p:nvSpPr>
          <p:spPr>
            <a:xfrm>
              <a:off x="7599973" y="14819778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5F6BEB8-D9F4-ABF8-3859-8110BFB224BD}"/>
                </a:ext>
              </a:extLst>
            </p:cNvPr>
            <p:cNvSpPr/>
            <p:nvPr/>
          </p:nvSpPr>
          <p:spPr>
            <a:xfrm>
              <a:off x="8434409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BB65ADC-08F8-66CC-A1ED-AFF94167CB2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87679" y="4510943"/>
            <a:ext cx="278675" cy="274346"/>
            <a:chOff x="1925801" y="8313466"/>
            <a:chExt cx="7200000" cy="7200000"/>
          </a:xfrm>
          <a:solidFill>
            <a:schemeClr val="bg1"/>
          </a:solidFill>
        </p:grpSpPr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3A7F18C6-F9D6-8AEC-821A-07955439EA67}"/>
                </a:ext>
              </a:extLst>
            </p:cNvPr>
            <p:cNvSpPr/>
            <p:nvPr/>
          </p:nvSpPr>
          <p:spPr>
            <a:xfrm>
              <a:off x="1925801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A92A19FE-F3B8-C2C2-69A5-2E12D180B4D3}"/>
                </a:ext>
              </a:extLst>
            </p:cNvPr>
            <p:cNvSpPr/>
            <p:nvPr/>
          </p:nvSpPr>
          <p:spPr>
            <a:xfrm>
              <a:off x="2736397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28C13124-A283-05D1-08E7-108F73E75008}"/>
                </a:ext>
              </a:extLst>
            </p:cNvPr>
            <p:cNvSpPr/>
            <p:nvPr/>
          </p:nvSpPr>
          <p:spPr>
            <a:xfrm>
              <a:off x="3546993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A38F3C8A-E3A6-F1BE-4F91-8DC31631AA51}"/>
                </a:ext>
              </a:extLst>
            </p:cNvPr>
            <p:cNvSpPr/>
            <p:nvPr/>
          </p:nvSpPr>
          <p:spPr>
            <a:xfrm>
              <a:off x="4357585" y="831346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45127E8E-3B27-3C8F-A2BD-AAA0B2D8FA73}"/>
                </a:ext>
              </a:extLst>
            </p:cNvPr>
            <p:cNvSpPr/>
            <p:nvPr/>
          </p:nvSpPr>
          <p:spPr>
            <a:xfrm>
              <a:off x="5168185" y="831346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06E52F49-38DE-EB17-383C-508A9526A5DC}"/>
                </a:ext>
              </a:extLst>
            </p:cNvPr>
            <p:cNvSpPr/>
            <p:nvPr/>
          </p:nvSpPr>
          <p:spPr>
            <a:xfrm>
              <a:off x="5978781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AE57A8D1-EC05-329C-EB30-DECEC67B4303}"/>
                </a:ext>
              </a:extLst>
            </p:cNvPr>
            <p:cNvSpPr/>
            <p:nvPr/>
          </p:nvSpPr>
          <p:spPr>
            <a:xfrm>
              <a:off x="6789377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1CD6DEE2-0DC7-B005-F2FE-2E66F572A65C}"/>
                </a:ext>
              </a:extLst>
            </p:cNvPr>
            <p:cNvSpPr/>
            <p:nvPr/>
          </p:nvSpPr>
          <p:spPr>
            <a:xfrm>
              <a:off x="7599973" y="831346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F84FC3E0-544A-166C-42FC-133153C8E71A}"/>
                </a:ext>
              </a:extLst>
            </p:cNvPr>
            <p:cNvSpPr/>
            <p:nvPr/>
          </p:nvSpPr>
          <p:spPr>
            <a:xfrm>
              <a:off x="8434409" y="831346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E78937E-5627-11C9-CCBC-4F40A78F3673}"/>
                </a:ext>
              </a:extLst>
            </p:cNvPr>
            <p:cNvSpPr/>
            <p:nvPr/>
          </p:nvSpPr>
          <p:spPr>
            <a:xfrm>
              <a:off x="1925801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0FD5C54A-6CBC-3DBE-1D50-A546FA4C17D6}"/>
                </a:ext>
              </a:extLst>
            </p:cNvPr>
            <p:cNvSpPr/>
            <p:nvPr/>
          </p:nvSpPr>
          <p:spPr>
            <a:xfrm>
              <a:off x="2736397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D78C87DA-5600-C7EE-5D3D-369083349A53}"/>
                </a:ext>
              </a:extLst>
            </p:cNvPr>
            <p:cNvSpPr/>
            <p:nvPr/>
          </p:nvSpPr>
          <p:spPr>
            <a:xfrm>
              <a:off x="3546993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546076D8-328A-C9BC-FEB4-DCA08FD339DB}"/>
                </a:ext>
              </a:extLst>
            </p:cNvPr>
            <p:cNvSpPr/>
            <p:nvPr/>
          </p:nvSpPr>
          <p:spPr>
            <a:xfrm>
              <a:off x="4357585" y="912675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3D892E31-19DE-5E88-FB17-9F7E438B5757}"/>
                </a:ext>
              </a:extLst>
            </p:cNvPr>
            <p:cNvSpPr/>
            <p:nvPr/>
          </p:nvSpPr>
          <p:spPr>
            <a:xfrm>
              <a:off x="5168185" y="912675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3472E0AE-F099-B0A1-8BAA-50D25D2CC9C0}"/>
                </a:ext>
              </a:extLst>
            </p:cNvPr>
            <p:cNvSpPr/>
            <p:nvPr/>
          </p:nvSpPr>
          <p:spPr>
            <a:xfrm>
              <a:off x="5978781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BC415C9-8965-482A-F46C-4881CF58B7F0}"/>
                </a:ext>
              </a:extLst>
            </p:cNvPr>
            <p:cNvSpPr/>
            <p:nvPr/>
          </p:nvSpPr>
          <p:spPr>
            <a:xfrm>
              <a:off x="6789377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FE71DF1B-E33B-0D0B-2DA4-6231F964C17F}"/>
                </a:ext>
              </a:extLst>
            </p:cNvPr>
            <p:cNvSpPr/>
            <p:nvPr/>
          </p:nvSpPr>
          <p:spPr>
            <a:xfrm>
              <a:off x="7599973" y="912675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F16E3F11-5592-E5F9-8021-55122ADC3802}"/>
                </a:ext>
              </a:extLst>
            </p:cNvPr>
            <p:cNvSpPr/>
            <p:nvPr/>
          </p:nvSpPr>
          <p:spPr>
            <a:xfrm>
              <a:off x="8434409" y="912675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44ADE684-4016-7C40-5909-A3EEE161C5DB}"/>
                </a:ext>
              </a:extLst>
            </p:cNvPr>
            <p:cNvSpPr/>
            <p:nvPr/>
          </p:nvSpPr>
          <p:spPr>
            <a:xfrm>
              <a:off x="1925801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EF947244-E945-6B3D-B372-BA0145A50319}"/>
                </a:ext>
              </a:extLst>
            </p:cNvPr>
            <p:cNvSpPr/>
            <p:nvPr/>
          </p:nvSpPr>
          <p:spPr>
            <a:xfrm>
              <a:off x="2736397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78171F83-047B-7420-079A-97ACB2012CD1}"/>
                </a:ext>
              </a:extLst>
            </p:cNvPr>
            <p:cNvSpPr/>
            <p:nvPr/>
          </p:nvSpPr>
          <p:spPr>
            <a:xfrm>
              <a:off x="3546993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C087747-4292-0D45-1CE8-C75AEE634DAE}"/>
                </a:ext>
              </a:extLst>
            </p:cNvPr>
            <p:cNvSpPr/>
            <p:nvPr/>
          </p:nvSpPr>
          <p:spPr>
            <a:xfrm>
              <a:off x="4357585" y="994004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B80B977A-5D0B-4F7F-62CC-BB1823CB891A}"/>
                </a:ext>
              </a:extLst>
            </p:cNvPr>
            <p:cNvSpPr/>
            <p:nvPr/>
          </p:nvSpPr>
          <p:spPr>
            <a:xfrm>
              <a:off x="5168185" y="9940046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5166B68C-2CBB-1283-C3F1-D9BBB4E85C0B}"/>
                </a:ext>
              </a:extLst>
            </p:cNvPr>
            <p:cNvSpPr/>
            <p:nvPr/>
          </p:nvSpPr>
          <p:spPr>
            <a:xfrm>
              <a:off x="5978781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EBF375DB-19AC-C09E-E7EE-279B07F75675}"/>
                </a:ext>
              </a:extLst>
            </p:cNvPr>
            <p:cNvSpPr/>
            <p:nvPr/>
          </p:nvSpPr>
          <p:spPr>
            <a:xfrm>
              <a:off x="6789377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0D99B594-0CF7-FC3B-0B22-43D03423AAD3}"/>
                </a:ext>
              </a:extLst>
            </p:cNvPr>
            <p:cNvSpPr/>
            <p:nvPr/>
          </p:nvSpPr>
          <p:spPr>
            <a:xfrm>
              <a:off x="7599973" y="9940046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67658140-CABA-2AC4-9E2B-B4BC950A5B4C}"/>
                </a:ext>
              </a:extLst>
            </p:cNvPr>
            <p:cNvSpPr/>
            <p:nvPr/>
          </p:nvSpPr>
          <p:spPr>
            <a:xfrm>
              <a:off x="8434409" y="9940046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9D1E1AC2-7BA3-0366-B5CF-E6E07E8F37E3}"/>
                </a:ext>
              </a:extLst>
            </p:cNvPr>
            <p:cNvSpPr/>
            <p:nvPr/>
          </p:nvSpPr>
          <p:spPr>
            <a:xfrm>
              <a:off x="1925801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C06AD76-68A7-F129-4C99-F6B294592B6F}"/>
                </a:ext>
              </a:extLst>
            </p:cNvPr>
            <p:cNvSpPr/>
            <p:nvPr/>
          </p:nvSpPr>
          <p:spPr>
            <a:xfrm>
              <a:off x="2736397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0A223174-7C23-3204-C362-5C4252395B7E}"/>
                </a:ext>
              </a:extLst>
            </p:cNvPr>
            <p:cNvSpPr/>
            <p:nvPr/>
          </p:nvSpPr>
          <p:spPr>
            <a:xfrm>
              <a:off x="3546993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61470175-87FC-0D84-D18E-75DCE0CABF3E}"/>
                </a:ext>
              </a:extLst>
            </p:cNvPr>
            <p:cNvSpPr/>
            <p:nvPr/>
          </p:nvSpPr>
          <p:spPr>
            <a:xfrm>
              <a:off x="4357585" y="10753330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A4974E99-38AD-423E-3EE1-3BCEB2A45B86}"/>
                </a:ext>
              </a:extLst>
            </p:cNvPr>
            <p:cNvSpPr/>
            <p:nvPr/>
          </p:nvSpPr>
          <p:spPr>
            <a:xfrm>
              <a:off x="5168185" y="10753330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47FB2A19-46B2-7C89-5EF2-3C42EB2C2A86}"/>
                </a:ext>
              </a:extLst>
            </p:cNvPr>
            <p:cNvSpPr/>
            <p:nvPr/>
          </p:nvSpPr>
          <p:spPr>
            <a:xfrm>
              <a:off x="5978781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648A4CC8-05F0-AA14-5408-1C1805BE6B6B}"/>
                </a:ext>
              </a:extLst>
            </p:cNvPr>
            <p:cNvSpPr/>
            <p:nvPr/>
          </p:nvSpPr>
          <p:spPr>
            <a:xfrm>
              <a:off x="6789377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EDEC443B-CF4A-FA13-017C-0205EB8A8818}"/>
                </a:ext>
              </a:extLst>
            </p:cNvPr>
            <p:cNvSpPr/>
            <p:nvPr/>
          </p:nvSpPr>
          <p:spPr>
            <a:xfrm>
              <a:off x="7599973" y="10753330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B811B8F0-EAAF-11AD-54FC-89522FA98027}"/>
                </a:ext>
              </a:extLst>
            </p:cNvPr>
            <p:cNvSpPr/>
            <p:nvPr/>
          </p:nvSpPr>
          <p:spPr>
            <a:xfrm>
              <a:off x="8434409" y="10753330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A5DBE9E-4902-B4F6-9AEC-DE0074D8BA84}"/>
                </a:ext>
              </a:extLst>
            </p:cNvPr>
            <p:cNvSpPr/>
            <p:nvPr/>
          </p:nvSpPr>
          <p:spPr>
            <a:xfrm>
              <a:off x="1925801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06B786F-56D7-7509-48D7-CD1F46469760}"/>
                </a:ext>
              </a:extLst>
            </p:cNvPr>
            <p:cNvSpPr/>
            <p:nvPr/>
          </p:nvSpPr>
          <p:spPr>
            <a:xfrm>
              <a:off x="2736397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9D65AE25-8DA4-948E-538B-01C10453861A}"/>
                </a:ext>
              </a:extLst>
            </p:cNvPr>
            <p:cNvSpPr/>
            <p:nvPr/>
          </p:nvSpPr>
          <p:spPr>
            <a:xfrm>
              <a:off x="3546993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2 w 275342"/>
                <a:gd name="connsiteY2" fmla="*/ 104553 h 275637"/>
                <a:gd name="connsiteX3" fmla="*/ 275342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38EFA3CC-8FA9-8386-2622-62CDFBDF9872}"/>
                </a:ext>
              </a:extLst>
            </p:cNvPr>
            <p:cNvSpPr/>
            <p:nvPr/>
          </p:nvSpPr>
          <p:spPr>
            <a:xfrm>
              <a:off x="4357585" y="11566622"/>
              <a:ext cx="691388" cy="693684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2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9AD2D4F2-C6DC-DC7C-44DA-D156921798B2}"/>
                </a:ext>
              </a:extLst>
            </p:cNvPr>
            <p:cNvSpPr/>
            <p:nvPr/>
          </p:nvSpPr>
          <p:spPr>
            <a:xfrm>
              <a:off x="5168185" y="11566622"/>
              <a:ext cx="691388" cy="693684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15A0B144-DCD5-1F91-8F6B-27AE5BAD92CB}"/>
                </a:ext>
              </a:extLst>
            </p:cNvPr>
            <p:cNvSpPr/>
            <p:nvPr/>
          </p:nvSpPr>
          <p:spPr>
            <a:xfrm>
              <a:off x="5978781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2C88901B-06F2-E105-C170-4FC88BC275C9}"/>
                </a:ext>
              </a:extLst>
            </p:cNvPr>
            <p:cNvSpPr/>
            <p:nvPr/>
          </p:nvSpPr>
          <p:spPr>
            <a:xfrm>
              <a:off x="6789377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2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2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4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8B16FA08-101A-A775-2054-A58AA6404519}"/>
                </a:ext>
              </a:extLst>
            </p:cNvPr>
            <p:cNvSpPr/>
            <p:nvPr/>
          </p:nvSpPr>
          <p:spPr>
            <a:xfrm>
              <a:off x="7599973" y="11566622"/>
              <a:ext cx="691388" cy="693684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4FEF0727-D432-0DA9-9A1F-ECAC97D23D2A}"/>
                </a:ext>
              </a:extLst>
            </p:cNvPr>
            <p:cNvSpPr/>
            <p:nvPr/>
          </p:nvSpPr>
          <p:spPr>
            <a:xfrm>
              <a:off x="8434409" y="11566622"/>
              <a:ext cx="691392" cy="693684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6C373654-47F7-5ED9-E971-92EF958151FE}"/>
                </a:ext>
              </a:extLst>
            </p:cNvPr>
            <p:cNvSpPr/>
            <p:nvPr/>
          </p:nvSpPr>
          <p:spPr>
            <a:xfrm>
              <a:off x="1925801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54C336DC-9FC6-9352-9D65-E56EC262052F}"/>
                </a:ext>
              </a:extLst>
            </p:cNvPr>
            <p:cNvSpPr/>
            <p:nvPr/>
          </p:nvSpPr>
          <p:spPr>
            <a:xfrm>
              <a:off x="2736397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0DD89A4F-EE24-B436-3F1F-DF0AB721D5FC}"/>
                </a:ext>
              </a:extLst>
            </p:cNvPr>
            <p:cNvSpPr/>
            <p:nvPr/>
          </p:nvSpPr>
          <p:spPr>
            <a:xfrm>
              <a:off x="3546993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C65436B1-FC9E-6D70-2DF5-93A427E8DE75}"/>
                </a:ext>
              </a:extLst>
            </p:cNvPr>
            <p:cNvSpPr/>
            <p:nvPr/>
          </p:nvSpPr>
          <p:spPr>
            <a:xfrm>
              <a:off x="4357585" y="1237991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450730D7-5AFA-143D-22B1-3E259B77D535}"/>
                </a:ext>
              </a:extLst>
            </p:cNvPr>
            <p:cNvSpPr/>
            <p:nvPr/>
          </p:nvSpPr>
          <p:spPr>
            <a:xfrm>
              <a:off x="5168185" y="12379914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56CA0E-869B-5B21-C8F1-6E6C5803C1E5}"/>
                </a:ext>
              </a:extLst>
            </p:cNvPr>
            <p:cNvSpPr/>
            <p:nvPr/>
          </p:nvSpPr>
          <p:spPr>
            <a:xfrm>
              <a:off x="5978781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80A2654E-4572-64F9-5590-AFBAAF522D0B}"/>
                </a:ext>
              </a:extLst>
            </p:cNvPr>
            <p:cNvSpPr/>
            <p:nvPr/>
          </p:nvSpPr>
          <p:spPr>
            <a:xfrm>
              <a:off x="6789377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85869025-3195-833D-30B6-3149F7C33161}"/>
                </a:ext>
              </a:extLst>
            </p:cNvPr>
            <p:cNvSpPr/>
            <p:nvPr/>
          </p:nvSpPr>
          <p:spPr>
            <a:xfrm>
              <a:off x="7599973" y="12379914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0CC19D8B-2834-47AE-C49E-420920E7CBF2}"/>
                </a:ext>
              </a:extLst>
            </p:cNvPr>
            <p:cNvSpPr/>
            <p:nvPr/>
          </p:nvSpPr>
          <p:spPr>
            <a:xfrm>
              <a:off x="8434409" y="12379914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97E0DCFF-BBFE-A104-1BDB-8D087553ECA5}"/>
                </a:ext>
              </a:extLst>
            </p:cNvPr>
            <p:cNvSpPr/>
            <p:nvPr/>
          </p:nvSpPr>
          <p:spPr>
            <a:xfrm>
              <a:off x="1925801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DD2FE050-B624-6850-63C5-9925500A1081}"/>
                </a:ext>
              </a:extLst>
            </p:cNvPr>
            <p:cNvSpPr/>
            <p:nvPr/>
          </p:nvSpPr>
          <p:spPr>
            <a:xfrm>
              <a:off x="2736397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7ACB709E-F37C-CCDD-CE0B-D463A78DEF6C}"/>
                </a:ext>
              </a:extLst>
            </p:cNvPr>
            <p:cNvSpPr/>
            <p:nvPr/>
          </p:nvSpPr>
          <p:spPr>
            <a:xfrm>
              <a:off x="3546993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56877628-0105-497D-9B57-02CFEF717FB0}"/>
                </a:ext>
              </a:extLst>
            </p:cNvPr>
            <p:cNvSpPr/>
            <p:nvPr/>
          </p:nvSpPr>
          <p:spPr>
            <a:xfrm>
              <a:off x="4357585" y="13193202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2D5A9303-18E6-E481-B4F4-04C40C097389}"/>
                </a:ext>
              </a:extLst>
            </p:cNvPr>
            <p:cNvSpPr/>
            <p:nvPr/>
          </p:nvSpPr>
          <p:spPr>
            <a:xfrm>
              <a:off x="5168185" y="13193202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FBFC86E8-D216-059C-16D4-FC7D8150FD15}"/>
                </a:ext>
              </a:extLst>
            </p:cNvPr>
            <p:cNvSpPr/>
            <p:nvPr/>
          </p:nvSpPr>
          <p:spPr>
            <a:xfrm>
              <a:off x="5978781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52804915-1514-20E2-35E0-EF4A4671F7A4}"/>
                </a:ext>
              </a:extLst>
            </p:cNvPr>
            <p:cNvSpPr/>
            <p:nvPr/>
          </p:nvSpPr>
          <p:spPr>
            <a:xfrm>
              <a:off x="6789377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771AB40E-FB7D-5F2E-4885-436C5F96728A}"/>
                </a:ext>
              </a:extLst>
            </p:cNvPr>
            <p:cNvSpPr/>
            <p:nvPr/>
          </p:nvSpPr>
          <p:spPr>
            <a:xfrm>
              <a:off x="7599973" y="13193202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D48E24DC-EC21-D9B8-4573-A577954038C4}"/>
                </a:ext>
              </a:extLst>
            </p:cNvPr>
            <p:cNvSpPr/>
            <p:nvPr/>
          </p:nvSpPr>
          <p:spPr>
            <a:xfrm>
              <a:off x="8434409" y="13193202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77AB9151-41A2-2204-0691-01EB022063B6}"/>
                </a:ext>
              </a:extLst>
            </p:cNvPr>
            <p:cNvSpPr/>
            <p:nvPr/>
          </p:nvSpPr>
          <p:spPr>
            <a:xfrm>
              <a:off x="1925801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51897B13-2915-B324-59D8-690E5C6BC13D}"/>
                </a:ext>
              </a:extLst>
            </p:cNvPr>
            <p:cNvSpPr/>
            <p:nvPr/>
          </p:nvSpPr>
          <p:spPr>
            <a:xfrm>
              <a:off x="2736397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2097091B-A077-6687-F5CC-AF7A30F57B66}"/>
                </a:ext>
              </a:extLst>
            </p:cNvPr>
            <p:cNvSpPr/>
            <p:nvPr/>
          </p:nvSpPr>
          <p:spPr>
            <a:xfrm>
              <a:off x="3546993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1311E364-B707-13C2-113C-8EAD25B72C5E}"/>
                </a:ext>
              </a:extLst>
            </p:cNvPr>
            <p:cNvSpPr/>
            <p:nvPr/>
          </p:nvSpPr>
          <p:spPr>
            <a:xfrm>
              <a:off x="4357585" y="14006490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07F1F81F-A178-FA30-DBAB-7BFDC963D98C}"/>
                </a:ext>
              </a:extLst>
            </p:cNvPr>
            <p:cNvSpPr/>
            <p:nvPr/>
          </p:nvSpPr>
          <p:spPr>
            <a:xfrm>
              <a:off x="5168185" y="14006490"/>
              <a:ext cx="691388" cy="693688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AB56C598-AFCA-C4D1-F100-493B73363F36}"/>
                </a:ext>
              </a:extLst>
            </p:cNvPr>
            <p:cNvSpPr/>
            <p:nvPr/>
          </p:nvSpPr>
          <p:spPr>
            <a:xfrm>
              <a:off x="5978781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F7CE2F81-CCF3-1C83-60A1-D5500CCDE19F}"/>
                </a:ext>
              </a:extLst>
            </p:cNvPr>
            <p:cNvSpPr/>
            <p:nvPr/>
          </p:nvSpPr>
          <p:spPr>
            <a:xfrm>
              <a:off x="6789377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18B6DD6F-4299-9B17-88DE-9B17E9921B24}"/>
                </a:ext>
              </a:extLst>
            </p:cNvPr>
            <p:cNvSpPr/>
            <p:nvPr/>
          </p:nvSpPr>
          <p:spPr>
            <a:xfrm>
              <a:off x="7599973" y="14006490"/>
              <a:ext cx="691388" cy="693688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06F21B5F-0A61-5D45-5E88-F8DF78E6C185}"/>
                </a:ext>
              </a:extLst>
            </p:cNvPr>
            <p:cNvSpPr/>
            <p:nvPr/>
          </p:nvSpPr>
          <p:spPr>
            <a:xfrm>
              <a:off x="8434409" y="14006490"/>
              <a:ext cx="691392" cy="693688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8" name="Freeform 187">
              <a:extLst>
                <a:ext uri="{FF2B5EF4-FFF2-40B4-BE49-F238E27FC236}">
                  <a16:creationId xmlns:a16="http://schemas.microsoft.com/office/drawing/2014/main" id="{E5359D7C-1666-F2B3-1761-C5121DCFD35C}"/>
                </a:ext>
              </a:extLst>
            </p:cNvPr>
            <p:cNvSpPr/>
            <p:nvPr/>
          </p:nvSpPr>
          <p:spPr>
            <a:xfrm>
              <a:off x="1925801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49C59937-44DC-C499-ED6F-D65D17E11612}"/>
                </a:ext>
              </a:extLst>
            </p:cNvPr>
            <p:cNvSpPr/>
            <p:nvPr/>
          </p:nvSpPr>
          <p:spPr>
            <a:xfrm>
              <a:off x="2736397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C4E0B788-0D37-2892-FA64-6DB17307E400}"/>
                </a:ext>
              </a:extLst>
            </p:cNvPr>
            <p:cNvSpPr/>
            <p:nvPr/>
          </p:nvSpPr>
          <p:spPr>
            <a:xfrm>
              <a:off x="3546993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75C42C06-F208-F540-8CBC-2393F681924C}"/>
                </a:ext>
              </a:extLst>
            </p:cNvPr>
            <p:cNvSpPr/>
            <p:nvPr/>
          </p:nvSpPr>
          <p:spPr>
            <a:xfrm>
              <a:off x="4357585" y="14819778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2" name="Freeform 191">
              <a:extLst>
                <a:ext uri="{FF2B5EF4-FFF2-40B4-BE49-F238E27FC236}">
                  <a16:creationId xmlns:a16="http://schemas.microsoft.com/office/drawing/2014/main" id="{094CE304-1D09-D36E-76C3-D9416759AD19}"/>
                </a:ext>
              </a:extLst>
            </p:cNvPr>
            <p:cNvSpPr/>
            <p:nvPr/>
          </p:nvSpPr>
          <p:spPr>
            <a:xfrm>
              <a:off x="5168185" y="14819778"/>
              <a:ext cx="691388" cy="693688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7AD4B9B6-9551-DB20-25D3-2597DA258377}"/>
                </a:ext>
              </a:extLst>
            </p:cNvPr>
            <p:cNvSpPr/>
            <p:nvPr/>
          </p:nvSpPr>
          <p:spPr>
            <a:xfrm>
              <a:off x="5978781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4A73192-62C1-FF58-9B4C-2E11700FEF48}"/>
                </a:ext>
              </a:extLst>
            </p:cNvPr>
            <p:cNvSpPr/>
            <p:nvPr/>
          </p:nvSpPr>
          <p:spPr>
            <a:xfrm>
              <a:off x="6789377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9A0F1FE4-FDC6-4168-39E2-6943C3E60FA3}"/>
                </a:ext>
              </a:extLst>
            </p:cNvPr>
            <p:cNvSpPr/>
            <p:nvPr/>
          </p:nvSpPr>
          <p:spPr>
            <a:xfrm>
              <a:off x="7599973" y="14819778"/>
              <a:ext cx="691388" cy="693688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AD6D2780-973D-6899-2D9F-87D1413F3087}"/>
                </a:ext>
              </a:extLst>
            </p:cNvPr>
            <p:cNvSpPr/>
            <p:nvPr/>
          </p:nvSpPr>
          <p:spPr>
            <a:xfrm>
              <a:off x="8434409" y="14819778"/>
              <a:ext cx="691392" cy="693688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1715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945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4 преимуществ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7C4AF670-3E69-6C17-1754-6776EDEF60D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2148" y="33966"/>
            <a:ext cx="1045068" cy="6790068"/>
          </a:xfrm>
          <a:prstGeom prst="roundRect">
            <a:avLst>
              <a:gd name="adj" fmla="val 8248"/>
            </a:avLst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C3834F2-9C20-9261-0610-B5C23AB47E9B}"/>
              </a:ext>
            </a:extLst>
          </p:cNvPr>
          <p:cNvSpPr/>
          <p:nvPr userDrawn="1"/>
        </p:nvSpPr>
        <p:spPr>
          <a:xfrm>
            <a:off x="34833" y="33966"/>
            <a:ext cx="6061171" cy="1543197"/>
          </a:xfrm>
          <a:prstGeom prst="roundRect">
            <a:avLst>
              <a:gd name="adj" fmla="val 7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280A612-F8CE-EAF5-03D3-A4488A17F3F1}"/>
              </a:ext>
            </a:extLst>
          </p:cNvPr>
          <p:cNvSpPr/>
          <p:nvPr userDrawn="1"/>
        </p:nvSpPr>
        <p:spPr>
          <a:xfrm>
            <a:off x="34833" y="1610652"/>
            <a:ext cx="6061167" cy="5212905"/>
          </a:xfrm>
          <a:prstGeom prst="roundRect">
            <a:avLst>
              <a:gd name="adj" fmla="val 19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31">
            <a:extLst>
              <a:ext uri="{FF2B5EF4-FFF2-40B4-BE49-F238E27FC236}">
                <a16:creationId xmlns:a16="http://schemas.microsoft.com/office/drawing/2014/main" id="{D1BC3891-97C3-C202-55C6-165BE2D2E96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2847" y="3497914"/>
            <a:ext cx="5189511" cy="254498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74337" indent="-274337">
              <a:lnSpc>
                <a:spcPct val="100000"/>
              </a:lnSpc>
              <a:spcBef>
                <a:spcPts val="0"/>
              </a:spcBef>
              <a:spcAft>
                <a:spcPts val="476"/>
              </a:spcAft>
              <a:buSzPct val="130000"/>
              <a:buFontTx/>
              <a:buBlip>
                <a:blip r:embed="rId3"/>
              </a:buBlip>
              <a:defRPr lang="ru-RU" sz="1429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272193" marR="0" lvl="0" indent="-272193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</a:pPr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64E9577-FA2B-723F-E557-96AAAE127508}"/>
              </a:ext>
            </a:extLst>
          </p:cNvPr>
          <p:cNvSpPr/>
          <p:nvPr userDrawn="1"/>
        </p:nvSpPr>
        <p:spPr>
          <a:xfrm>
            <a:off x="6130828" y="33965"/>
            <a:ext cx="4946471" cy="6789592"/>
          </a:xfrm>
          <a:prstGeom prst="roundRect">
            <a:avLst>
              <a:gd name="adj" fmla="val 214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2" name="Text Placeholder 31">
            <a:extLst>
              <a:ext uri="{FF2B5EF4-FFF2-40B4-BE49-F238E27FC236}">
                <a16:creationId xmlns:a16="http://schemas.microsoft.com/office/drawing/2014/main" id="{66109759-819D-7E99-943E-86B96DF09A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59878" y="824800"/>
            <a:ext cx="3657603" cy="1787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EFBE30B1-5E6C-4FBC-3431-E13BED4B4F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59877" y="1085857"/>
            <a:ext cx="3657603" cy="5486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поля</a:t>
            </a:r>
          </a:p>
        </p:txBody>
      </p:sp>
      <p:sp>
        <p:nvSpPr>
          <p:cNvPr id="31" name="Picture Placeholder 14">
            <a:extLst>
              <a:ext uri="{FF2B5EF4-FFF2-40B4-BE49-F238E27FC236}">
                <a16:creationId xmlns:a16="http://schemas.microsoft.com/office/drawing/2014/main" id="{2CC6158F-CD2F-EFE9-BFCE-60714AE1A86C}"/>
              </a:ext>
            </a:extLst>
          </p:cNvPr>
          <p:cNvSpPr>
            <a:spLocks noGrp="1" noChangeAspect="1"/>
          </p:cNvSpPr>
          <p:nvPr>
            <p:ph type="pic" sz="quarter" idx="42" hasCustomPrompt="1"/>
          </p:nvPr>
        </p:nvSpPr>
        <p:spPr>
          <a:xfrm>
            <a:off x="6514013" y="824799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593838D1-CC52-8D04-E957-F6C5C2D063A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054895" y="2293735"/>
            <a:ext cx="3657603" cy="1787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2CB2FB9A-07EB-B10C-8C34-96DB8B85F9D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54894" y="2554792"/>
            <a:ext cx="3657603" cy="5486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поля</a:t>
            </a:r>
          </a:p>
        </p:txBody>
      </p:sp>
      <p:sp>
        <p:nvSpPr>
          <p:cNvPr id="41" name="Picture Placeholder 14">
            <a:extLst>
              <a:ext uri="{FF2B5EF4-FFF2-40B4-BE49-F238E27FC236}">
                <a16:creationId xmlns:a16="http://schemas.microsoft.com/office/drawing/2014/main" id="{B6BB3A53-ABFA-EAFF-4E15-072E7FD0B16C}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6514013" y="2293734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7" name="Text Placeholder 31">
            <a:extLst>
              <a:ext uri="{FF2B5EF4-FFF2-40B4-BE49-F238E27FC236}">
                <a16:creationId xmlns:a16="http://schemas.microsoft.com/office/drawing/2014/main" id="{9E00BEF8-C0F8-6500-4BB0-638AE18BFE0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54895" y="3754393"/>
            <a:ext cx="3657603" cy="1787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58" name="Text Placeholder 31">
            <a:extLst>
              <a:ext uri="{FF2B5EF4-FFF2-40B4-BE49-F238E27FC236}">
                <a16:creationId xmlns:a16="http://schemas.microsoft.com/office/drawing/2014/main" id="{8DDB478F-430D-576E-0463-5060697C8A2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054894" y="4015450"/>
            <a:ext cx="3657603" cy="5486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поля</a:t>
            </a:r>
          </a:p>
        </p:txBody>
      </p:sp>
      <p:sp>
        <p:nvSpPr>
          <p:cNvPr id="60" name="Picture Placeholder 14">
            <a:extLst>
              <a:ext uri="{FF2B5EF4-FFF2-40B4-BE49-F238E27FC236}">
                <a16:creationId xmlns:a16="http://schemas.microsoft.com/office/drawing/2014/main" id="{3965FA0C-0862-0979-FBD2-8F899DDB72A6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6514013" y="3754392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1" name="Text Placeholder 31">
            <a:extLst>
              <a:ext uri="{FF2B5EF4-FFF2-40B4-BE49-F238E27FC236}">
                <a16:creationId xmlns:a16="http://schemas.microsoft.com/office/drawing/2014/main" id="{591F0B7C-802E-B2E4-87F9-B9AB6C34810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59878" y="5228340"/>
            <a:ext cx="3657603" cy="17872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62" name="Text Placeholder 31">
            <a:extLst>
              <a:ext uri="{FF2B5EF4-FFF2-40B4-BE49-F238E27FC236}">
                <a16:creationId xmlns:a16="http://schemas.microsoft.com/office/drawing/2014/main" id="{E8DD8A9A-1376-9D67-F818-1B88AD97968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59877" y="5489397"/>
            <a:ext cx="3657603" cy="54869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kern="1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3 строки — не заходить за границы поля</a:t>
            </a:r>
          </a:p>
        </p:txBody>
      </p:sp>
      <p:sp>
        <p:nvSpPr>
          <p:cNvPr id="63" name="Picture Placeholder 14">
            <a:extLst>
              <a:ext uri="{FF2B5EF4-FFF2-40B4-BE49-F238E27FC236}">
                <a16:creationId xmlns:a16="http://schemas.microsoft.com/office/drawing/2014/main" id="{D013C58C-E31E-6B6B-0B3E-921D78EB86ED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14013" y="5228339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E1C2382-8891-F09B-4982-5FDF94FA8AA4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428462" y="318928"/>
            <a:ext cx="1665080" cy="819609"/>
          </a:xfrm>
          <a:prstGeom prst="rect">
            <a:avLst/>
          </a:prstGeom>
        </p:spPr>
        <p:txBody>
          <a:bodyPr lIns="0" tIns="0" rIns="0" bIns="36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978232D7-A0FE-DDAA-67CE-688669A94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2331942"/>
            <a:ext cx="5154678" cy="8573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</a:t>
            </a:r>
          </a:p>
        </p:txBody>
      </p:sp>
    </p:spTree>
    <p:extLst>
      <p:ext uri="{BB962C8B-B14F-4D97-AF65-F5344CB8AC3E}">
        <p14:creationId xmlns:p14="http://schemas.microsoft.com/office/powerpoint/2010/main" val="11111174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числом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9" y="1440317"/>
            <a:ext cx="11042689" cy="5383718"/>
          </a:xfrm>
          <a:prstGeom prst="roundRect">
            <a:avLst>
              <a:gd name="adj" fmla="val 15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3514F98-AA7D-F4DF-53F0-AED5EDAE22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67544" y="2023082"/>
            <a:ext cx="6618522" cy="39383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28577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3223CF-9921-D9F6-71F9-B6C684247FB9}"/>
              </a:ext>
            </a:extLst>
          </p:cNvPr>
          <p:cNvSpPr/>
          <p:nvPr userDrawn="1"/>
        </p:nvSpPr>
        <p:spPr>
          <a:xfrm>
            <a:off x="1114697" y="33965"/>
            <a:ext cx="11042691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2F47CAAA-2BDB-E4FA-B8A5-F389D4E892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8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FF5F772-CF00-340B-55E7-D1B352CF1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544" y="5365989"/>
            <a:ext cx="6618522" cy="59541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 — не заходить за границы этого поля</a:t>
            </a:r>
          </a:p>
        </p:txBody>
      </p:sp>
    </p:spTree>
    <p:extLst>
      <p:ext uri="{BB962C8B-B14F-4D97-AF65-F5344CB8AC3E}">
        <p14:creationId xmlns:p14="http://schemas.microsoft.com/office/powerpoint/2010/main" val="2859655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числом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9" y="1440317"/>
            <a:ext cx="11042689" cy="5383718"/>
          </a:xfrm>
          <a:prstGeom prst="roundRect">
            <a:avLst>
              <a:gd name="adj" fmla="val 1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3223CF-9921-D9F6-71F9-B6C684247FB9}"/>
              </a:ext>
            </a:extLst>
          </p:cNvPr>
          <p:cNvSpPr/>
          <p:nvPr userDrawn="1"/>
        </p:nvSpPr>
        <p:spPr>
          <a:xfrm>
            <a:off x="1114697" y="33965"/>
            <a:ext cx="11042691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BF13AB7-85AB-B4F5-1BC8-4D94457AC2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1705" y="5290254"/>
            <a:ext cx="4876805" cy="68586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3 строки — не заходить за границы этого поля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659B67E-B882-B568-FFDC-7ADF0A320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1716" y="2203859"/>
            <a:ext cx="8708580" cy="24502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9051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4444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6CD1281B-E3C4-A88D-EFFC-C6243A1CCC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1705" y="4749290"/>
            <a:ext cx="4876805" cy="445813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DFA3AFBD-6DBF-3D66-A6FA-C0D9521E4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8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19603511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числом и картинкой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9" y="1440317"/>
            <a:ext cx="7698386" cy="5383718"/>
          </a:xfrm>
          <a:prstGeom prst="roundRect">
            <a:avLst>
              <a:gd name="adj" fmla="val 1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FF5F772-CF00-340B-55E7-D1B352CF1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41716" y="5365989"/>
            <a:ext cx="6444349" cy="595410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 — не заходить за границы этого поля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3223CF-9921-D9F6-71F9-B6C684247FB9}"/>
              </a:ext>
            </a:extLst>
          </p:cNvPr>
          <p:cNvSpPr/>
          <p:nvPr userDrawn="1"/>
        </p:nvSpPr>
        <p:spPr>
          <a:xfrm>
            <a:off x="1114697" y="33965"/>
            <a:ext cx="11042693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34931A-89FB-42F8-6397-C1597B0ADD3F}"/>
              </a:ext>
            </a:extLst>
          </p:cNvPr>
          <p:cNvSpPr/>
          <p:nvPr userDrawn="1"/>
        </p:nvSpPr>
        <p:spPr>
          <a:xfrm>
            <a:off x="8848142" y="1439838"/>
            <a:ext cx="3309260" cy="5383718"/>
          </a:xfrm>
          <a:prstGeom prst="roundRect">
            <a:avLst>
              <a:gd name="adj" fmla="val 27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BA5E96D4-B4BC-CB11-2140-41152744D2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848141" y="1439838"/>
            <a:ext cx="3309248" cy="5383717"/>
          </a:xfrm>
          <a:prstGeom prst="roundRect">
            <a:avLst>
              <a:gd name="adj" fmla="val 2064"/>
            </a:avLst>
          </a:prstGeom>
        </p:spPr>
        <p:txBody>
          <a:bodyPr lIns="0" tIns="198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D753BB1-97B4-D439-B521-B3ABABF81A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41716" y="1742099"/>
            <a:ext cx="6444349" cy="3596639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23815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4A39E4BF-BEFA-E2D1-2B56-F1F88D960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8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163058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для описания индустри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125E3CC-D82A-82EF-6D88-38A649124FAC}"/>
              </a:ext>
            </a:extLst>
          </p:cNvPr>
          <p:cNvSpPr/>
          <p:nvPr userDrawn="1"/>
        </p:nvSpPr>
        <p:spPr>
          <a:xfrm>
            <a:off x="3726669" y="1440148"/>
            <a:ext cx="7350417" cy="5383886"/>
          </a:xfrm>
          <a:prstGeom prst="roundRect">
            <a:avLst>
              <a:gd name="adj" fmla="val 186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FB7D352E-9E00-C2BC-A2A0-5435FEBD0444}"/>
              </a:ext>
            </a:extLst>
          </p:cNvPr>
          <p:cNvSpPr/>
          <p:nvPr userDrawn="1"/>
        </p:nvSpPr>
        <p:spPr>
          <a:xfrm>
            <a:off x="34003" y="33489"/>
            <a:ext cx="3657603" cy="4629592"/>
          </a:xfrm>
          <a:prstGeom prst="roundRect">
            <a:avLst>
              <a:gd name="adj" fmla="val 202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5ADD1630-4C6A-7477-895E-F73C16004F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2837" y="2584732"/>
            <a:ext cx="2751911" cy="5863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905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Текст в 2 строки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F52D27C2-7BCD-E222-2654-5CD3E700F0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837" y="1406213"/>
            <a:ext cx="2751911" cy="114342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7430" b="0" i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44444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A49210-1BFD-16DE-3EBB-89B73BD780C1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1941091-FD78-5FF0-1A87-7ECFE3824BE8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19" name="Object 6" descr="preencoded.png">
              <a:extLst>
                <a:ext uri="{FF2B5EF4-FFF2-40B4-BE49-F238E27FC236}">
                  <a16:creationId xmlns:a16="http://schemas.microsoft.com/office/drawing/2014/main" id="{79339173-3E8C-A668-A693-7625765BF6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04A1EBF-AF6F-43F6-4CBA-F45AD3A263BA}"/>
              </a:ext>
            </a:extLst>
          </p:cNvPr>
          <p:cNvSpPr/>
          <p:nvPr userDrawn="1"/>
        </p:nvSpPr>
        <p:spPr>
          <a:xfrm>
            <a:off x="3726669" y="33489"/>
            <a:ext cx="7350418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5" name="Picture Placeholder 14">
            <a:extLst>
              <a:ext uri="{FF2B5EF4-FFF2-40B4-BE49-F238E27FC236}">
                <a16:creationId xmlns:a16="http://schemas.microsoft.com/office/drawing/2014/main" id="{FD60FA9B-1028-7E04-9298-093495DABEA2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4528462" y="2400529"/>
            <a:ext cx="348343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6" name="Picture Placeholder 14">
            <a:extLst>
              <a:ext uri="{FF2B5EF4-FFF2-40B4-BE49-F238E27FC236}">
                <a16:creationId xmlns:a16="http://schemas.microsoft.com/office/drawing/2014/main" id="{BE41AD87-B7E6-0BEE-CA19-7449EA88374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28462" y="3844401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7" name="Picture Placeholder 14">
            <a:extLst>
              <a:ext uri="{FF2B5EF4-FFF2-40B4-BE49-F238E27FC236}">
                <a16:creationId xmlns:a16="http://schemas.microsoft.com/office/drawing/2014/main" id="{83A2FD94-A891-B3D2-DB48-DD7CD45D6467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6" y="3844401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8" name="Picture Placeholder 14">
            <a:extLst>
              <a:ext uri="{FF2B5EF4-FFF2-40B4-BE49-F238E27FC236}">
                <a16:creationId xmlns:a16="http://schemas.microsoft.com/office/drawing/2014/main" id="{EDDC3572-10D2-DB7C-A051-47E4205815B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31095" y="3844401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49" name="Picture Placeholder 14">
            <a:extLst>
              <a:ext uri="{FF2B5EF4-FFF2-40B4-BE49-F238E27FC236}">
                <a16:creationId xmlns:a16="http://schemas.microsoft.com/office/drawing/2014/main" id="{08F8ADE0-8594-0AA5-64AF-36253C5B33F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63551" y="3844401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0" name="Picture Placeholder 14">
            <a:extLst>
              <a:ext uri="{FF2B5EF4-FFF2-40B4-BE49-F238E27FC236}">
                <a16:creationId xmlns:a16="http://schemas.microsoft.com/office/drawing/2014/main" id="{3BFDC27D-27DC-AE3E-0537-E12F47092D1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096006" y="2400529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1" name="Picture Placeholder 14">
            <a:extLst>
              <a:ext uri="{FF2B5EF4-FFF2-40B4-BE49-F238E27FC236}">
                <a16:creationId xmlns:a16="http://schemas.microsoft.com/office/drawing/2014/main" id="{59674D91-D2D8-3B45-E603-716CE4BB47F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663551" y="2400529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2" name="Picture Placeholder 14">
            <a:extLst>
              <a:ext uri="{FF2B5EF4-FFF2-40B4-BE49-F238E27FC236}">
                <a16:creationId xmlns:a16="http://schemas.microsoft.com/office/drawing/2014/main" id="{D9E2D685-0B6E-8AD7-6378-F29BA1811FB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528462" y="5112363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3" name="Picture Placeholder 14">
            <a:extLst>
              <a:ext uri="{FF2B5EF4-FFF2-40B4-BE49-F238E27FC236}">
                <a16:creationId xmlns:a16="http://schemas.microsoft.com/office/drawing/2014/main" id="{64795E8D-8D2F-47DC-21A8-51BEC521359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96006" y="5112363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4" name="Picture Placeholder 14">
            <a:extLst>
              <a:ext uri="{FF2B5EF4-FFF2-40B4-BE49-F238E27FC236}">
                <a16:creationId xmlns:a16="http://schemas.microsoft.com/office/drawing/2014/main" id="{295678FE-1CDD-F6CB-439E-302137E664E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663551" y="5112363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5" name="Picture Placeholder 14">
            <a:extLst>
              <a:ext uri="{FF2B5EF4-FFF2-40B4-BE49-F238E27FC236}">
                <a16:creationId xmlns:a16="http://schemas.microsoft.com/office/drawing/2014/main" id="{0420F51F-7663-CEEC-C04E-06A995C30A2A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231095" y="5112363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6" name="Picture Placeholder 14">
            <a:extLst>
              <a:ext uri="{FF2B5EF4-FFF2-40B4-BE49-F238E27FC236}">
                <a16:creationId xmlns:a16="http://schemas.microsoft.com/office/drawing/2014/main" id="{13146487-5E59-84B4-8511-BFC8EE4FB4A5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231095" y="2400529"/>
            <a:ext cx="347562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72" name="Text Placeholder 18">
            <a:extLst>
              <a:ext uri="{FF2B5EF4-FFF2-40B4-BE49-F238E27FC236}">
                <a16:creationId xmlns:a16="http://schemas.microsoft.com/office/drawing/2014/main" id="{E6CC73DF-F400-6121-6D6E-9D9F89E877A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528461" y="3118021"/>
            <a:ext cx="1393373" cy="3518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303F5E9-6F9D-303C-7B2E-3C197B4F787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6" y="3118021"/>
            <a:ext cx="1393373" cy="3518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</a:t>
            </a:r>
          </a:p>
        </p:txBody>
      </p:sp>
      <p:sp>
        <p:nvSpPr>
          <p:cNvPr id="74" name="Text Placeholder 18">
            <a:extLst>
              <a:ext uri="{FF2B5EF4-FFF2-40B4-BE49-F238E27FC236}">
                <a16:creationId xmlns:a16="http://schemas.microsoft.com/office/drawing/2014/main" id="{E9B9E310-BBAB-F8E0-D1ED-986C5EC9DC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63550" y="3118021"/>
            <a:ext cx="1393373" cy="3518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</a:t>
            </a:r>
          </a:p>
        </p:txBody>
      </p:sp>
      <p:sp>
        <p:nvSpPr>
          <p:cNvPr id="75" name="Text Placeholder 18">
            <a:extLst>
              <a:ext uri="{FF2B5EF4-FFF2-40B4-BE49-F238E27FC236}">
                <a16:creationId xmlns:a16="http://schemas.microsoft.com/office/drawing/2014/main" id="{41555174-6331-DF7A-A5D8-D6A3AD363F7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31095" y="3118021"/>
            <a:ext cx="1040183" cy="3518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2 строки</a:t>
            </a:r>
          </a:p>
        </p:txBody>
      </p:sp>
      <p:sp>
        <p:nvSpPr>
          <p:cNvPr id="76" name="Text Placeholder 18">
            <a:extLst>
              <a:ext uri="{FF2B5EF4-FFF2-40B4-BE49-F238E27FC236}">
                <a16:creationId xmlns:a16="http://schemas.microsoft.com/office/drawing/2014/main" id="{2D14054F-92B3-D31E-886C-F68C36DEDC50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28461" y="4561893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77" name="Text Placeholder 18">
            <a:extLst>
              <a:ext uri="{FF2B5EF4-FFF2-40B4-BE49-F238E27FC236}">
                <a16:creationId xmlns:a16="http://schemas.microsoft.com/office/drawing/2014/main" id="{DAEBB68D-4AC7-8570-D2FD-F6AC5F01A62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6" y="4561893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78" name="Text Placeholder 18">
            <a:extLst>
              <a:ext uri="{FF2B5EF4-FFF2-40B4-BE49-F238E27FC236}">
                <a16:creationId xmlns:a16="http://schemas.microsoft.com/office/drawing/2014/main" id="{53ED838F-BD94-F2F9-AE10-33D4177DC25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663550" y="4561893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79" name="Text Placeholder 18">
            <a:extLst>
              <a:ext uri="{FF2B5EF4-FFF2-40B4-BE49-F238E27FC236}">
                <a16:creationId xmlns:a16="http://schemas.microsoft.com/office/drawing/2014/main" id="{F0429890-8AA0-381B-AE6D-99EE964E451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31095" y="4561893"/>
            <a:ext cx="104018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80" name="Text Placeholder 18">
            <a:extLst>
              <a:ext uri="{FF2B5EF4-FFF2-40B4-BE49-F238E27FC236}">
                <a16:creationId xmlns:a16="http://schemas.microsoft.com/office/drawing/2014/main" id="{B9CA3E09-64FC-8F35-6D8F-8C89DC6B7DB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528461" y="5829856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81" name="Text Placeholder 18">
            <a:extLst>
              <a:ext uri="{FF2B5EF4-FFF2-40B4-BE49-F238E27FC236}">
                <a16:creationId xmlns:a16="http://schemas.microsoft.com/office/drawing/2014/main" id="{9C945B24-50AA-C145-F292-55F5AE110DC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6006" y="5829856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82" name="Text Placeholder 18">
            <a:extLst>
              <a:ext uri="{FF2B5EF4-FFF2-40B4-BE49-F238E27FC236}">
                <a16:creationId xmlns:a16="http://schemas.microsoft.com/office/drawing/2014/main" id="{43C57A4D-561A-D1FC-58FC-C8B184E6F99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63550" y="5829856"/>
            <a:ext cx="139337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83" name="Text Placeholder 18">
            <a:extLst>
              <a:ext uri="{FF2B5EF4-FFF2-40B4-BE49-F238E27FC236}">
                <a16:creationId xmlns:a16="http://schemas.microsoft.com/office/drawing/2014/main" id="{1C197A57-DB73-7D4B-24D0-44FEEE2F802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231095" y="5829856"/>
            <a:ext cx="1040183" cy="17591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2AB952E-8FB9-5CB2-D6B3-00F57D13D459}"/>
              </a:ext>
            </a:extLst>
          </p:cNvPr>
          <p:cNvSpPr/>
          <p:nvPr userDrawn="1"/>
        </p:nvSpPr>
        <p:spPr>
          <a:xfrm>
            <a:off x="34004" y="4698178"/>
            <a:ext cx="3657603" cy="2125855"/>
          </a:xfrm>
          <a:prstGeom prst="roundRect">
            <a:avLst>
              <a:gd name="adj" fmla="val 39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E5774A-B03F-E5F4-099C-41C6D713DD8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837" y="5321328"/>
            <a:ext cx="2751911" cy="879556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1905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35510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871019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306529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742040" indent="0"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C3CDFEC-3B53-9A2B-039C-66A0EBA81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80118" y="514399"/>
            <a:ext cx="644435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36948526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числом и картинкой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F9B3519-1C54-AFDC-E120-504521BFCC2D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6FD575A-2BD1-450E-5C65-FF13B2D5C850}"/>
              </a:ext>
            </a:extLst>
          </p:cNvPr>
          <p:cNvSpPr/>
          <p:nvPr userDrawn="1"/>
        </p:nvSpPr>
        <p:spPr>
          <a:xfrm>
            <a:off x="1114698" y="1440317"/>
            <a:ext cx="7698384" cy="5383718"/>
          </a:xfrm>
          <a:prstGeom prst="roundRect">
            <a:avLst>
              <a:gd name="adj" fmla="val 10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6" descr="preencoded.png">
            <a:extLst>
              <a:ext uri="{FF2B5EF4-FFF2-40B4-BE49-F238E27FC236}">
                <a16:creationId xmlns:a16="http://schemas.microsoft.com/office/drawing/2014/main" id="{5846D08C-7F50-29E2-886A-CD6CCE8736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23223CF-9921-D9F6-71F9-B6C684247FB9}"/>
              </a:ext>
            </a:extLst>
          </p:cNvPr>
          <p:cNvSpPr/>
          <p:nvPr userDrawn="1"/>
        </p:nvSpPr>
        <p:spPr>
          <a:xfrm>
            <a:off x="1114697" y="33965"/>
            <a:ext cx="7698385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BF13AB7-85AB-B4F5-1BC8-4D94457AC2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1705" y="5290254"/>
            <a:ext cx="4876805" cy="68586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00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Комментарий в 3 строки — не заходить за границы этого поля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659B67E-B882-B568-FFDC-7ADF0A320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41716" y="2203859"/>
            <a:ext cx="5921834" cy="2450281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9051" b="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4444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6CD1281B-E3C4-A88D-EFFC-C6243A1CCC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41705" y="4749290"/>
            <a:ext cx="4876805" cy="445813"/>
          </a:xfrm>
          <a:prstGeom prst="rect">
            <a:avLst/>
          </a:prstGeom>
        </p:spPr>
        <p:txBody>
          <a:bodyPr wrap="square" lIns="0" tIns="0" rIns="0" bIns="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901C441-BE00-A95A-24A9-69E6FB300C3A}"/>
              </a:ext>
            </a:extLst>
          </p:cNvPr>
          <p:cNvSpPr/>
          <p:nvPr userDrawn="1"/>
        </p:nvSpPr>
        <p:spPr>
          <a:xfrm>
            <a:off x="8848142" y="33487"/>
            <a:ext cx="3309260" cy="6790068"/>
          </a:xfrm>
          <a:prstGeom prst="roundRect">
            <a:avLst>
              <a:gd name="adj" fmla="val 27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A3019F04-A79E-7F6E-CB69-FF1FE2BA32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48138" y="33487"/>
            <a:ext cx="3309252" cy="6790067"/>
          </a:xfrm>
          <a:prstGeom prst="roundRect">
            <a:avLst>
              <a:gd name="adj" fmla="val 2469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6B472DA9-0019-8C0C-1B6C-E8710C653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6792692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0366669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изображением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34823" y="33966"/>
            <a:ext cx="6897195" cy="6790068"/>
          </a:xfrm>
          <a:prstGeom prst="roundRect">
            <a:avLst>
              <a:gd name="adj" fmla="val 13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39CD1AC-3867-F9B1-B832-CA36B65B552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823" y="33965"/>
            <a:ext cx="6897195" cy="6790068"/>
          </a:xfrm>
          <a:prstGeom prst="roundRect">
            <a:avLst>
              <a:gd name="adj" fmla="val 1637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6966858" y="34449"/>
            <a:ext cx="4110450" cy="2640582"/>
          </a:xfrm>
          <a:prstGeom prst="roundRect">
            <a:avLst>
              <a:gd name="adj" fmla="val 42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6966858" y="2709169"/>
            <a:ext cx="4110450" cy="4113426"/>
          </a:xfrm>
          <a:prstGeom prst="roundRect">
            <a:avLst>
              <a:gd name="adj" fmla="val 24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710" y="3154097"/>
            <a:ext cx="3204758" cy="3223568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сопроводительный текст на 1 абзац — не заходить за границы этого поля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29A1541B-590B-C449-3B87-46DA6251D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9710" y="514400"/>
            <a:ext cx="3204758" cy="168874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4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346527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изображением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4180113" y="34444"/>
            <a:ext cx="6897195" cy="6790068"/>
          </a:xfrm>
          <a:prstGeom prst="roundRect">
            <a:avLst>
              <a:gd name="adj" fmla="val 13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4823" y="34122"/>
            <a:ext cx="4110450" cy="2606289"/>
          </a:xfrm>
          <a:prstGeom prst="roundRect">
            <a:avLst>
              <a:gd name="adj" fmla="val 42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4823" y="2674548"/>
            <a:ext cx="4110450" cy="4149486"/>
          </a:xfrm>
          <a:prstGeom prst="roundRect">
            <a:avLst>
              <a:gd name="adj" fmla="val 24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3120359"/>
            <a:ext cx="3204758" cy="32578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сопроводительный текст на 1 абзац — не заходить за границы этого поля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72683BC-30D4-1FEB-F2B3-107C97EDD2B4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180113" y="33965"/>
            <a:ext cx="6897195" cy="6790068"/>
          </a:xfrm>
          <a:prstGeom prst="roundRect">
            <a:avLst>
              <a:gd name="adj" fmla="val 1637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0A52951-DEEA-E221-03E0-2C17CCBE2F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400"/>
            <a:ext cx="3204758" cy="168874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4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3943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изображением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34823" y="33966"/>
            <a:ext cx="3831775" cy="6790068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39CD1AC-3867-F9B1-B832-CA36B65B552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823" y="33966"/>
            <a:ext cx="3831775" cy="6790068"/>
          </a:xfrm>
          <a:prstGeom prst="roundRect">
            <a:avLst>
              <a:gd name="adj" fmla="val 2911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901438" y="34448"/>
            <a:ext cx="7175870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901438" y="1440317"/>
            <a:ext cx="7175870" cy="5383234"/>
          </a:xfrm>
          <a:prstGeom prst="roundRect">
            <a:avLst>
              <a:gd name="adj" fmla="val 1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54289" y="2245804"/>
            <a:ext cx="5573491" cy="37722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8710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Объемный текст — вы можете внести сюда 1 или 2 абзаца текста, стремитесь заполнить поле полностью, но не заходите за границы этого поля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516FA7FF-2A9F-A375-986F-E7CCDBCF4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289" y="514399"/>
            <a:ext cx="6270177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8381831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маркированным списком и изображение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901438" y="1440317"/>
            <a:ext cx="7175870" cy="5383234"/>
          </a:xfrm>
          <a:prstGeom prst="roundRect">
            <a:avLst>
              <a:gd name="adj" fmla="val 1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03D3F04-D5ED-F30C-EF70-B458E2A83A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54288" y="2245804"/>
            <a:ext cx="5573492" cy="37722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21" indent="-342921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90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Маркированный список — вы можете внести сюда несколько пунктов, старайтесь не заходить за границы этого поля и не использовать более 5 пунктов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34823" y="33966"/>
            <a:ext cx="3831775" cy="6790068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901438" y="34448"/>
            <a:ext cx="7175870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E62D169-4B21-3A36-1285-4559FD0838D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822" y="34292"/>
            <a:ext cx="3831774" cy="6790068"/>
          </a:xfrm>
          <a:prstGeom prst="roundRect">
            <a:avLst>
              <a:gd name="adj" fmla="val 2361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9B2E3EA9-9236-889D-120F-7E4460515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288" y="514399"/>
            <a:ext cx="6270177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8581457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умерованным списком и изображением_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901438" y="1440317"/>
            <a:ext cx="7175870" cy="5383234"/>
          </a:xfrm>
          <a:prstGeom prst="roundRect">
            <a:avLst>
              <a:gd name="adj" fmla="val 14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03D3F04-D5ED-F30C-EF70-B458E2A83AD7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354288" y="2245804"/>
            <a:ext cx="5573492" cy="37722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21" indent="-342921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AutoNum type="arabicPeriod"/>
              <a:defRPr sz="190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Нумерованный список — вы можете внести сюда несколько пунктов, старайтесь не заходить за границы этого поля и не использовать более 5 пунктов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34823" y="33966"/>
            <a:ext cx="3831775" cy="6790068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901438" y="34448"/>
            <a:ext cx="7175870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D396B04-E598-907C-2752-FE314D66B01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4822" y="34292"/>
            <a:ext cx="3831774" cy="6790068"/>
          </a:xfrm>
          <a:prstGeom prst="roundRect">
            <a:avLst>
              <a:gd name="adj" fmla="val 2361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94A82100-5493-9D8C-0816-ACFC9D542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4288" y="514399"/>
            <a:ext cx="6270177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1355231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умерованным списком и изображением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4823" y="1440317"/>
            <a:ext cx="8220911" cy="5383716"/>
          </a:xfrm>
          <a:prstGeom prst="roundRect">
            <a:avLst>
              <a:gd name="adj" fmla="val 16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8290568" y="33966"/>
            <a:ext cx="2786746" cy="6790068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4823" y="33966"/>
            <a:ext cx="8220911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B2914DE-02AB-6493-5692-02AFCB0DB6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57345" y="1886130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A007245-415F-5D34-A182-D578252A3C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7674" y="1886130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55F9B15-F3D3-CCC4-282A-0761D0F2D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7674" y="2880635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02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98E58AC-3FB4-006B-2FD5-33E99A4167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3875140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03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66A0BED-E28F-1563-FFC4-72FA7AB16C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7674" y="4869645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04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EC8E822-0C7D-F9F2-AA76-F07A35EF6F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674" y="5864150"/>
            <a:ext cx="595667" cy="52773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3429" b="0" i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93E6AECE-6233-AF93-51DE-D7CDE45ED079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57346" y="2880635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4A6794B9-9BAB-60D7-AA2D-352A47533D4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457346" y="3875140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B28B0666-B428-7D7A-DDD8-E094DBF62F7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57346" y="4869645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4D653711-288C-4480-E5CD-B9DF57041F7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457346" y="5864150"/>
            <a:ext cx="5225148" cy="52773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+mj-lt"/>
              <a:buNone/>
              <a:defRPr sz="171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Текст — не заходить за границы этого поля, не более 2 строк в пункте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3A52388-C470-C90D-6AF0-D2EA89A7156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290567" y="34292"/>
            <a:ext cx="2786746" cy="6790068"/>
          </a:xfrm>
          <a:prstGeom prst="roundRect">
            <a:avLst>
              <a:gd name="adj" fmla="val 2338"/>
            </a:avLst>
          </a:prstGeom>
        </p:spPr>
        <p:txBody>
          <a:bodyPr lIns="0" tIns="270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8C3AE09A-CC20-BDBC-D315-2DEC1D6A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399"/>
            <a:ext cx="7315207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6056164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документом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EE9637E-E35C-190A-061E-E5BB1DCD3887}"/>
              </a:ext>
            </a:extLst>
          </p:cNvPr>
          <p:cNvSpPr/>
          <p:nvPr userDrawn="1"/>
        </p:nvSpPr>
        <p:spPr>
          <a:xfrm>
            <a:off x="4702633" y="34444"/>
            <a:ext cx="6374680" cy="6790068"/>
          </a:xfrm>
          <a:prstGeom prst="roundRect">
            <a:avLst>
              <a:gd name="adj" fmla="val 14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AE8BE1-C477-9239-F2E5-F8347C820B98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BF25E3C-30B3-96BA-70B4-A5E133DD93E4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6" name="Object 6" descr="preencoded.png">
              <a:extLst>
                <a:ext uri="{FF2B5EF4-FFF2-40B4-BE49-F238E27FC236}">
                  <a16:creationId xmlns:a16="http://schemas.microsoft.com/office/drawing/2014/main" id="{8F89D89E-782A-D6F2-043B-B8190FAF0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5352D7-55E9-B4A4-BFE0-4FFB6053C1CA}"/>
              </a:ext>
            </a:extLst>
          </p:cNvPr>
          <p:cNvSpPr/>
          <p:nvPr userDrawn="1"/>
        </p:nvSpPr>
        <p:spPr>
          <a:xfrm>
            <a:off x="34823" y="34122"/>
            <a:ext cx="4632976" cy="2606289"/>
          </a:xfrm>
          <a:prstGeom prst="roundRect">
            <a:avLst>
              <a:gd name="adj" fmla="val 42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33F90D-9525-36C7-FA6D-B763C43243C0}"/>
              </a:ext>
            </a:extLst>
          </p:cNvPr>
          <p:cNvSpPr/>
          <p:nvPr userDrawn="1"/>
        </p:nvSpPr>
        <p:spPr>
          <a:xfrm>
            <a:off x="34823" y="2674548"/>
            <a:ext cx="4632976" cy="4149486"/>
          </a:xfrm>
          <a:prstGeom prst="roundRect">
            <a:avLst>
              <a:gd name="adj" fmla="val 24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2BECB58-8A3F-F7AF-A9DB-E9771C71B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3120359"/>
            <a:ext cx="3727272" cy="325786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сопроводительный текст на 1 абзац — не заходить за границы этого поля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CA84D4C-0E36-6F99-3E3D-5DEA01C1B3A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55479" y="480262"/>
            <a:ext cx="4423958" cy="6344250"/>
          </a:xfrm>
          <a:prstGeom prst="round2SameRect">
            <a:avLst>
              <a:gd name="adj1" fmla="val 5092"/>
              <a:gd name="adj2" fmla="val 0"/>
            </a:avLst>
          </a:prstGeom>
          <a:solidFill>
            <a:schemeClr val="tx2"/>
          </a:solidFill>
          <a:effectLst>
            <a:outerShdw blurRad="381000" dist="127000" dir="2700000" algn="bl" rotWithShape="0">
              <a:schemeClr val="tx1">
                <a:alpha val="10000"/>
              </a:schemeClr>
            </a:outerShdw>
          </a:effectLst>
        </p:spPr>
        <p:txBody>
          <a:bodyPr lIns="0" tIns="108000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 документа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C86C6BD-7775-014C-CF0A-B276CC6AD1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53609" y="5142254"/>
            <a:ext cx="870858" cy="1029880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lvl1pPr marL="0" indent="0">
              <a:buNone/>
              <a:defRPr lang="en-GB" sz="953" b="0" i="0" dirty="0" smtClean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lang="en-GB" sz="1715" dirty="0" smtClean="0"/>
            </a:lvl2pPr>
            <a:lvl3pPr>
              <a:defRPr lang="en-GB" sz="1715" dirty="0" smtClean="0"/>
            </a:lvl3pPr>
            <a:lvl4pPr>
              <a:defRPr lang="en-GB" sz="1715" dirty="0" smtClean="0"/>
            </a:lvl4pPr>
            <a:lvl5pPr>
              <a:defRPr lang="ru-RU" sz="1715" dirty="0"/>
            </a:lvl5pPr>
          </a:lstStyle>
          <a:p>
            <a:pPr marL="0" lvl="0" defTabSz="435510"/>
            <a:r>
              <a:rPr lang="ru-RU" dirty="0"/>
              <a:t>Небольшой комментарий для документа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6E8F6463-C25B-EF1E-DBC0-47FC20346B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74" y="514400"/>
            <a:ext cx="3727272" cy="168874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4 СТРОКИ</a:t>
            </a:r>
          </a:p>
        </p:txBody>
      </p:sp>
    </p:spTree>
    <p:extLst>
      <p:ext uri="{BB962C8B-B14F-4D97-AF65-F5344CB8AC3E}">
        <p14:creationId xmlns:p14="http://schemas.microsoft.com/office/powerpoint/2010/main" val="17614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2 докумен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A0BEB2-3152-43C4-2D27-750DCAD4284D}"/>
              </a:ext>
            </a:extLst>
          </p:cNvPr>
          <p:cNvSpPr/>
          <p:nvPr userDrawn="1"/>
        </p:nvSpPr>
        <p:spPr>
          <a:xfrm>
            <a:off x="1114698" y="1783250"/>
            <a:ext cx="5225148" cy="5040784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73861A-B96A-BB49-717D-403DC964BF4A}"/>
              </a:ext>
            </a:extLst>
          </p:cNvPr>
          <p:cNvSpPr/>
          <p:nvPr userDrawn="1"/>
        </p:nvSpPr>
        <p:spPr>
          <a:xfrm>
            <a:off x="6374905" y="1783249"/>
            <a:ext cx="5782272" cy="3669380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D69409E-E17C-4738-F86C-547EB6E1CBE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567544" y="3364171"/>
            <a:ext cx="4319456" cy="3459863"/>
          </a:xfrm>
          <a:prstGeom prst="round2SameRect">
            <a:avLst>
              <a:gd name="adj1" fmla="val 5092"/>
              <a:gd name="adj2" fmla="val 0"/>
            </a:avLst>
          </a:prstGeom>
          <a:solidFill>
            <a:schemeClr val="tx2"/>
          </a:solidFill>
          <a:effectLst>
            <a:outerShdw blurRad="381000" dist="127000" dir="2700000" algn="bl" rotWithShape="0">
              <a:schemeClr val="tx1">
                <a:alpha val="10000"/>
              </a:schemeClr>
            </a:outerShdw>
          </a:effectLst>
        </p:spPr>
        <p:txBody>
          <a:bodyPr lIns="0" tIns="108000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679B414-0D7B-A108-BA95-709AEA6400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544" y="2229063"/>
            <a:ext cx="4319456" cy="68929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Краткий сопроводительный текст на 1 абзац — не заходить за границы этого поля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E96D38-A498-D5F2-7FEE-07F09D64DFE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27526" y="2229063"/>
            <a:ext cx="5329651" cy="3223567"/>
          </a:xfrm>
          <a:custGeom>
            <a:avLst/>
            <a:gdLst>
              <a:gd name="connsiteX0" fmla="*/ 232520 w 5508000"/>
              <a:gd name="connsiteY0" fmla="*/ 0 h 3383999"/>
              <a:gd name="connsiteX1" fmla="*/ 5508000 w 5508000"/>
              <a:gd name="connsiteY1" fmla="*/ 0 h 3383999"/>
              <a:gd name="connsiteX2" fmla="*/ 5508000 w 5508000"/>
              <a:gd name="connsiteY2" fmla="*/ 3310160 h 3383999"/>
              <a:gd name="connsiteX3" fmla="*/ 5434161 w 5508000"/>
              <a:gd name="connsiteY3" fmla="*/ 3383999 h 3383999"/>
              <a:gd name="connsiteX4" fmla="*/ 0 w 5508000"/>
              <a:gd name="connsiteY4" fmla="*/ 3383999 h 3383999"/>
              <a:gd name="connsiteX5" fmla="*/ 0 w 5508000"/>
              <a:gd name="connsiteY5" fmla="*/ 232516 h 3383999"/>
              <a:gd name="connsiteX6" fmla="*/ 18272 w 5508000"/>
              <a:gd name="connsiteY6" fmla="*/ 142013 h 3383999"/>
              <a:gd name="connsiteX7" fmla="*/ 232520 w 5508000"/>
              <a:gd name="connsiteY7" fmla="*/ 0 h 3383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8000" h="3383999">
                <a:moveTo>
                  <a:pt x="232520" y="0"/>
                </a:moveTo>
                <a:lnTo>
                  <a:pt x="5508000" y="0"/>
                </a:lnTo>
                <a:lnTo>
                  <a:pt x="5508000" y="3310160"/>
                </a:lnTo>
                <a:cubicBezTo>
                  <a:pt x="5508000" y="3350940"/>
                  <a:pt x="5474941" y="3383999"/>
                  <a:pt x="5434161" y="3383999"/>
                </a:cubicBezTo>
                <a:lnTo>
                  <a:pt x="0" y="3383999"/>
                </a:lnTo>
                <a:lnTo>
                  <a:pt x="0" y="232516"/>
                </a:lnTo>
                <a:lnTo>
                  <a:pt x="18272" y="142013"/>
                </a:lnTo>
                <a:cubicBezTo>
                  <a:pt x="53571" y="58558"/>
                  <a:pt x="136207" y="0"/>
                  <a:pt x="232520" y="0"/>
                </a:cubicBezTo>
                <a:close/>
              </a:path>
            </a:pathLst>
          </a:custGeom>
          <a:solidFill>
            <a:schemeClr val="tx2"/>
          </a:solidFill>
          <a:effectLst>
            <a:outerShdw blurRad="381000" dist="127000" dir="2700000" algn="bl" rotWithShape="0">
              <a:schemeClr val="tx1">
                <a:alpha val="10000"/>
              </a:schemeClr>
            </a:outerShdw>
          </a:effectLst>
        </p:spPr>
        <p:txBody>
          <a:bodyPr wrap="square" lIns="0" tIns="108000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EDF8990-92F9-A644-8045-EFCC57D1F6FE}"/>
              </a:ext>
            </a:extLst>
          </p:cNvPr>
          <p:cNvSpPr/>
          <p:nvPr userDrawn="1"/>
        </p:nvSpPr>
        <p:spPr>
          <a:xfrm>
            <a:off x="6374905" y="5486596"/>
            <a:ext cx="5782272" cy="1337438"/>
          </a:xfrm>
          <a:prstGeom prst="roundRect">
            <a:avLst>
              <a:gd name="adj" fmla="val 67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90ED0289-6430-42C7-B2CE-8025EF59FC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7526" y="5932410"/>
            <a:ext cx="4876805" cy="439778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29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Важная часть второго документа в 2 строки — не заходить за границы этого поля</a:t>
            </a:r>
          </a:p>
        </p:txBody>
      </p:sp>
      <p:sp>
        <p:nvSpPr>
          <p:cNvPr id="6" name="Title 6">
            <a:extLst>
              <a:ext uri="{FF2B5EF4-FFF2-40B4-BE49-F238E27FC236}">
                <a16:creationId xmlns:a16="http://schemas.microsoft.com/office/drawing/2014/main" id="{A2212791-543A-1EA4-5566-A845871DF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3097693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текстом и 2 ключевыми иде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A0BEB2-3152-43C4-2D27-750DCAD4284D}"/>
              </a:ext>
            </a:extLst>
          </p:cNvPr>
          <p:cNvSpPr/>
          <p:nvPr userDrawn="1"/>
        </p:nvSpPr>
        <p:spPr>
          <a:xfrm>
            <a:off x="3485141" y="1783250"/>
            <a:ext cx="3133380" cy="5040784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73861A-B96A-BB49-717D-403DC964BF4A}"/>
              </a:ext>
            </a:extLst>
          </p:cNvPr>
          <p:cNvSpPr/>
          <p:nvPr userDrawn="1"/>
        </p:nvSpPr>
        <p:spPr>
          <a:xfrm>
            <a:off x="6653354" y="1783249"/>
            <a:ext cx="5503823" cy="2503409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C714B1D-E5FF-08A8-0827-B3AB599F45B9}"/>
              </a:ext>
            </a:extLst>
          </p:cNvPr>
          <p:cNvSpPr/>
          <p:nvPr userDrawn="1"/>
        </p:nvSpPr>
        <p:spPr>
          <a:xfrm>
            <a:off x="6653354" y="4320625"/>
            <a:ext cx="5503823" cy="2503409"/>
          </a:xfrm>
          <a:prstGeom prst="roundRect">
            <a:avLst>
              <a:gd name="adj" fmla="val 28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EBB8EE27-A249-6BA7-F851-5B7D14F6226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7106200" y="2229063"/>
            <a:ext cx="418012" cy="411519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3C477EF3-F91E-2028-8E4C-1D238E9C6F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06200" y="3148793"/>
            <a:ext cx="4598130" cy="21988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УТОЧНЕНИЯ В 1 СТРОКУ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D3284B8D-C2F9-3FB2-FDEB-C15522540D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6200" y="3487668"/>
            <a:ext cx="4598130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2 строки — не заходить за границы этого поля</a:t>
            </a:r>
          </a:p>
        </p:txBody>
      </p:sp>
      <p:sp>
        <p:nvSpPr>
          <p:cNvPr id="33" name="Picture Placeholder 14">
            <a:extLst>
              <a:ext uri="{FF2B5EF4-FFF2-40B4-BE49-F238E27FC236}">
                <a16:creationId xmlns:a16="http://schemas.microsoft.com/office/drawing/2014/main" id="{026B4C8F-EAD6-F90A-35E9-98189EBF0091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7106200" y="4776357"/>
            <a:ext cx="418012" cy="411519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30319663-C11E-4A42-BE73-86DE6E05001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06200" y="5696087"/>
            <a:ext cx="4598130" cy="21988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УТОЧНЕНИЯ В 1 СТРОКУ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5D8C706-DBA5-CC5D-61A6-BDF8168323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06200" y="6034961"/>
            <a:ext cx="4598130" cy="3429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в 2 строки — не заходить за границы этого поля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C861F3D-8B24-8AB8-A21D-1AC1F82730E8}"/>
              </a:ext>
            </a:extLst>
          </p:cNvPr>
          <p:cNvSpPr/>
          <p:nvPr userDrawn="1"/>
        </p:nvSpPr>
        <p:spPr>
          <a:xfrm>
            <a:off x="1114472" y="1783249"/>
            <a:ext cx="2333899" cy="5041111"/>
          </a:xfrm>
          <a:prstGeom prst="roundRect">
            <a:avLst>
              <a:gd name="adj" fmla="val 42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B2892D9-0E43-D2C8-3CF1-95C7CFEF47CF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114472" y="1782596"/>
            <a:ext cx="2333899" cy="5040783"/>
          </a:xfrm>
          <a:prstGeom prst="roundRect">
            <a:avLst>
              <a:gd name="adj" fmla="val 2617"/>
            </a:avLst>
          </a:prstGeom>
        </p:spPr>
        <p:txBody>
          <a:bodyPr lIns="0" tIns="2880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C69C80EC-6110-924D-C45C-9D2C700D39C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936278" y="2229063"/>
            <a:ext cx="2229396" cy="414883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/>
                <a:ea typeface="Roboto"/>
                <a:cs typeface="Roboto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FB732F89-BE62-991E-76AD-400940C396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4188734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3 карточками и 5 фак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85;p6">
            <a:extLst>
              <a:ext uri="{FF2B5EF4-FFF2-40B4-BE49-F238E27FC236}">
                <a16:creationId xmlns:a16="http://schemas.microsoft.com/office/drawing/2014/main" id="{5188622E-FF4B-4490-33DF-A5BD27F507FF}"/>
              </a:ext>
            </a:extLst>
          </p:cNvPr>
          <p:cNvSpPr/>
          <p:nvPr userDrawn="1"/>
        </p:nvSpPr>
        <p:spPr>
          <a:xfrm>
            <a:off x="30974" y="1440317"/>
            <a:ext cx="3448598" cy="5384044"/>
          </a:xfrm>
          <a:prstGeom prst="roundRect">
            <a:avLst>
              <a:gd name="adj" fmla="val 2484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24" name="Google Shape;185;p6">
            <a:extLst>
              <a:ext uri="{FF2B5EF4-FFF2-40B4-BE49-F238E27FC236}">
                <a16:creationId xmlns:a16="http://schemas.microsoft.com/office/drawing/2014/main" id="{5CE811CC-2E0A-B3B6-9A57-DAE0F9B1D3F0}"/>
              </a:ext>
            </a:extLst>
          </p:cNvPr>
          <p:cNvSpPr/>
          <p:nvPr userDrawn="1"/>
        </p:nvSpPr>
        <p:spPr>
          <a:xfrm>
            <a:off x="3514418" y="1438764"/>
            <a:ext cx="3448598" cy="5384044"/>
          </a:xfrm>
          <a:prstGeom prst="roundRect">
            <a:avLst>
              <a:gd name="adj" fmla="val 287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9" name="Text Placeholder 31">
            <a:extLst>
              <a:ext uri="{FF2B5EF4-FFF2-40B4-BE49-F238E27FC236}">
                <a16:creationId xmlns:a16="http://schemas.microsoft.com/office/drawing/2014/main" id="{0B7F8010-8A02-5EFC-0007-EEEB197C6A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680" y="2540412"/>
            <a:ext cx="2264231" cy="223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58BDDE58-165D-5953-E5F5-BA706AECD0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1112" y="2883344"/>
            <a:ext cx="2542905" cy="3257861"/>
          </a:xfrm>
          <a:custGeom>
            <a:avLst/>
            <a:gdLst>
              <a:gd name="connsiteX0" fmla="*/ 0 w 2628000"/>
              <a:gd name="connsiteY0" fmla="*/ 0 h 3420000"/>
              <a:gd name="connsiteX1" fmla="*/ 2628000 w 2628000"/>
              <a:gd name="connsiteY1" fmla="*/ 0 h 3420000"/>
              <a:gd name="connsiteX2" fmla="*/ 2628000 w 2628000"/>
              <a:gd name="connsiteY2" fmla="*/ 2520000 h 3420000"/>
              <a:gd name="connsiteX3" fmla="*/ 2088000 w 2628000"/>
              <a:gd name="connsiteY3" fmla="*/ 2520000 h 3420000"/>
              <a:gd name="connsiteX4" fmla="*/ 2088000 w 2628000"/>
              <a:gd name="connsiteY4" fmla="*/ 3420000 h 3420000"/>
              <a:gd name="connsiteX5" fmla="*/ 0 w 2628000"/>
              <a:gd name="connsiteY5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8000" h="3420000">
                <a:moveTo>
                  <a:pt x="0" y="0"/>
                </a:moveTo>
                <a:lnTo>
                  <a:pt x="2628000" y="0"/>
                </a:lnTo>
                <a:lnTo>
                  <a:pt x="2628000" y="2520000"/>
                </a:lnTo>
                <a:lnTo>
                  <a:pt x="2088000" y="2520000"/>
                </a:lnTo>
                <a:lnTo>
                  <a:pt x="2088000" y="3420000"/>
                </a:lnTo>
                <a:lnTo>
                  <a:pt x="0" y="3420000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4337" indent="-274337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SzPct val="130000"/>
              <a:buFontTx/>
              <a:buBlip>
                <a:blip r:embed="rId2"/>
              </a:buBlip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2CAD6588-E766-23CB-DD5E-FE8C5DDE74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71112" y="2538793"/>
            <a:ext cx="2264231" cy="22343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1 СТРОКУ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6FB9A64-86DD-1003-526E-C624B61B3D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93530" y="5283873"/>
            <a:ext cx="522515" cy="857332"/>
          </a:xfrm>
          <a:prstGeom prst="rect">
            <a:avLst/>
          </a:prstGeom>
        </p:spPr>
        <p:txBody>
          <a:bodyPr lIns="0" tIns="36000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2FE2B292-1793-7C36-41A5-770148C9DFC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7681" y="2883344"/>
            <a:ext cx="2542905" cy="3257861"/>
          </a:xfrm>
          <a:custGeom>
            <a:avLst/>
            <a:gdLst>
              <a:gd name="connsiteX0" fmla="*/ 0 w 2628000"/>
              <a:gd name="connsiteY0" fmla="*/ 0 h 3420000"/>
              <a:gd name="connsiteX1" fmla="*/ 2628000 w 2628000"/>
              <a:gd name="connsiteY1" fmla="*/ 0 h 3420000"/>
              <a:gd name="connsiteX2" fmla="*/ 2628000 w 2628000"/>
              <a:gd name="connsiteY2" fmla="*/ 2520000 h 3420000"/>
              <a:gd name="connsiteX3" fmla="*/ 2088000 w 2628000"/>
              <a:gd name="connsiteY3" fmla="*/ 2520000 h 3420000"/>
              <a:gd name="connsiteX4" fmla="*/ 2088000 w 2628000"/>
              <a:gd name="connsiteY4" fmla="*/ 3420000 h 3420000"/>
              <a:gd name="connsiteX5" fmla="*/ 0 w 2628000"/>
              <a:gd name="connsiteY5" fmla="*/ 3420000 h 34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28000" h="3420000">
                <a:moveTo>
                  <a:pt x="0" y="0"/>
                </a:moveTo>
                <a:lnTo>
                  <a:pt x="2628000" y="0"/>
                </a:lnTo>
                <a:lnTo>
                  <a:pt x="2628000" y="2520000"/>
                </a:lnTo>
                <a:lnTo>
                  <a:pt x="2088000" y="2520000"/>
                </a:lnTo>
                <a:lnTo>
                  <a:pt x="2088000" y="3420000"/>
                </a:lnTo>
                <a:lnTo>
                  <a:pt x="0" y="3420000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274337" indent="-274337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SzPct val="130000"/>
              <a:buFontTx/>
              <a:buBlip>
                <a:blip r:embed="rId2"/>
              </a:buBlip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2A31C33C-92EB-F1AC-BDB9-47E66F02246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508071" y="5283873"/>
            <a:ext cx="522515" cy="857332"/>
          </a:xfrm>
          <a:prstGeom prst="rect">
            <a:avLst/>
          </a:prstGeom>
        </p:spPr>
        <p:txBody>
          <a:bodyPr lIns="0" tIns="36000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83DDC0-0E30-4BD4-1072-08ECAE6EB06D}"/>
              </a:ext>
            </a:extLst>
          </p:cNvPr>
          <p:cNvGrpSpPr/>
          <p:nvPr userDrawn="1"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B8B462A-7057-A592-A589-5C285C4AF75B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5" name="Object 6" descr="preencoded.png">
              <a:extLst>
                <a:ext uri="{FF2B5EF4-FFF2-40B4-BE49-F238E27FC236}">
                  <a16:creationId xmlns:a16="http://schemas.microsoft.com/office/drawing/2014/main" id="{6FBBD275-42CE-EFCA-AED8-49524FA14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168265F-A7D6-EC7E-2EEC-BF716041773A}"/>
              </a:ext>
            </a:extLst>
          </p:cNvPr>
          <p:cNvSpPr/>
          <p:nvPr userDrawn="1"/>
        </p:nvSpPr>
        <p:spPr>
          <a:xfrm>
            <a:off x="34823" y="33966"/>
            <a:ext cx="11042479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F2CFF69-E045-CB95-F9EA-4DF8C9CCA7CE}"/>
              </a:ext>
            </a:extLst>
          </p:cNvPr>
          <p:cNvSpPr/>
          <p:nvPr userDrawn="1"/>
        </p:nvSpPr>
        <p:spPr>
          <a:xfrm>
            <a:off x="7001699" y="1438763"/>
            <a:ext cx="4071765" cy="5384043"/>
          </a:xfrm>
          <a:prstGeom prst="roundRect">
            <a:avLst>
              <a:gd name="adj" fmla="val 17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436A391C-99C4-BC7C-0000-2957FC238BE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452619" y="1898848"/>
            <a:ext cx="1567544" cy="414801"/>
          </a:xfrm>
          <a:prstGeom prst="rect">
            <a:avLst/>
          </a:prstGeom>
        </p:spPr>
        <p:txBody>
          <a:bodyPr lIns="0" tIns="251999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 изображение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4EABEE99-6430-7FD8-D951-D973D369EC7B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452619" y="5121827"/>
            <a:ext cx="1567544" cy="414801"/>
          </a:xfrm>
          <a:prstGeom prst="rect">
            <a:avLst/>
          </a:prstGeom>
        </p:spPr>
        <p:txBody>
          <a:bodyPr lIns="0" tIns="251999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 изображение</a:t>
            </a:r>
          </a:p>
        </p:txBody>
      </p:sp>
      <p:sp>
        <p:nvSpPr>
          <p:cNvPr id="34" name="Text Placeholder 38">
            <a:extLst>
              <a:ext uri="{FF2B5EF4-FFF2-40B4-BE49-F238E27FC236}">
                <a16:creationId xmlns:a16="http://schemas.microsoft.com/office/drawing/2014/main" id="{5D79B8FB-D885-A7D6-3E08-23FDF2598CA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452619" y="3996832"/>
            <a:ext cx="3169923" cy="5277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0000"/>
              <a:buFont typeface="Arial" panose="020B0604020202020204" pitchFamily="34" charset="0"/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4" name="Picture Placeholder 14">
            <a:extLst>
              <a:ext uri="{FF2B5EF4-FFF2-40B4-BE49-F238E27FC236}">
                <a16:creationId xmlns:a16="http://schemas.microsoft.com/office/drawing/2014/main" id="{6EE42DD5-82C3-4AC8-E238-59764F545F96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483825" y="1886130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C6763B34-758F-FBA9-F3FA-ED63A98C13FA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3971112" y="1886130"/>
            <a:ext cx="278675" cy="274346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2" name="Text Placeholder 38">
            <a:extLst>
              <a:ext uri="{FF2B5EF4-FFF2-40B4-BE49-F238E27FC236}">
                <a16:creationId xmlns:a16="http://schemas.microsoft.com/office/drawing/2014/main" id="{29A82A91-7CA5-7545-A22B-6D41E4DDAC1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452619" y="2387962"/>
            <a:ext cx="3169923" cy="5277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0000"/>
              <a:buFont typeface="Arial" panose="020B0604020202020204" pitchFamily="34" charset="0"/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14" name="Text Placeholder 38">
            <a:extLst>
              <a:ext uri="{FF2B5EF4-FFF2-40B4-BE49-F238E27FC236}">
                <a16:creationId xmlns:a16="http://schemas.microsoft.com/office/drawing/2014/main" id="{6BF07161-4824-7F46-084D-9EB8CC8C5AC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52619" y="5613472"/>
            <a:ext cx="3169923" cy="52773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30000"/>
              <a:buFont typeface="Arial" panose="020B0604020202020204" pitchFamily="34" charset="0"/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Текст в 3 строки — не заходить за границы этого поля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5D6B9D3A-93D2-8A56-B4A6-00BF60F2ABB7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7452619" y="3506102"/>
            <a:ext cx="1567544" cy="414801"/>
          </a:xfrm>
          <a:prstGeom prst="rect">
            <a:avLst/>
          </a:prstGeom>
        </p:spPr>
        <p:txBody>
          <a:bodyPr lIns="0" tIns="251999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76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 изображение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61D7ED6-E0C0-DC58-97E6-7020E7175D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1" y="514399"/>
            <a:ext cx="10134861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16426559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граф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8DC14E9-D023-1B45-A159-A96E007B5F8D}"/>
              </a:ext>
            </a:extLst>
          </p:cNvPr>
          <p:cNvSpPr/>
          <p:nvPr userDrawn="1"/>
        </p:nvSpPr>
        <p:spPr>
          <a:xfrm>
            <a:off x="1114697" y="1783250"/>
            <a:ext cx="7802887" cy="5040784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73861A-B96A-BB49-717D-403DC964BF4A}"/>
              </a:ext>
            </a:extLst>
          </p:cNvPr>
          <p:cNvSpPr/>
          <p:nvPr userDrawn="1"/>
        </p:nvSpPr>
        <p:spPr>
          <a:xfrm>
            <a:off x="8952420" y="1783249"/>
            <a:ext cx="3204757" cy="5040783"/>
          </a:xfrm>
          <a:prstGeom prst="roundRect">
            <a:avLst>
              <a:gd name="adj" fmla="val 25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6" name="Chart Placeholder 20">
            <a:extLst>
              <a:ext uri="{FF2B5EF4-FFF2-40B4-BE49-F238E27FC236}">
                <a16:creationId xmlns:a16="http://schemas.microsoft.com/office/drawing/2014/main" id="{4023276F-4F7E-D8D2-0943-D2CF0837299D}"/>
              </a:ext>
            </a:extLst>
          </p:cNvPr>
          <p:cNvSpPr>
            <a:spLocks noGrp="1"/>
          </p:cNvSpPr>
          <p:nvPr>
            <p:ph type="chart" sz="quarter" idx="36" hasCustomPrompt="1"/>
          </p:nvPr>
        </p:nvSpPr>
        <p:spPr>
          <a:xfrm>
            <a:off x="1567542" y="2229062"/>
            <a:ext cx="6897195" cy="4149486"/>
          </a:xfrm>
          <a:prstGeom prst="rect">
            <a:avLst/>
          </a:prstGeom>
        </p:spPr>
        <p:txBody>
          <a:bodyPr lIns="0" tIns="0" rIns="0"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подходящий график</a:t>
            </a:r>
          </a:p>
        </p:txBody>
      </p:sp>
      <p:sp>
        <p:nvSpPr>
          <p:cNvPr id="10" name="Content Placeholder 45">
            <a:extLst>
              <a:ext uri="{FF2B5EF4-FFF2-40B4-BE49-F238E27FC236}">
                <a16:creationId xmlns:a16="http://schemas.microsoft.com/office/drawing/2014/main" id="{6C233E26-A72E-E61B-9FEB-576C24DFFCC0}"/>
              </a:ext>
            </a:extLst>
          </p:cNvPr>
          <p:cNvSpPr>
            <a:spLocks noGrp="1" noChangeAspect="1"/>
          </p:cNvSpPr>
          <p:nvPr>
            <p:ph sz="quarter" idx="24" hasCustomPrompt="1"/>
          </p:nvPr>
        </p:nvSpPr>
        <p:spPr>
          <a:xfrm>
            <a:off x="9405265" y="3600794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2" name="Content Placeholder 45">
            <a:extLst>
              <a:ext uri="{FF2B5EF4-FFF2-40B4-BE49-F238E27FC236}">
                <a16:creationId xmlns:a16="http://schemas.microsoft.com/office/drawing/2014/main" id="{5917AADA-6BFA-ED76-F8C1-ED48525F7B74}"/>
              </a:ext>
            </a:extLst>
          </p:cNvPr>
          <p:cNvSpPr>
            <a:spLocks noGrp="1" noChangeAspect="1"/>
          </p:cNvSpPr>
          <p:nvPr>
            <p:ph sz="quarter" idx="29" hasCustomPrompt="1"/>
          </p:nvPr>
        </p:nvSpPr>
        <p:spPr>
          <a:xfrm>
            <a:off x="9405265" y="3915149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3" name="Content Placeholder 45">
            <a:extLst>
              <a:ext uri="{FF2B5EF4-FFF2-40B4-BE49-F238E27FC236}">
                <a16:creationId xmlns:a16="http://schemas.microsoft.com/office/drawing/2014/main" id="{F774A33E-1DBC-0BC7-6421-0A1FE60C57BC}"/>
              </a:ext>
            </a:extLst>
          </p:cNvPr>
          <p:cNvSpPr>
            <a:spLocks noGrp="1" noChangeAspect="1"/>
          </p:cNvSpPr>
          <p:nvPr>
            <p:ph sz="quarter" idx="30" hasCustomPrompt="1"/>
          </p:nvPr>
        </p:nvSpPr>
        <p:spPr>
          <a:xfrm>
            <a:off x="9405265" y="4229504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4" name="Content Placeholder 45">
            <a:extLst>
              <a:ext uri="{FF2B5EF4-FFF2-40B4-BE49-F238E27FC236}">
                <a16:creationId xmlns:a16="http://schemas.microsoft.com/office/drawing/2014/main" id="{C737C8EA-9AC9-C463-EA35-2CCC85C7B00C}"/>
              </a:ext>
            </a:extLst>
          </p:cNvPr>
          <p:cNvSpPr>
            <a:spLocks noGrp="1" noChangeAspect="1"/>
          </p:cNvSpPr>
          <p:nvPr>
            <p:ph sz="quarter" idx="31" hasCustomPrompt="1"/>
          </p:nvPr>
        </p:nvSpPr>
        <p:spPr>
          <a:xfrm>
            <a:off x="9405265" y="4543859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5" name="Content Placeholder 45">
            <a:extLst>
              <a:ext uri="{FF2B5EF4-FFF2-40B4-BE49-F238E27FC236}">
                <a16:creationId xmlns:a16="http://schemas.microsoft.com/office/drawing/2014/main" id="{9B31B4FE-8E42-013C-D60A-F59D77F06920}"/>
              </a:ext>
            </a:extLst>
          </p:cNvPr>
          <p:cNvSpPr>
            <a:spLocks noGrp="1" noChangeAspect="1"/>
          </p:cNvSpPr>
          <p:nvPr>
            <p:ph sz="quarter" idx="32" hasCustomPrompt="1"/>
          </p:nvPr>
        </p:nvSpPr>
        <p:spPr>
          <a:xfrm>
            <a:off x="9405265" y="4858214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6" name="Content Placeholder 45">
            <a:extLst>
              <a:ext uri="{FF2B5EF4-FFF2-40B4-BE49-F238E27FC236}">
                <a16:creationId xmlns:a16="http://schemas.microsoft.com/office/drawing/2014/main" id="{1D1740A8-ADE5-C8A7-F984-8013FD437D66}"/>
              </a:ext>
            </a:extLst>
          </p:cNvPr>
          <p:cNvSpPr>
            <a:spLocks noGrp="1" noChangeAspect="1"/>
          </p:cNvSpPr>
          <p:nvPr>
            <p:ph sz="quarter" idx="33" hasCustomPrompt="1"/>
          </p:nvPr>
        </p:nvSpPr>
        <p:spPr>
          <a:xfrm>
            <a:off x="9405265" y="5172569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7" name="Content Placeholder 45">
            <a:extLst>
              <a:ext uri="{FF2B5EF4-FFF2-40B4-BE49-F238E27FC236}">
                <a16:creationId xmlns:a16="http://schemas.microsoft.com/office/drawing/2014/main" id="{A7CDBE7E-73CF-41BB-3ADB-F032C83CA124}"/>
              </a:ext>
            </a:extLst>
          </p:cNvPr>
          <p:cNvSpPr>
            <a:spLocks noGrp="1" noChangeAspect="1"/>
          </p:cNvSpPr>
          <p:nvPr>
            <p:ph sz="quarter" idx="34" hasCustomPrompt="1"/>
          </p:nvPr>
        </p:nvSpPr>
        <p:spPr>
          <a:xfrm>
            <a:off x="9405265" y="5486924"/>
            <a:ext cx="174172" cy="171466"/>
          </a:xfrm>
          <a:prstGeom prst="roundRect">
            <a:avLst>
              <a:gd name="adj" fmla="val 22862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 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49D5FDB6-BEC1-A1CA-FAA3-7B51153CB4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78729" y="3600793"/>
            <a:ext cx="1915888" cy="209189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143" b="0" i="0" kern="1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+mn-cs"/>
              </a:defRPr>
            </a:lvl1pPr>
          </a:lstStyle>
          <a:p>
            <a:pPr lvl="0"/>
            <a:r>
              <a:rPr lang="ru-RU" dirty="0"/>
              <a:t>Пояснения для легенды, мягкие квадраты сбоку можно залить необходимым цветом в соответствии с графиком, удалить ненужные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01C85E-7413-541C-81F2-F5537C4086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05521" y="2914928"/>
            <a:ext cx="2288784" cy="52773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43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dirty="0"/>
              <a:t>ЗАГОЛОВОК ЛЕГЕНДЫ В 3 СТРОКИ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8CA8C012-F646-CC19-2974-494F5DBC39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19534311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дй с 2 коло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A0BEB2-3152-43C4-2D27-750DCAD4284D}"/>
              </a:ext>
            </a:extLst>
          </p:cNvPr>
          <p:cNvSpPr/>
          <p:nvPr userDrawn="1"/>
        </p:nvSpPr>
        <p:spPr>
          <a:xfrm>
            <a:off x="1114698" y="1783250"/>
            <a:ext cx="5503822" cy="5040784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373861A-B96A-BB49-717D-403DC964BF4A}"/>
              </a:ext>
            </a:extLst>
          </p:cNvPr>
          <p:cNvSpPr/>
          <p:nvPr userDrawn="1"/>
        </p:nvSpPr>
        <p:spPr>
          <a:xfrm>
            <a:off x="6653354" y="1783249"/>
            <a:ext cx="5503823" cy="5040784"/>
          </a:xfrm>
          <a:prstGeom prst="roundRect">
            <a:avLst>
              <a:gd name="adj" fmla="val 17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B1B29A4-1073-BDB6-F264-72064879E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544" y="2842915"/>
            <a:ext cx="4598130" cy="353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Пояснительный текст на 1 абзац — не заходить за границы этого поля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66C2B9D-D3BE-A45C-2317-5C8ED5D05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6199" y="2847834"/>
            <a:ext cx="4598130" cy="3527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40045" indent="-240045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240045" lvl="0" indent="-240045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</a:pPr>
            <a:r>
              <a:rPr lang="ru-RU" dirty="0"/>
              <a:t>Маркированный список — не заходить за границы этого поля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F1FCD17F-7D76-3AA4-94E7-395BCE6EB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2229065"/>
            <a:ext cx="4598130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890F18CF-C800-D091-A069-DB60C35F01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6199" y="2229065"/>
            <a:ext cx="4598130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D3CFC11A-EFAF-D998-CCB8-98D10BF23A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22932207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BFD32E0-81D2-D444-F208-B969062A7FEB}"/>
              </a:ext>
            </a:extLst>
          </p:cNvPr>
          <p:cNvSpPr/>
          <p:nvPr userDrawn="1"/>
        </p:nvSpPr>
        <p:spPr>
          <a:xfrm>
            <a:off x="6653354" y="1783249"/>
            <a:ext cx="5503823" cy="5040784"/>
          </a:xfrm>
          <a:prstGeom prst="roundRect">
            <a:avLst>
              <a:gd name="adj" fmla="val 17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E57083F-1EF5-353B-538E-F0918B7BBB00}"/>
              </a:ext>
            </a:extLst>
          </p:cNvPr>
          <p:cNvSpPr/>
          <p:nvPr userDrawn="1"/>
        </p:nvSpPr>
        <p:spPr>
          <a:xfrm>
            <a:off x="1114698" y="33965"/>
            <a:ext cx="11042479" cy="1714664"/>
          </a:xfrm>
          <a:prstGeom prst="roundRect">
            <a:avLst>
              <a:gd name="adj" fmla="val 4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A0BEB2-3152-43C4-2D27-750DCAD4284D}"/>
              </a:ext>
            </a:extLst>
          </p:cNvPr>
          <p:cNvSpPr/>
          <p:nvPr userDrawn="1"/>
        </p:nvSpPr>
        <p:spPr>
          <a:xfrm>
            <a:off x="1114698" y="1783250"/>
            <a:ext cx="5503822" cy="5040784"/>
          </a:xfrm>
          <a:prstGeom prst="roundRect">
            <a:avLst>
              <a:gd name="adj" fmla="val 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9B565BF-41F9-85DF-9B69-6843D7347DEF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6" descr="preencoded.png">
            <a:extLst>
              <a:ext uri="{FF2B5EF4-FFF2-40B4-BE49-F238E27FC236}">
                <a16:creationId xmlns:a16="http://schemas.microsoft.com/office/drawing/2014/main" id="{26AA796F-EE57-9E7B-4771-B21E54AE66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B1B29A4-1073-BDB6-F264-72064879E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67544" y="2842915"/>
            <a:ext cx="4598130" cy="35322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buClr>
                <a:schemeClr val="accent1"/>
              </a:buClr>
              <a:defRPr lang="ru-RU" sz="1429" b="0" i="0" dirty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240045" lvl="0" indent="-240045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</a:pPr>
            <a:r>
              <a:rPr lang="ru-RU" dirty="0"/>
              <a:t>Маркированный список — старайтесь делать одинаковое количество строк для каждого критерия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66C2B9D-D3BE-A45C-2317-5C8ED5D05A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06199" y="2847834"/>
            <a:ext cx="4598130" cy="35272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40045" indent="-240045" algn="l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29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r>
              <a:rPr lang="ru-RU" dirty="0"/>
              <a:t>Маркированный список — старайтесь делать одинаковое количество строк для каждого критерия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F1FCD17F-7D76-3AA4-94E7-395BCE6EB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67544" y="2229065"/>
            <a:ext cx="4598130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2" name="Text Placeholder 31">
            <a:extLst>
              <a:ext uri="{FF2B5EF4-FFF2-40B4-BE49-F238E27FC236}">
                <a16:creationId xmlns:a16="http://schemas.microsoft.com/office/drawing/2014/main" id="{890F18CF-C800-D091-A069-DB60C35F019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6199" y="2229065"/>
            <a:ext cx="4598130" cy="4458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2 СТРОКИ</a:t>
            </a: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C6479651-17FB-7A7A-AAC8-FE342A5690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2 СТРОКИ — УКОРОТИТЕ ДЛИНУ ПОЛЯ ПРИ НЕОБХОДИМОСТИ</a:t>
            </a:r>
          </a:p>
        </p:txBody>
      </p:sp>
    </p:spTree>
    <p:extLst>
      <p:ext uri="{BB962C8B-B14F-4D97-AF65-F5344CB8AC3E}">
        <p14:creationId xmlns:p14="http://schemas.microsoft.com/office/powerpoint/2010/main" val="35345183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направл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85;p6">
            <a:extLst>
              <a:ext uri="{FF2B5EF4-FFF2-40B4-BE49-F238E27FC236}">
                <a16:creationId xmlns:a16="http://schemas.microsoft.com/office/drawing/2014/main" id="{07D0F93B-5F61-9719-CFD7-4C5FD248D068}"/>
              </a:ext>
            </a:extLst>
          </p:cNvPr>
          <p:cNvSpPr/>
          <p:nvPr userDrawn="1"/>
        </p:nvSpPr>
        <p:spPr>
          <a:xfrm>
            <a:off x="33513" y="2983840"/>
            <a:ext cx="9614281" cy="3840193"/>
          </a:xfrm>
          <a:prstGeom prst="roundRect">
            <a:avLst>
              <a:gd name="adj" fmla="val 232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4" name="Google Shape;185;p6">
            <a:extLst>
              <a:ext uri="{FF2B5EF4-FFF2-40B4-BE49-F238E27FC236}">
                <a16:creationId xmlns:a16="http://schemas.microsoft.com/office/drawing/2014/main" id="{07A6B5FA-1644-4958-FABA-61B0E7D87F13}"/>
              </a:ext>
            </a:extLst>
          </p:cNvPr>
          <p:cNvSpPr/>
          <p:nvPr userDrawn="1"/>
        </p:nvSpPr>
        <p:spPr>
          <a:xfrm>
            <a:off x="33513" y="1440318"/>
            <a:ext cx="9614282" cy="1508903"/>
          </a:xfrm>
          <a:prstGeom prst="roundRect">
            <a:avLst>
              <a:gd name="adj" fmla="val 5139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6" name="Google Shape;185;p6">
            <a:extLst>
              <a:ext uri="{FF2B5EF4-FFF2-40B4-BE49-F238E27FC236}">
                <a16:creationId xmlns:a16="http://schemas.microsoft.com/office/drawing/2014/main" id="{0813198A-F50B-7465-7AEC-B29D632EF193}"/>
              </a:ext>
            </a:extLst>
          </p:cNvPr>
          <p:cNvSpPr/>
          <p:nvPr userDrawn="1"/>
        </p:nvSpPr>
        <p:spPr>
          <a:xfrm>
            <a:off x="9683940" y="1440317"/>
            <a:ext cx="2473237" cy="5384044"/>
          </a:xfrm>
          <a:prstGeom prst="roundRect">
            <a:avLst>
              <a:gd name="adj" fmla="val 3761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2FB499-6830-9F38-4157-7A811E20FEE1}"/>
              </a:ext>
            </a:extLst>
          </p:cNvPr>
          <p:cNvSpPr/>
          <p:nvPr userDrawn="1"/>
        </p:nvSpPr>
        <p:spPr>
          <a:xfrm>
            <a:off x="34823" y="33966"/>
            <a:ext cx="11042479" cy="1371731"/>
          </a:xfrm>
          <a:prstGeom prst="roundRect">
            <a:avLst>
              <a:gd name="adj" fmla="val 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204D31E-BBD8-AFBE-99BC-02AB83333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00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E5A100F-BA79-C571-4C7D-08EF1052C7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D867A3C-B81C-C1D7-BE0D-B88A61999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90704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отредактировать по размеру текста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ABF1D42-A633-73EE-6A98-D3C3538D8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73" y="2233225"/>
            <a:ext cx="3553101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добавить нужное количество плашек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02945E9-D10E-BCBB-2723-DBD2A20F3E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00257" y="1890704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не более 2 строк плашек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ABAE101-0277-05E6-2802-99D820C3860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87674" y="342899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6362B491-E32E-51FC-98FD-11C38BAAD0D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2891244" y="342899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690100A1-8B9B-6D08-5536-084DCB66FB5B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294814" y="342899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3F8051FE-E250-8D7E-A016-A9A072BD7DF5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7698385" y="3428999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C9B132E3-B441-68C0-AB62-A4D826295E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9657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5B7D23DD-9C83-F537-53E6-36F98A4E87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89124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4A3958AD-F816-E6F3-2920-B46EE3CC93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00142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82D98897-F93B-A341-C621-D8BB6EED04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9481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4EE9B61-8BD0-150E-FCC0-C0C0DF5DDA0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98385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58878175-8D54-AF92-1549-2F058D9282D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1439990"/>
            <a:ext cx="2473237" cy="5384044"/>
          </a:xfrm>
          <a:prstGeom prst="roundRect">
            <a:avLst>
              <a:gd name="adj" fmla="val 3563"/>
            </a:avLst>
          </a:prstGeom>
        </p:spPr>
        <p:txBody>
          <a:bodyPr lIns="0" tIns="194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ACBA02-118E-8EE5-0A2E-6D66D012A054}"/>
              </a:ext>
            </a:extLst>
          </p:cNvPr>
          <p:cNvGrpSpPr/>
          <p:nvPr userDrawn="1"/>
        </p:nvGrpSpPr>
        <p:grpSpPr>
          <a:xfrm>
            <a:off x="11112148" y="33966"/>
            <a:ext cx="1045030" cy="1371731"/>
            <a:chOff x="11519988" y="71313"/>
            <a:chExt cx="1080000" cy="144000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0490184-2672-09B8-FD6B-619CF5958B0D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1440000"/>
            </a:xfrm>
            <a:prstGeom prst="roundRect">
              <a:avLst>
                <a:gd name="adj" fmla="val 707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0" i="0" dirty="0">
                <a:latin typeface="Roboto" panose="02000000000000000000" pitchFamily="2" charset="0"/>
              </a:endParaRPr>
            </a:p>
          </p:txBody>
        </p:sp>
        <p:pic>
          <p:nvPicPr>
            <p:cNvPr id="9" name="Object 6" descr="preencoded.png">
              <a:extLst>
                <a:ext uri="{FF2B5EF4-FFF2-40B4-BE49-F238E27FC236}">
                  <a16:creationId xmlns:a16="http://schemas.microsoft.com/office/drawing/2014/main" id="{7F64AA6B-1F4C-AD76-982B-600746C331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D18B83-BF06-60A1-7670-57CB0EB8BC9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7698240" y="4147894"/>
            <a:ext cx="1463041" cy="7201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43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35510" indent="0">
              <a:buNone/>
              <a:defRPr/>
            </a:lvl2pPr>
            <a:lvl3pPr marL="871019" indent="0">
              <a:buNone/>
              <a:defRPr/>
            </a:lvl3pPr>
            <a:lvl4pPr marL="1306529" indent="0">
              <a:buNone/>
              <a:defRPr/>
            </a:lvl4pPr>
            <a:lvl5pPr marL="1742040" indent="0">
              <a:buNone/>
              <a:defRPr/>
            </a:lvl5pPr>
          </a:lstStyle>
          <a:p>
            <a:pPr lvl="0"/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ADFD9F9A-7C31-6606-3C1A-A1D9756BE7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1" y="514399"/>
            <a:ext cx="10134861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33678373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логотипом Angara Secur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85;p6">
            <a:extLst>
              <a:ext uri="{FF2B5EF4-FFF2-40B4-BE49-F238E27FC236}">
                <a16:creationId xmlns:a16="http://schemas.microsoft.com/office/drawing/2014/main" id="{22AB173F-DA92-DA9D-5C54-53D7FD6B0DB7}"/>
              </a:ext>
            </a:extLst>
          </p:cNvPr>
          <p:cNvSpPr/>
          <p:nvPr userDrawn="1"/>
        </p:nvSpPr>
        <p:spPr>
          <a:xfrm>
            <a:off x="33513" y="2983840"/>
            <a:ext cx="9614281" cy="3840193"/>
          </a:xfrm>
          <a:prstGeom prst="roundRect">
            <a:avLst>
              <a:gd name="adj" fmla="val 232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4" name="Google Shape;185;p6">
            <a:extLst>
              <a:ext uri="{FF2B5EF4-FFF2-40B4-BE49-F238E27FC236}">
                <a16:creationId xmlns:a16="http://schemas.microsoft.com/office/drawing/2014/main" id="{07A6B5FA-1644-4958-FABA-61B0E7D87F13}"/>
              </a:ext>
            </a:extLst>
          </p:cNvPr>
          <p:cNvSpPr/>
          <p:nvPr userDrawn="1"/>
        </p:nvSpPr>
        <p:spPr>
          <a:xfrm>
            <a:off x="33513" y="1440316"/>
            <a:ext cx="9614282" cy="1508904"/>
          </a:xfrm>
          <a:prstGeom prst="roundRect">
            <a:avLst>
              <a:gd name="adj" fmla="val 5139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6" name="Google Shape;185;p6">
            <a:extLst>
              <a:ext uri="{FF2B5EF4-FFF2-40B4-BE49-F238E27FC236}">
                <a16:creationId xmlns:a16="http://schemas.microsoft.com/office/drawing/2014/main" id="{0813198A-F50B-7465-7AEC-B29D632EF193}"/>
              </a:ext>
            </a:extLst>
          </p:cNvPr>
          <p:cNvSpPr/>
          <p:nvPr userDrawn="1"/>
        </p:nvSpPr>
        <p:spPr>
          <a:xfrm>
            <a:off x="9683940" y="1440317"/>
            <a:ext cx="2473237" cy="5383716"/>
          </a:xfrm>
          <a:prstGeom prst="roundRect">
            <a:avLst>
              <a:gd name="adj" fmla="val 338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BF5141-F371-A349-12D3-BD1E3CE7BB33}"/>
              </a:ext>
            </a:extLst>
          </p:cNvPr>
          <p:cNvSpPr/>
          <p:nvPr userDrawn="1"/>
        </p:nvSpPr>
        <p:spPr>
          <a:xfrm>
            <a:off x="9683940" y="33966"/>
            <a:ext cx="2473237" cy="1371731"/>
          </a:xfrm>
          <a:prstGeom prst="roundRect">
            <a:avLst>
              <a:gd name="adj" fmla="val 55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2FB499-6830-9F38-4157-7A811E20FEE1}"/>
              </a:ext>
            </a:extLst>
          </p:cNvPr>
          <p:cNvSpPr/>
          <p:nvPr userDrawn="1"/>
        </p:nvSpPr>
        <p:spPr>
          <a:xfrm>
            <a:off x="34823" y="33966"/>
            <a:ext cx="9614272" cy="1371731"/>
          </a:xfrm>
          <a:prstGeom prst="roundRect">
            <a:avLst>
              <a:gd name="adj" fmla="val 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3" descr="preencoded.png">
            <a:extLst>
              <a:ext uri="{FF2B5EF4-FFF2-40B4-BE49-F238E27FC236}">
                <a16:creationId xmlns:a16="http://schemas.microsoft.com/office/drawing/2014/main" id="{F5315F17-7E8A-EB61-708A-631D077CC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9072" y="351118"/>
            <a:ext cx="1674349" cy="770738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204D31E-BBD8-AFBE-99BC-02AB83333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00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E5A100F-BA79-C571-4C7D-08EF1052C7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D867A3C-B81C-C1D7-BE0D-B88A61999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отредактировать по размеру текста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ABF1D42-A633-73EE-6A98-D3C3538D8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73" y="2228650"/>
            <a:ext cx="3553101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добавить нужное количество плашек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02945E9-D10E-BCBB-2723-DBD2A20F3E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00257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не более 2 строк плашек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ABAE101-0277-05E6-2802-99D820C3860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8767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6362B491-E32E-51FC-98FD-11C38BAAD0D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289124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690100A1-8B9B-6D08-5536-084DCB66FB5B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29481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3F8051FE-E250-8D7E-A016-A9A072BD7DF5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7698385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C9B132E3-B441-68C0-AB62-A4D826295E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9657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5B7D23DD-9C83-F537-53E6-36F98A4E87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89124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4A3958AD-F816-E6F3-2920-B46EE3CC93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00142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82D98897-F93B-A341-C621-D8BB6EED04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9481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E08345E0-05D4-77BB-E01A-8CB7A2772F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70371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4EE9B61-8BD0-150E-FCC0-C0C0DF5DDA0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98385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58878175-8D54-AF92-1549-2F058D9282D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1439006"/>
            <a:ext cx="2473237" cy="5383715"/>
          </a:xfrm>
          <a:prstGeom prst="roundRect">
            <a:avLst>
              <a:gd name="adj" fmla="val 3563"/>
            </a:avLst>
          </a:prstGeom>
        </p:spPr>
        <p:txBody>
          <a:bodyPr lIns="0" tIns="194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57CF5C8-1CD5-EA12-2072-33C938C627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514399"/>
            <a:ext cx="870858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538897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логотипом Angara S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5;p6">
            <a:extLst>
              <a:ext uri="{FF2B5EF4-FFF2-40B4-BE49-F238E27FC236}">
                <a16:creationId xmlns:a16="http://schemas.microsoft.com/office/drawing/2014/main" id="{4E2E2940-88FA-AFCD-1FCF-601129AA3820}"/>
              </a:ext>
            </a:extLst>
          </p:cNvPr>
          <p:cNvSpPr/>
          <p:nvPr userDrawn="1"/>
        </p:nvSpPr>
        <p:spPr>
          <a:xfrm>
            <a:off x="33513" y="2983840"/>
            <a:ext cx="9614281" cy="3840193"/>
          </a:xfrm>
          <a:prstGeom prst="roundRect">
            <a:avLst>
              <a:gd name="adj" fmla="val 232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BF5141-F371-A349-12D3-BD1E3CE7BB33}"/>
              </a:ext>
            </a:extLst>
          </p:cNvPr>
          <p:cNvSpPr/>
          <p:nvPr userDrawn="1"/>
        </p:nvSpPr>
        <p:spPr>
          <a:xfrm>
            <a:off x="9683940" y="33966"/>
            <a:ext cx="2473237" cy="1371731"/>
          </a:xfrm>
          <a:prstGeom prst="roundRect">
            <a:avLst>
              <a:gd name="adj" fmla="val 55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5" name="Object 4" descr="preencoded.png">
            <a:extLst>
              <a:ext uri="{FF2B5EF4-FFF2-40B4-BE49-F238E27FC236}">
                <a16:creationId xmlns:a16="http://schemas.microsoft.com/office/drawing/2014/main" id="{0611D721-A49F-B88C-2AF9-0EA1EE99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79130" y="355392"/>
            <a:ext cx="1674349" cy="766464"/>
          </a:xfrm>
          <a:prstGeom prst="rect">
            <a:avLst/>
          </a:prstGeom>
        </p:spPr>
      </p:pic>
      <p:sp>
        <p:nvSpPr>
          <p:cNvPr id="14" name="Google Shape;185;p6">
            <a:extLst>
              <a:ext uri="{FF2B5EF4-FFF2-40B4-BE49-F238E27FC236}">
                <a16:creationId xmlns:a16="http://schemas.microsoft.com/office/drawing/2014/main" id="{07A6B5FA-1644-4958-FABA-61B0E7D87F13}"/>
              </a:ext>
            </a:extLst>
          </p:cNvPr>
          <p:cNvSpPr/>
          <p:nvPr userDrawn="1"/>
        </p:nvSpPr>
        <p:spPr>
          <a:xfrm>
            <a:off x="33513" y="1440316"/>
            <a:ext cx="9614282" cy="1508904"/>
          </a:xfrm>
          <a:prstGeom prst="roundRect">
            <a:avLst>
              <a:gd name="adj" fmla="val 5139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6" name="Google Shape;185;p6">
            <a:extLst>
              <a:ext uri="{FF2B5EF4-FFF2-40B4-BE49-F238E27FC236}">
                <a16:creationId xmlns:a16="http://schemas.microsoft.com/office/drawing/2014/main" id="{0813198A-F50B-7465-7AEC-B29D632EF193}"/>
              </a:ext>
            </a:extLst>
          </p:cNvPr>
          <p:cNvSpPr/>
          <p:nvPr userDrawn="1"/>
        </p:nvSpPr>
        <p:spPr>
          <a:xfrm>
            <a:off x="9683940" y="1440317"/>
            <a:ext cx="2473237" cy="5383716"/>
          </a:xfrm>
          <a:prstGeom prst="roundRect">
            <a:avLst>
              <a:gd name="adj" fmla="val 338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2FB499-6830-9F38-4157-7A811E20FEE1}"/>
              </a:ext>
            </a:extLst>
          </p:cNvPr>
          <p:cNvSpPr/>
          <p:nvPr userDrawn="1"/>
        </p:nvSpPr>
        <p:spPr>
          <a:xfrm>
            <a:off x="34823" y="33966"/>
            <a:ext cx="9614282" cy="1371731"/>
          </a:xfrm>
          <a:prstGeom prst="roundRect">
            <a:avLst>
              <a:gd name="adj" fmla="val 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204D31E-BBD8-AFBE-99BC-02AB83333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00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E5A100F-BA79-C571-4C7D-08EF1052C7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D867A3C-B81C-C1D7-BE0D-B88A61999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отредактировать по размеру текста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ABF1D42-A633-73EE-6A98-D3C3538D8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73" y="2228650"/>
            <a:ext cx="3553101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добавить нужное количество плашек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02945E9-D10E-BCBB-2723-DBD2A20F3E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00257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не более 2 строк плашек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ABAE101-0277-05E6-2802-99D820C3860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8767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6362B491-E32E-51FC-98FD-11C38BAAD0D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289124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690100A1-8B9B-6D08-5536-084DCB66FB5B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29481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3F8051FE-E250-8D7E-A016-A9A072BD7DF5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7698385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C9B132E3-B441-68C0-AB62-A4D826295E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9657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5B7D23DD-9C83-F537-53E6-36F98A4E87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89124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4A3958AD-F816-E6F3-2920-B46EE3CC93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00142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82D98897-F93B-A341-C621-D8BB6EED04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9481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E08345E0-05D4-77BB-E01A-8CB7A2772F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70371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4EE9B61-8BD0-150E-FCC0-C0C0DF5DDA0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98385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58878175-8D54-AF92-1549-2F058D9282D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1439006"/>
            <a:ext cx="2473237" cy="5383715"/>
          </a:xfrm>
          <a:prstGeom prst="roundRect">
            <a:avLst>
              <a:gd name="adj" fmla="val 3563"/>
            </a:avLst>
          </a:prstGeom>
        </p:spPr>
        <p:txBody>
          <a:bodyPr lIns="0" tIns="194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DDD94D-9A94-391E-A1D9-5DDF4F13C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514399"/>
            <a:ext cx="870858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14982560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логотипом Angara M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85;p6">
            <a:extLst>
              <a:ext uri="{FF2B5EF4-FFF2-40B4-BE49-F238E27FC236}">
                <a16:creationId xmlns:a16="http://schemas.microsoft.com/office/drawing/2014/main" id="{3D1192FD-06B7-9A6A-50AF-CBD4307AF0F9}"/>
              </a:ext>
            </a:extLst>
          </p:cNvPr>
          <p:cNvSpPr/>
          <p:nvPr userDrawn="1"/>
        </p:nvSpPr>
        <p:spPr>
          <a:xfrm>
            <a:off x="33513" y="2983840"/>
            <a:ext cx="9614281" cy="3840193"/>
          </a:xfrm>
          <a:prstGeom prst="roundRect">
            <a:avLst>
              <a:gd name="adj" fmla="val 2328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9BF5141-F371-A349-12D3-BD1E3CE7BB33}"/>
              </a:ext>
            </a:extLst>
          </p:cNvPr>
          <p:cNvSpPr/>
          <p:nvPr userDrawn="1"/>
        </p:nvSpPr>
        <p:spPr>
          <a:xfrm>
            <a:off x="9683940" y="33966"/>
            <a:ext cx="2473237" cy="1371731"/>
          </a:xfrm>
          <a:prstGeom prst="roundRect">
            <a:avLst>
              <a:gd name="adj" fmla="val 55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7" name="Object 4" descr="preencoded.png">
            <a:extLst>
              <a:ext uri="{FF2B5EF4-FFF2-40B4-BE49-F238E27FC236}">
                <a16:creationId xmlns:a16="http://schemas.microsoft.com/office/drawing/2014/main" id="{E6E81F41-86EA-B9EE-F1B0-6863422774CE}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88880" y="355393"/>
            <a:ext cx="1665080" cy="766463"/>
          </a:xfrm>
          <a:prstGeom prst="rect">
            <a:avLst/>
          </a:prstGeom>
        </p:spPr>
      </p:pic>
      <p:sp>
        <p:nvSpPr>
          <p:cNvPr id="14" name="Google Shape;185;p6">
            <a:extLst>
              <a:ext uri="{FF2B5EF4-FFF2-40B4-BE49-F238E27FC236}">
                <a16:creationId xmlns:a16="http://schemas.microsoft.com/office/drawing/2014/main" id="{07A6B5FA-1644-4958-FABA-61B0E7D87F13}"/>
              </a:ext>
            </a:extLst>
          </p:cNvPr>
          <p:cNvSpPr/>
          <p:nvPr userDrawn="1"/>
        </p:nvSpPr>
        <p:spPr>
          <a:xfrm>
            <a:off x="33513" y="1440316"/>
            <a:ext cx="9614282" cy="1508904"/>
          </a:xfrm>
          <a:prstGeom prst="roundRect">
            <a:avLst>
              <a:gd name="adj" fmla="val 5139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6" name="Google Shape;185;p6">
            <a:extLst>
              <a:ext uri="{FF2B5EF4-FFF2-40B4-BE49-F238E27FC236}">
                <a16:creationId xmlns:a16="http://schemas.microsoft.com/office/drawing/2014/main" id="{0813198A-F50B-7465-7AEC-B29D632EF193}"/>
              </a:ext>
            </a:extLst>
          </p:cNvPr>
          <p:cNvSpPr/>
          <p:nvPr userDrawn="1"/>
        </p:nvSpPr>
        <p:spPr>
          <a:xfrm>
            <a:off x="9683940" y="1440317"/>
            <a:ext cx="2473237" cy="5383716"/>
          </a:xfrm>
          <a:prstGeom prst="roundRect">
            <a:avLst>
              <a:gd name="adj" fmla="val 3382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02880" tIns="171466" rIns="102880" bIns="102880" anchor="t" anchorCtr="0">
            <a:noAutofit/>
          </a:bodyPr>
          <a:lstStyle/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308629" marR="0" lvl="0" indent="0" algn="l" rtl="0">
              <a:lnSpc>
                <a:spcPct val="100000"/>
              </a:lnSpc>
              <a:spcBef>
                <a:spcPts val="1429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43" b="0" i="0" u="none" strike="noStrike" cap="none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32FB499-6830-9F38-4157-7A811E20FEE1}"/>
              </a:ext>
            </a:extLst>
          </p:cNvPr>
          <p:cNvSpPr/>
          <p:nvPr userDrawn="1"/>
        </p:nvSpPr>
        <p:spPr>
          <a:xfrm>
            <a:off x="34823" y="33966"/>
            <a:ext cx="9614282" cy="1371731"/>
          </a:xfrm>
          <a:prstGeom prst="roundRect">
            <a:avLst>
              <a:gd name="adj" fmla="val 4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204D31E-BBD8-AFBE-99BC-02AB833339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00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E5A100F-BA79-C571-4C7D-08EF1052C7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67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BD867A3C-B81C-C1D7-BE0D-B88A61999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674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отредактировать по размеру текста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ABF1D42-A633-73EE-6A98-D3C3538D8C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673" y="2228650"/>
            <a:ext cx="3553101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добавить нужное количество плашек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402945E9-D10E-BCBB-2723-DBD2A20F3E4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100257" y="1886130"/>
            <a:ext cx="3553100" cy="27434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ctr">
            <a:noAutofit/>
          </a:bodyPr>
          <a:lstStyle>
            <a:lvl1pPr mar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1143" kern="1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pPr marL="0" lvl="0" defTabSz="435510"/>
            <a:r>
              <a:rPr lang="ru-RU" dirty="0"/>
              <a:t>Плашка — не более 2 строк плашек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DABAE101-0277-05E6-2802-99D820C38603}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8767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6362B491-E32E-51FC-98FD-11C38BAAD0DD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289124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690100A1-8B9B-6D08-5536-084DCB66FB5B}"/>
              </a:ext>
            </a:extLst>
          </p:cNvPr>
          <p:cNvSpPr>
            <a:spLocks noGrp="1" noChangeAspect="1"/>
          </p:cNvSpPr>
          <p:nvPr>
            <p:ph type="pic" sz="quarter" idx="50" hasCustomPrompt="1"/>
          </p:nvPr>
        </p:nvSpPr>
        <p:spPr>
          <a:xfrm>
            <a:off x="5294814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6" name="Picture Placeholder 14">
            <a:extLst>
              <a:ext uri="{FF2B5EF4-FFF2-40B4-BE49-F238E27FC236}">
                <a16:creationId xmlns:a16="http://schemas.microsoft.com/office/drawing/2014/main" id="{3F8051FE-E250-8D7E-A016-A9A072BD7DF5}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7698385" y="3428999"/>
            <a:ext cx="348343" cy="342933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C9B132E3-B441-68C0-AB62-A4D826295E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9657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5B7D23DD-9C83-F537-53E6-36F98A4E87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89124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4A3958AD-F816-E6F3-2920-B46EE3CC93E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300142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82D98897-F93B-A341-C621-D8BB6EED04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5294814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E08345E0-05D4-77BB-E01A-8CB7A2772F0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703713" y="4147893"/>
            <a:ext cx="1463041" cy="7201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ЗАГОЛОВОК В 4 СТРОКИ — НЕ ЗАХОДИТЬ ЗА ГРАНИЦЫ ПОЛЯ </a:t>
            </a:r>
          </a:p>
        </p:txBody>
      </p:sp>
      <p:sp>
        <p:nvSpPr>
          <p:cNvPr id="40" name="Text Placeholder 31">
            <a:extLst>
              <a:ext uri="{FF2B5EF4-FFF2-40B4-BE49-F238E27FC236}">
                <a16:creationId xmlns:a16="http://schemas.microsoft.com/office/drawing/2014/main" id="{04EE9B61-8BD0-150E-FCC0-C0C0DF5DDA0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698385" y="4970605"/>
            <a:ext cx="1463041" cy="14072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ru-RU" sz="1143" b="0" i="0" u="none" strike="noStrike" kern="1200" cap="none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/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/>
            </a:lvl5pPr>
          </a:lstStyle>
          <a:p>
            <a:pPr marL="0" marR="0" lvl="0" indent="0" algn="l" defTabSz="43551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953"/>
              </a:spcAft>
              <a:buClr>
                <a:srgbClr val="000000"/>
              </a:buClr>
              <a:buSzPts val="1333"/>
              <a:buFont typeface="Roboto"/>
              <a:buNone/>
            </a:pPr>
            <a:r>
              <a:rPr lang="ru-RU" dirty="0"/>
              <a:t>Текст — не заходить за границы этого поля 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58878175-8D54-AF92-1549-2F058D9282DE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683940" y="1439006"/>
            <a:ext cx="2473237" cy="5383715"/>
          </a:xfrm>
          <a:prstGeom prst="roundRect">
            <a:avLst>
              <a:gd name="adj" fmla="val 3563"/>
            </a:avLst>
          </a:prstGeom>
        </p:spPr>
        <p:txBody>
          <a:bodyPr lIns="0" tIns="1944000" rIns="0" bIns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34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Выберите</a:t>
            </a:r>
            <a:br>
              <a:rPr lang="ru-RU" dirty="0"/>
            </a:br>
            <a:r>
              <a:rPr lang="ru-RU" dirty="0"/>
              <a:t>изображение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B0B0AF10-E9BF-519C-C980-96776E1268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680" y="514399"/>
            <a:ext cx="8708580" cy="422186"/>
          </a:xfrm>
          <a:prstGeom prst="rect">
            <a:avLst/>
          </a:prstGeom>
        </p:spPr>
        <p:txBody>
          <a:bodyPr wrap="square"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 В 1 СТРОКУ</a:t>
            </a:r>
          </a:p>
        </p:txBody>
      </p:sp>
    </p:spTree>
    <p:extLst>
      <p:ext uri="{BB962C8B-B14F-4D97-AF65-F5344CB8AC3E}">
        <p14:creationId xmlns:p14="http://schemas.microsoft.com/office/powerpoint/2010/main" val="25162695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менный мотор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19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с карто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C1066743-A3A4-08A1-7128-D468459F0E49}"/>
              </a:ext>
            </a:extLst>
          </p:cNvPr>
          <p:cNvSpPr/>
          <p:nvPr userDrawn="1"/>
        </p:nvSpPr>
        <p:spPr>
          <a:xfrm>
            <a:off x="5016351" y="1440318"/>
            <a:ext cx="7141035" cy="3943726"/>
          </a:xfrm>
          <a:prstGeom prst="roundRect">
            <a:avLst>
              <a:gd name="adj" fmla="val 17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A5F7F3B5-DF0A-A252-AC80-EE9817A00776}"/>
              </a:ext>
            </a:extLst>
          </p:cNvPr>
          <p:cNvSpPr/>
          <p:nvPr userDrawn="1"/>
        </p:nvSpPr>
        <p:spPr>
          <a:xfrm>
            <a:off x="1114697" y="5418335"/>
            <a:ext cx="11042689" cy="1404385"/>
          </a:xfrm>
          <a:prstGeom prst="roundRect">
            <a:avLst>
              <a:gd name="adj" fmla="val 35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4571B64C-C7C4-052B-E2F3-7F5AFBDD85D3}"/>
              </a:ext>
            </a:extLst>
          </p:cNvPr>
          <p:cNvSpPr/>
          <p:nvPr userDrawn="1"/>
        </p:nvSpPr>
        <p:spPr>
          <a:xfrm>
            <a:off x="1114697" y="33965"/>
            <a:ext cx="11042691" cy="1371731"/>
          </a:xfrm>
          <a:prstGeom prst="roundRect">
            <a:avLst>
              <a:gd name="adj" fmla="val 67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5190D03-9F2A-03E0-F6D2-72B99C0555EB}"/>
              </a:ext>
            </a:extLst>
          </p:cNvPr>
          <p:cNvSpPr/>
          <p:nvPr userDrawn="1"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45" name="Object 6" descr="preencoded.png">
            <a:extLst>
              <a:ext uri="{FF2B5EF4-FFF2-40B4-BE49-F238E27FC236}">
                <a16:creationId xmlns:a16="http://schemas.microsoft.com/office/drawing/2014/main" id="{26DCED01-523A-2856-74DE-CAE656E02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180F62-829F-7244-AD30-C83B7617BE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3387" y="1678233"/>
            <a:ext cx="6606966" cy="3467896"/>
          </a:xfrm>
          <a:prstGeom prst="rect">
            <a:avLst/>
          </a:prstGeom>
          <a:effectLst>
            <a:outerShdw blurRad="127000" dist="63500" dir="2700000" algn="tl" rotWithShape="0">
              <a:schemeClr val="tx1">
                <a:alpha val="10000"/>
              </a:schemeClr>
            </a:outerShdw>
          </a:effectLst>
        </p:spPr>
      </p:pic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EF3AB1C9-E2DE-A2C7-159E-55EAE8424D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67462" y="2993313"/>
            <a:ext cx="870858" cy="1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B407E53A-19BA-9219-69B4-84932CFB832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67462" y="3260567"/>
            <a:ext cx="870858" cy="1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9F75B1A2-5074-585C-34A5-7DFDC8E500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67462" y="3527820"/>
            <a:ext cx="870858" cy="1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70AAC620-482D-4FB1-01CE-E8FABCAC5F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26001" y="4017089"/>
            <a:ext cx="870858" cy="160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C0979C74-FED8-E85B-B417-AB4B082FD7B2}"/>
              </a:ext>
            </a:extLst>
          </p:cNvPr>
          <p:cNvSpPr/>
          <p:nvPr userDrawn="1"/>
        </p:nvSpPr>
        <p:spPr>
          <a:xfrm>
            <a:off x="1114698" y="1440316"/>
            <a:ext cx="3866609" cy="1954717"/>
          </a:xfrm>
          <a:prstGeom prst="roundRect">
            <a:avLst>
              <a:gd name="adj" fmla="val 29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5A7195FF-8B73-ABB1-7A50-ABCD30D7FB9B}"/>
              </a:ext>
            </a:extLst>
          </p:cNvPr>
          <p:cNvSpPr/>
          <p:nvPr userDrawn="1"/>
        </p:nvSpPr>
        <p:spPr>
          <a:xfrm>
            <a:off x="1114698" y="3429327"/>
            <a:ext cx="3866609" cy="1954717"/>
          </a:xfrm>
          <a:prstGeom prst="roundRect">
            <a:avLst>
              <a:gd name="adj" fmla="val 29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D58F56E-678C-173E-C930-A20518F8EF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05012" y="2967316"/>
            <a:ext cx="209006" cy="20576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F2DDA92-3531-A02D-8E6D-87F773513E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05012" y="3238977"/>
            <a:ext cx="209006" cy="20576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6ECC62D2-FE82-E2D2-CC25-4D91105E94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05012" y="3510636"/>
            <a:ext cx="209006" cy="205760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52D57EF3-A5E4-FCAD-181B-3A24BA3CC1F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567544" y="2126183"/>
            <a:ext cx="2960917" cy="474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3 строки</a:t>
            </a:r>
          </a:p>
        </p:txBody>
      </p:sp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D738F5D4-5C4E-BEAD-5698-0EE2CFB5D6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776550" y="2799675"/>
            <a:ext cx="2438402" cy="16082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Комментарий в 1 строку</a:t>
            </a:r>
          </a:p>
        </p:txBody>
      </p:sp>
      <p:sp>
        <p:nvSpPr>
          <p:cNvPr id="5" name="Picture Placeholder 14">
            <a:extLst>
              <a:ext uri="{FF2B5EF4-FFF2-40B4-BE49-F238E27FC236}">
                <a16:creationId xmlns:a16="http://schemas.microsoft.com/office/drawing/2014/main" id="{9CA008C7-E828-7300-524E-9D5D06B834C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567544" y="2794353"/>
            <a:ext cx="174172" cy="1714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5752144C-7012-F966-96A9-601F38B8B4A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67545" y="1886129"/>
            <a:ext cx="2960917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56" name="Text Placeholder 24">
            <a:extLst>
              <a:ext uri="{FF2B5EF4-FFF2-40B4-BE49-F238E27FC236}">
                <a16:creationId xmlns:a16="http://schemas.microsoft.com/office/drawing/2014/main" id="{D950645F-0BF7-6B4D-E9E5-244425C1E99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67544" y="4115193"/>
            <a:ext cx="2960917" cy="474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3 строки</a:t>
            </a:r>
          </a:p>
        </p:txBody>
      </p:sp>
      <p:sp>
        <p:nvSpPr>
          <p:cNvPr id="57" name="Text Placeholder 24">
            <a:extLst>
              <a:ext uri="{FF2B5EF4-FFF2-40B4-BE49-F238E27FC236}">
                <a16:creationId xmlns:a16="http://schemas.microsoft.com/office/drawing/2014/main" id="{8DF59D69-BE92-AAA9-8B86-ADA950A5DD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776550" y="4783514"/>
            <a:ext cx="2438402" cy="16082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Комментарий в 1 строку</a:t>
            </a:r>
          </a:p>
        </p:txBody>
      </p:sp>
      <p:sp>
        <p:nvSpPr>
          <p:cNvPr id="58" name="Picture Placeholder 14">
            <a:extLst>
              <a:ext uri="{FF2B5EF4-FFF2-40B4-BE49-F238E27FC236}">
                <a16:creationId xmlns:a16="http://schemas.microsoft.com/office/drawing/2014/main" id="{5C7B4881-26D4-2A05-C27F-0B84B0D61C5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567544" y="4778192"/>
            <a:ext cx="174172" cy="1714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59" name="Text Placeholder 24">
            <a:extLst>
              <a:ext uri="{FF2B5EF4-FFF2-40B4-BE49-F238E27FC236}">
                <a16:creationId xmlns:a16="http://schemas.microsoft.com/office/drawing/2014/main" id="{521D2FA1-37B2-F0FC-BB8A-E1EC9F3D0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67545" y="3875139"/>
            <a:ext cx="2960917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60" name="Text Placeholder 24">
            <a:extLst>
              <a:ext uri="{FF2B5EF4-FFF2-40B4-BE49-F238E27FC236}">
                <a16:creationId xmlns:a16="http://schemas.microsoft.com/office/drawing/2014/main" id="{468AD5EC-5F5B-57BB-EAAB-DCDFCC07F25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567544" y="6104203"/>
            <a:ext cx="2960917" cy="31664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2 строки</a:t>
            </a:r>
          </a:p>
        </p:txBody>
      </p:sp>
      <p:sp>
        <p:nvSpPr>
          <p:cNvPr id="61" name="Text Placeholder 24">
            <a:extLst>
              <a:ext uri="{FF2B5EF4-FFF2-40B4-BE49-F238E27FC236}">
                <a16:creationId xmlns:a16="http://schemas.microsoft.com/office/drawing/2014/main" id="{595644C4-DFB4-F803-CB2D-EA2B9E8AE0C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62965" y="5864148"/>
            <a:ext cx="2960917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66" name="Text Placeholder 24">
            <a:extLst>
              <a:ext uri="{FF2B5EF4-FFF2-40B4-BE49-F238E27FC236}">
                <a16:creationId xmlns:a16="http://schemas.microsoft.com/office/drawing/2014/main" id="{0D617B62-8428-CE3D-930A-79A4F6993F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120645" y="6104203"/>
            <a:ext cx="3030586" cy="31664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2 строки</a:t>
            </a:r>
          </a:p>
        </p:txBody>
      </p:sp>
      <p:sp>
        <p:nvSpPr>
          <p:cNvPr id="67" name="Text Placeholder 24">
            <a:extLst>
              <a:ext uri="{FF2B5EF4-FFF2-40B4-BE49-F238E27FC236}">
                <a16:creationId xmlns:a16="http://schemas.microsoft.com/office/drawing/2014/main" id="{EA1C0951-B75E-20F9-5AF9-D55862111ED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20645" y="5864148"/>
            <a:ext cx="3030586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68" name="Text Placeholder 24">
            <a:extLst>
              <a:ext uri="{FF2B5EF4-FFF2-40B4-BE49-F238E27FC236}">
                <a16:creationId xmlns:a16="http://schemas.microsoft.com/office/drawing/2014/main" id="{7DAA1337-D662-4B80-25B7-C26579D5755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43414" y="6104203"/>
            <a:ext cx="2960917" cy="31664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14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Адрес и контактные данные в 2 строки</a:t>
            </a:r>
          </a:p>
        </p:txBody>
      </p:sp>
      <p:sp>
        <p:nvSpPr>
          <p:cNvPr id="69" name="Text Placeholder 24">
            <a:extLst>
              <a:ext uri="{FF2B5EF4-FFF2-40B4-BE49-F238E27FC236}">
                <a16:creationId xmlns:a16="http://schemas.microsoft.com/office/drawing/2014/main" id="{3E1DADCE-AFFF-1334-0CD0-3CB5EE8A21D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43414" y="5864148"/>
            <a:ext cx="2960917" cy="2057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None/>
              <a:defRPr sz="142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0100" indent="0">
              <a:buNone/>
              <a:defRPr/>
            </a:lvl2pPr>
            <a:lvl3pPr marL="900199" indent="0">
              <a:buNone/>
              <a:defRPr/>
            </a:lvl3pPr>
            <a:lvl4pPr marL="1350299" indent="0">
              <a:buNone/>
              <a:defRPr/>
            </a:lvl4pPr>
            <a:lvl5pPr marL="1800398" indent="0">
              <a:buNone/>
              <a:defRPr/>
            </a:lvl5pPr>
          </a:lstStyle>
          <a:p>
            <a:pPr lvl="0"/>
            <a:r>
              <a:rPr lang="ru-RU" dirty="0"/>
              <a:t>НАЗВАНИЕ ГЕОМЕТКИ</a:t>
            </a:r>
          </a:p>
        </p:txBody>
      </p:sp>
      <p:sp>
        <p:nvSpPr>
          <p:cNvPr id="70" name="Picture Placeholder 14">
            <a:extLst>
              <a:ext uri="{FF2B5EF4-FFF2-40B4-BE49-F238E27FC236}">
                <a16:creationId xmlns:a16="http://schemas.microsoft.com/office/drawing/2014/main" id="{D0CC36A8-B32B-6C52-4A3E-582E07C3B8C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7669370" y="3994620"/>
            <a:ext cx="209006" cy="2057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00B71724-3CD5-04A6-BBD9-2D650EE76393}"/>
              </a:ext>
            </a:extLst>
          </p:cNvPr>
          <p:cNvSpPr/>
          <p:nvPr userDrawn="1"/>
        </p:nvSpPr>
        <p:spPr>
          <a:xfrm rot="5400000">
            <a:off x="10354196" y="2742144"/>
            <a:ext cx="420296" cy="1442747"/>
          </a:xfrm>
          <a:prstGeom prst="round2SameRect">
            <a:avLst/>
          </a:prstGeom>
          <a:solidFill>
            <a:schemeClr val="tx2"/>
          </a:solidFill>
          <a:ln w="12700">
            <a:solidFill>
              <a:schemeClr val="bg1">
                <a:lumMod val="90000"/>
              </a:schemeClr>
            </a:solidFill>
            <a:prstDash val="solid"/>
          </a:ln>
          <a:effectLst>
            <a:outerShdw blurRad="381000" dist="1270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2C8EAFC-BF9B-AF7D-9522-1AC6D1F8FEE4}"/>
              </a:ext>
            </a:extLst>
          </p:cNvPr>
          <p:cNvSpPr/>
          <p:nvPr userDrawn="1"/>
        </p:nvSpPr>
        <p:spPr>
          <a:xfrm>
            <a:off x="9266573" y="3173075"/>
            <a:ext cx="592183" cy="58298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F39D4-9E20-B6EB-07B1-824637D68BD1}"/>
              </a:ext>
            </a:extLst>
          </p:cNvPr>
          <p:cNvSpPr txBox="1"/>
          <p:nvPr userDrawn="1"/>
        </p:nvSpPr>
        <p:spPr>
          <a:xfrm>
            <a:off x="9931860" y="3353812"/>
            <a:ext cx="1813701" cy="2199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29" dirty="0">
                <a:latin typeface="Roboto" panose="02000000000000000000" pitchFamily="2" charset="0"/>
                <a:ea typeface="Roboto" panose="02000000000000000000" pitchFamily="2" charset="0"/>
              </a:rPr>
              <a:t>На связи 24/7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3791C730-EFAC-2763-A09D-1BD5B8D9CA9A}"/>
              </a:ext>
            </a:extLst>
          </p:cNvPr>
          <p:cNvSpPr>
            <a:spLocks noGrp="1" noChangeAspect="1"/>
          </p:cNvSpPr>
          <p:nvPr>
            <p:ph type="pic" sz="quarter" idx="49" hasCustomPrompt="1"/>
          </p:nvPr>
        </p:nvSpPr>
        <p:spPr>
          <a:xfrm>
            <a:off x="9388493" y="3293102"/>
            <a:ext cx="348343" cy="342933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buNone/>
              <a:defRPr b="0" i="0">
                <a:latin typeface="Roboto" panose="02000000000000000000" pitchFamily="2" charset="0"/>
              </a:defRPr>
            </a:lvl1pPr>
          </a:lstStyle>
          <a:p>
            <a:r>
              <a:rPr lang="ru-RU" dirty="0"/>
              <a:t> </a:t>
            </a: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7FEEFB9-2121-9285-4989-812F075C0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7543" y="514399"/>
            <a:ext cx="10138873" cy="422186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>
              <a:lnSpc>
                <a:spcPct val="90000"/>
              </a:lnSpc>
              <a:defRPr sz="3048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73289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gi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42" Type="http://schemas.openxmlformats.org/officeDocument/2006/relationships/slideLayout" Target="../slideLayouts/slideLayout87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41" Type="http://schemas.openxmlformats.org/officeDocument/2006/relationships/slideLayout" Target="../slideLayouts/slideLayout86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37" Type="http://schemas.openxmlformats.org/officeDocument/2006/relationships/slideLayout" Target="../slideLayouts/slideLayout82.xml"/><Relationship Id="rId40" Type="http://schemas.openxmlformats.org/officeDocument/2006/relationships/slideLayout" Target="../slideLayouts/slideLayout85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36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4" Type="http://schemas.openxmlformats.org/officeDocument/2006/relationships/image" Target="../media/image1.gi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slideLayout" Target="../slideLayouts/slideLayout80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38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5;p20">
            <a:extLst>
              <a:ext uri="{FF2B5EF4-FFF2-40B4-BE49-F238E27FC236}">
                <a16:creationId xmlns:a16="http://schemas.microsoft.com/office/drawing/2014/main" id="{E4FCFC8C-A0A3-38ED-3C7C-ED23FAF95457}"/>
              </a:ext>
            </a:extLst>
          </p:cNvPr>
          <p:cNvPicPr preferRelativeResize="0"/>
          <p:nvPr userDrawn="1"/>
        </p:nvPicPr>
        <p:blipFill rotWithShape="1">
          <a:blip r:embed="rId47">
            <a:alphaModFix/>
          </a:blip>
          <a:srcRect l="12269" r="1226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39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3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47" r:id="rId44"/>
    <p:sldLayoutId id="2147483748" r:id="rId45"/>
  </p:sldLayoutIdLst>
  <p:txStyles>
    <p:titleStyle>
      <a:lvl1pPr algn="l" defTabSz="871019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55" indent="-217755" algn="l" defTabSz="871019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265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28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79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530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81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6323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833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10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1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2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040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54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05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56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078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5;p20">
            <a:extLst>
              <a:ext uri="{FF2B5EF4-FFF2-40B4-BE49-F238E27FC236}">
                <a16:creationId xmlns:a16="http://schemas.microsoft.com/office/drawing/2014/main" id="{E4FCFC8C-A0A3-38ED-3C7C-ED23FAF95457}"/>
              </a:ext>
            </a:extLst>
          </p:cNvPr>
          <p:cNvPicPr preferRelativeResize="0"/>
          <p:nvPr userDrawn="1"/>
        </p:nvPicPr>
        <p:blipFill rotWithShape="1">
          <a:blip r:embed="rId44">
            <a:alphaModFix/>
          </a:blip>
          <a:srcRect l="12269" r="1226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27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</p:sldLayoutIdLst>
  <p:txStyles>
    <p:titleStyle>
      <a:lvl1pPr algn="l" defTabSz="871019" rtl="0" eaLnBrk="1" latinLnBrk="0" hangingPunct="1">
        <a:lnSpc>
          <a:spcPct val="90000"/>
        </a:lnSpc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7755" indent="-217755" algn="l" defTabSz="871019" rtl="0" eaLnBrk="1" latinLnBrk="0" hangingPunct="1">
        <a:lnSpc>
          <a:spcPct val="90000"/>
        </a:lnSpc>
        <a:spcBef>
          <a:spcPts val="953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53265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52428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95979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39530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830814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266323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701833" indent="-217755" algn="l" defTabSz="871019" rtl="0" eaLnBrk="1" latinLnBrk="0" hangingPunct="1">
        <a:lnSpc>
          <a:spcPct val="90000"/>
        </a:lnSpc>
        <a:spcBef>
          <a:spcPts val="476"/>
        </a:spcBef>
        <a:buFont typeface="Arial" panose="020B0604020202020204" pitchFamily="34" charset="0"/>
        <a:buChar char="•"/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U"/>
      </a:defPPr>
      <a:lvl1pPr marL="0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1pPr>
      <a:lvl2pPr marL="435510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2pPr>
      <a:lvl3pPr marL="87101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3pPr>
      <a:lvl4pPr marL="130652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4pPr>
      <a:lvl5pPr marL="1742040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5pPr>
      <a:lvl6pPr marL="217754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6pPr>
      <a:lvl7pPr marL="261305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7pPr>
      <a:lvl8pPr marL="3048569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8pPr>
      <a:lvl9pPr marL="3484078" algn="l" defTabSz="871019" rtl="0" eaLnBrk="1" latinLnBrk="0" hangingPunct="1">
        <a:defRPr sz="17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5.sv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3.png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2.jpe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048DC4-F0DC-6501-14E6-0A5CF80FB05A}"/>
              </a:ext>
            </a:extLst>
          </p:cNvPr>
          <p:cNvSpPr/>
          <p:nvPr/>
        </p:nvSpPr>
        <p:spPr>
          <a:xfrm>
            <a:off x="34609" y="34442"/>
            <a:ext cx="5040000" cy="6786000"/>
          </a:xfrm>
          <a:prstGeom prst="roundRect">
            <a:avLst>
              <a:gd name="adj" fmla="val 163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5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B7FC067-D5F7-F831-F454-91D734B958BD}"/>
              </a:ext>
            </a:extLst>
          </p:cNvPr>
          <p:cNvSpPr/>
          <p:nvPr/>
        </p:nvSpPr>
        <p:spPr>
          <a:xfrm>
            <a:off x="5112000" y="33966"/>
            <a:ext cx="7045200" cy="6790068"/>
          </a:xfrm>
          <a:prstGeom prst="roundRect">
            <a:avLst>
              <a:gd name="adj" fmla="val 168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15" b="0" i="0" u="none" strike="noStrike" kern="120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6FE7E-04D1-FA48-C6D2-19DE8A50E34F}"/>
              </a:ext>
            </a:extLst>
          </p:cNvPr>
          <p:cNvSpPr txBox="1"/>
          <p:nvPr/>
        </p:nvSpPr>
        <p:spPr>
          <a:xfrm>
            <a:off x="6300000" y="1494227"/>
            <a:ext cx="5321632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ru-RU" sz="3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F0502020204030204" pitchFamily="2" charset="0"/>
              </a:rPr>
              <a:t>Аутсорсинг технологических процессов: взгляд с точки зрения законодательства о персональных данных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 Light" panose="020F05020202040302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4FE64B-8513-1B70-4628-9D12B6789D3B}"/>
              </a:ext>
            </a:extLst>
          </p:cNvPr>
          <p:cNvSpPr txBox="1"/>
          <p:nvPr/>
        </p:nvSpPr>
        <p:spPr>
          <a:xfrm>
            <a:off x="6300000" y="3736776"/>
            <a:ext cx="3054350" cy="30777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 Light" panose="020F0502020204030204" pitchFamily="2" charset="0"/>
              </a:rPr>
              <a:t>ДАРЬЯ ГРУНТОВИЧ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6D2D6-65A1-2CE6-9D75-DF60F707F77A}"/>
              </a:ext>
            </a:extLst>
          </p:cNvPr>
          <p:cNvSpPr txBox="1"/>
          <p:nvPr/>
        </p:nvSpPr>
        <p:spPr>
          <a:xfrm>
            <a:off x="6300000" y="4089708"/>
            <a:ext cx="407645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6400"/>
                </a:solidFill>
                <a:effectLst/>
                <a:uLnTx/>
                <a:uFillTx/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Руководитель группы по защите персональных данных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6400"/>
                </a:solidFill>
                <a:effectLst/>
                <a:uLnTx/>
                <a:uFillTx/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центра консалтинга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400"/>
                </a:solidFill>
                <a:effectLst/>
                <a:uLnTx/>
                <a:uFillTx/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Angara Security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6400"/>
              </a:solidFill>
              <a:effectLst/>
              <a:uLnTx/>
              <a:uFillTx/>
              <a:latin typeface="Roboto Light" panose="020F0502020204030204" pitchFamily="2" charset="0"/>
              <a:ea typeface="Roboto Light" panose="020F0502020204030204" pitchFamily="2" charset="0"/>
              <a:cs typeface="Roboto Light" panose="020F0502020204030204" pitchFamily="2" charset="0"/>
            </a:endParaRPr>
          </a:p>
        </p:txBody>
      </p:sp>
      <p:grpSp>
        <p:nvGrpSpPr>
          <p:cNvPr id="10" name="Graphic 5">
            <a:extLst>
              <a:ext uri="{FF2B5EF4-FFF2-40B4-BE49-F238E27FC236}">
                <a16:creationId xmlns:a16="http://schemas.microsoft.com/office/drawing/2014/main" id="{E7674825-E507-17F6-9A98-E564D264D681}"/>
              </a:ext>
            </a:extLst>
          </p:cNvPr>
          <p:cNvGrpSpPr/>
          <p:nvPr/>
        </p:nvGrpSpPr>
        <p:grpSpPr>
          <a:xfrm>
            <a:off x="570368" y="2078416"/>
            <a:ext cx="3802456" cy="1754902"/>
            <a:chOff x="570368" y="1996598"/>
            <a:chExt cx="3802456" cy="1754902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C3BD0B3-82E4-4FC8-F102-40F7E9AA1BE7}"/>
                </a:ext>
              </a:extLst>
            </p:cNvPr>
            <p:cNvSpPr/>
            <p:nvPr/>
          </p:nvSpPr>
          <p:spPr>
            <a:xfrm>
              <a:off x="593064" y="2365364"/>
              <a:ext cx="522123" cy="648327"/>
            </a:xfrm>
            <a:custGeom>
              <a:avLst/>
              <a:gdLst>
                <a:gd name="connsiteX0" fmla="*/ 509227 w 522123"/>
                <a:gd name="connsiteY0" fmla="*/ 91257 h 648327"/>
                <a:gd name="connsiteX1" fmla="*/ 477008 w 522123"/>
                <a:gd name="connsiteY1" fmla="*/ 44049 h 648327"/>
                <a:gd name="connsiteX2" fmla="*/ 428653 w 522123"/>
                <a:gd name="connsiteY2" fmla="*/ 12585 h 648327"/>
                <a:gd name="connsiteX3" fmla="*/ 370642 w 522123"/>
                <a:gd name="connsiteY3" fmla="*/ 0 h 648327"/>
                <a:gd name="connsiteX4" fmla="*/ 154709 w 522123"/>
                <a:gd name="connsiteY4" fmla="*/ 0 h 648327"/>
                <a:gd name="connsiteX5" fmla="*/ 93471 w 522123"/>
                <a:gd name="connsiteY5" fmla="*/ 12585 h 648327"/>
                <a:gd name="connsiteX6" fmla="*/ 45122 w 522123"/>
                <a:gd name="connsiteY6" fmla="*/ 44049 h 648327"/>
                <a:gd name="connsiteX7" fmla="*/ 12890 w 522123"/>
                <a:gd name="connsiteY7" fmla="*/ 91257 h 648327"/>
                <a:gd name="connsiteX8" fmla="*/ 0 w 522123"/>
                <a:gd name="connsiteY8" fmla="*/ 147909 h 648327"/>
                <a:gd name="connsiteX9" fmla="*/ 0 w 522123"/>
                <a:gd name="connsiteY9" fmla="*/ 648328 h 648327"/>
                <a:gd name="connsiteX10" fmla="*/ 90244 w 522123"/>
                <a:gd name="connsiteY10" fmla="*/ 648328 h 648327"/>
                <a:gd name="connsiteX11" fmla="*/ 90244 w 522123"/>
                <a:gd name="connsiteY11" fmla="*/ 465781 h 648327"/>
                <a:gd name="connsiteX12" fmla="*/ 431880 w 522123"/>
                <a:gd name="connsiteY12" fmla="*/ 465781 h 648327"/>
                <a:gd name="connsiteX13" fmla="*/ 431880 w 522123"/>
                <a:gd name="connsiteY13" fmla="*/ 648328 h 648327"/>
                <a:gd name="connsiteX14" fmla="*/ 522123 w 522123"/>
                <a:gd name="connsiteY14" fmla="*/ 648328 h 648327"/>
                <a:gd name="connsiteX15" fmla="*/ 522123 w 522123"/>
                <a:gd name="connsiteY15" fmla="*/ 147909 h 648327"/>
                <a:gd name="connsiteX16" fmla="*/ 509227 w 522123"/>
                <a:gd name="connsiteY16" fmla="*/ 91257 h 648327"/>
                <a:gd name="connsiteX17" fmla="*/ 509227 w 522123"/>
                <a:gd name="connsiteY17" fmla="*/ 91257 h 648327"/>
                <a:gd name="connsiteX18" fmla="*/ 431880 w 522123"/>
                <a:gd name="connsiteY18" fmla="*/ 147909 h 648327"/>
                <a:gd name="connsiteX19" fmla="*/ 431880 w 522123"/>
                <a:gd name="connsiteY19" fmla="*/ 377659 h 648327"/>
                <a:gd name="connsiteX20" fmla="*/ 90244 w 522123"/>
                <a:gd name="connsiteY20" fmla="*/ 377659 h 648327"/>
                <a:gd name="connsiteX21" fmla="*/ 90244 w 522123"/>
                <a:gd name="connsiteY21" fmla="*/ 147909 h 648327"/>
                <a:gd name="connsiteX22" fmla="*/ 109580 w 522123"/>
                <a:gd name="connsiteY22" fmla="*/ 103853 h 648327"/>
                <a:gd name="connsiteX23" fmla="*/ 154709 w 522123"/>
                <a:gd name="connsiteY23" fmla="*/ 84967 h 648327"/>
                <a:gd name="connsiteX24" fmla="*/ 370642 w 522123"/>
                <a:gd name="connsiteY24" fmla="*/ 84967 h 648327"/>
                <a:gd name="connsiteX25" fmla="*/ 415756 w 522123"/>
                <a:gd name="connsiteY25" fmla="*/ 103853 h 648327"/>
                <a:gd name="connsiteX26" fmla="*/ 431880 w 522123"/>
                <a:gd name="connsiteY26" fmla="*/ 147909 h 64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123" h="648327">
                  <a:moveTo>
                    <a:pt x="509227" y="91257"/>
                  </a:moveTo>
                  <a:cubicBezTo>
                    <a:pt x="499563" y="72388"/>
                    <a:pt x="489892" y="56653"/>
                    <a:pt x="477008" y="44049"/>
                  </a:cubicBezTo>
                  <a:cubicBezTo>
                    <a:pt x="464111" y="31472"/>
                    <a:pt x="447996" y="18876"/>
                    <a:pt x="428653" y="12585"/>
                  </a:cubicBezTo>
                  <a:cubicBezTo>
                    <a:pt x="409317" y="6296"/>
                    <a:pt x="389982" y="0"/>
                    <a:pt x="370642" y="0"/>
                  </a:cubicBezTo>
                  <a:lnTo>
                    <a:pt x="154709" y="0"/>
                  </a:lnTo>
                  <a:cubicBezTo>
                    <a:pt x="132141" y="0"/>
                    <a:pt x="112801" y="3139"/>
                    <a:pt x="93471" y="12585"/>
                  </a:cubicBezTo>
                  <a:cubicBezTo>
                    <a:pt x="74127" y="22025"/>
                    <a:pt x="58011" y="31472"/>
                    <a:pt x="45122" y="44049"/>
                  </a:cubicBezTo>
                  <a:cubicBezTo>
                    <a:pt x="32230" y="56653"/>
                    <a:pt x="19337" y="72388"/>
                    <a:pt x="12890" y="91257"/>
                  </a:cubicBezTo>
                  <a:cubicBezTo>
                    <a:pt x="3218" y="110150"/>
                    <a:pt x="0" y="129036"/>
                    <a:pt x="0" y="147909"/>
                  </a:cubicBezTo>
                  <a:lnTo>
                    <a:pt x="0" y="648328"/>
                  </a:lnTo>
                  <a:lnTo>
                    <a:pt x="90244" y="648328"/>
                  </a:lnTo>
                  <a:lnTo>
                    <a:pt x="90244" y="465781"/>
                  </a:lnTo>
                  <a:lnTo>
                    <a:pt x="431880" y="465781"/>
                  </a:lnTo>
                  <a:lnTo>
                    <a:pt x="431880" y="648328"/>
                  </a:lnTo>
                  <a:lnTo>
                    <a:pt x="522123" y="648328"/>
                  </a:lnTo>
                  <a:lnTo>
                    <a:pt x="522123" y="147909"/>
                  </a:lnTo>
                  <a:cubicBezTo>
                    <a:pt x="522123" y="129036"/>
                    <a:pt x="515684" y="106994"/>
                    <a:pt x="509227" y="91257"/>
                  </a:cubicBezTo>
                  <a:lnTo>
                    <a:pt x="509227" y="91257"/>
                  </a:lnTo>
                  <a:close/>
                  <a:moveTo>
                    <a:pt x="431880" y="147909"/>
                  </a:moveTo>
                  <a:lnTo>
                    <a:pt x="431880" y="377659"/>
                  </a:lnTo>
                  <a:lnTo>
                    <a:pt x="90244" y="377659"/>
                  </a:lnTo>
                  <a:lnTo>
                    <a:pt x="90244" y="147909"/>
                  </a:lnTo>
                  <a:cubicBezTo>
                    <a:pt x="90244" y="129036"/>
                    <a:pt x="96691" y="116440"/>
                    <a:pt x="109580" y="103853"/>
                  </a:cubicBezTo>
                  <a:cubicBezTo>
                    <a:pt x="122470" y="91257"/>
                    <a:pt x="135362" y="84967"/>
                    <a:pt x="154709" y="84967"/>
                  </a:cubicBezTo>
                  <a:lnTo>
                    <a:pt x="370642" y="84967"/>
                  </a:lnTo>
                  <a:cubicBezTo>
                    <a:pt x="389982" y="84967"/>
                    <a:pt x="402878" y="91257"/>
                    <a:pt x="415756" y="103853"/>
                  </a:cubicBezTo>
                  <a:cubicBezTo>
                    <a:pt x="425435" y="116440"/>
                    <a:pt x="431880" y="132175"/>
                    <a:pt x="431880" y="147909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4DEB913-C071-8CB9-FF96-0E409ECEE379}"/>
                </a:ext>
              </a:extLst>
            </p:cNvPr>
            <p:cNvSpPr/>
            <p:nvPr/>
          </p:nvSpPr>
          <p:spPr>
            <a:xfrm>
              <a:off x="1262752" y="2365365"/>
              <a:ext cx="522120" cy="648329"/>
            </a:xfrm>
            <a:custGeom>
              <a:avLst/>
              <a:gdLst>
                <a:gd name="connsiteX0" fmla="*/ 431311 w 522120"/>
                <a:gd name="connsiteY0" fmla="*/ 500404 h 648329"/>
                <a:gd name="connsiteX1" fmla="*/ 84315 w 522120"/>
                <a:gd name="connsiteY1" fmla="*/ 0 h 648329"/>
                <a:gd name="connsiteX2" fmla="*/ 0 w 522120"/>
                <a:gd name="connsiteY2" fmla="*/ 0 h 648329"/>
                <a:gd name="connsiteX3" fmla="*/ 0 w 522120"/>
                <a:gd name="connsiteY3" fmla="*/ 648323 h 648329"/>
                <a:gd name="connsiteX4" fmla="*/ 87552 w 522120"/>
                <a:gd name="connsiteY4" fmla="*/ 648329 h 648329"/>
                <a:gd name="connsiteX5" fmla="*/ 87552 w 522120"/>
                <a:gd name="connsiteY5" fmla="*/ 144767 h 648329"/>
                <a:gd name="connsiteX6" fmla="*/ 437805 w 522120"/>
                <a:gd name="connsiteY6" fmla="*/ 648329 h 648329"/>
                <a:gd name="connsiteX7" fmla="*/ 522121 w 522120"/>
                <a:gd name="connsiteY7" fmla="*/ 648329 h 648329"/>
                <a:gd name="connsiteX8" fmla="*/ 522121 w 522120"/>
                <a:gd name="connsiteY8" fmla="*/ 0 h 648329"/>
                <a:gd name="connsiteX9" fmla="*/ 431311 w 522120"/>
                <a:gd name="connsiteY9" fmla="*/ 0 h 648329"/>
                <a:gd name="connsiteX10" fmla="*/ 431311 w 522120"/>
                <a:gd name="connsiteY10" fmla="*/ 500404 h 64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120" h="648329">
                  <a:moveTo>
                    <a:pt x="431311" y="500404"/>
                  </a:moveTo>
                  <a:lnTo>
                    <a:pt x="84315" y="0"/>
                  </a:lnTo>
                  <a:lnTo>
                    <a:pt x="0" y="0"/>
                  </a:lnTo>
                  <a:lnTo>
                    <a:pt x="0" y="648323"/>
                  </a:lnTo>
                  <a:lnTo>
                    <a:pt x="87552" y="648329"/>
                  </a:lnTo>
                  <a:lnTo>
                    <a:pt x="87552" y="144767"/>
                  </a:lnTo>
                  <a:lnTo>
                    <a:pt x="437805" y="648329"/>
                  </a:lnTo>
                  <a:lnTo>
                    <a:pt x="522121" y="648329"/>
                  </a:lnTo>
                  <a:lnTo>
                    <a:pt x="522121" y="0"/>
                  </a:lnTo>
                  <a:lnTo>
                    <a:pt x="431311" y="0"/>
                  </a:lnTo>
                  <a:lnTo>
                    <a:pt x="431311" y="500404"/>
                  </a:ln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0FEC147-AD31-FA50-2780-05634180864B}"/>
                </a:ext>
              </a:extLst>
            </p:cNvPr>
            <p:cNvSpPr/>
            <p:nvPr/>
          </p:nvSpPr>
          <p:spPr>
            <a:xfrm>
              <a:off x="2545267" y="2365365"/>
              <a:ext cx="522220" cy="648325"/>
            </a:xfrm>
            <a:custGeom>
              <a:avLst/>
              <a:gdLst>
                <a:gd name="connsiteX0" fmla="*/ 474088 w 522220"/>
                <a:gd name="connsiteY0" fmla="*/ 44052 h 648325"/>
                <a:gd name="connsiteX1" fmla="*/ 426139 w 522220"/>
                <a:gd name="connsiteY1" fmla="*/ 12581 h 648325"/>
                <a:gd name="connsiteX2" fmla="*/ 368389 w 522220"/>
                <a:gd name="connsiteY2" fmla="*/ 0 h 648325"/>
                <a:gd name="connsiteX3" fmla="*/ 153831 w 522220"/>
                <a:gd name="connsiteY3" fmla="*/ 0 h 648325"/>
                <a:gd name="connsiteX4" fmla="*/ 92937 w 522220"/>
                <a:gd name="connsiteY4" fmla="*/ 12581 h 648325"/>
                <a:gd name="connsiteX5" fmla="*/ 44988 w 522220"/>
                <a:gd name="connsiteY5" fmla="*/ 44052 h 648325"/>
                <a:gd name="connsiteX6" fmla="*/ 12961 w 522220"/>
                <a:gd name="connsiteY6" fmla="*/ 91259 h 648325"/>
                <a:gd name="connsiteX7" fmla="*/ 0 w 522220"/>
                <a:gd name="connsiteY7" fmla="*/ 147910 h 648325"/>
                <a:gd name="connsiteX8" fmla="*/ 0 w 522220"/>
                <a:gd name="connsiteY8" fmla="*/ 648326 h 648325"/>
                <a:gd name="connsiteX9" fmla="*/ 89777 w 522220"/>
                <a:gd name="connsiteY9" fmla="*/ 648326 h 648325"/>
                <a:gd name="connsiteX10" fmla="*/ 89777 w 522220"/>
                <a:gd name="connsiteY10" fmla="*/ 465781 h 648325"/>
                <a:gd name="connsiteX11" fmla="*/ 429283 w 522220"/>
                <a:gd name="connsiteY11" fmla="*/ 465781 h 648325"/>
                <a:gd name="connsiteX12" fmla="*/ 429283 w 522220"/>
                <a:gd name="connsiteY12" fmla="*/ 648326 h 648325"/>
                <a:gd name="connsiteX13" fmla="*/ 522220 w 522220"/>
                <a:gd name="connsiteY13" fmla="*/ 648326 h 648325"/>
                <a:gd name="connsiteX14" fmla="*/ 522220 w 522220"/>
                <a:gd name="connsiteY14" fmla="*/ 147910 h 648325"/>
                <a:gd name="connsiteX15" fmla="*/ 509443 w 522220"/>
                <a:gd name="connsiteY15" fmla="*/ 88124 h 648325"/>
                <a:gd name="connsiteX16" fmla="*/ 474088 w 522220"/>
                <a:gd name="connsiteY16" fmla="*/ 44052 h 648325"/>
                <a:gd name="connsiteX17" fmla="*/ 474088 w 522220"/>
                <a:gd name="connsiteY17" fmla="*/ 44052 h 648325"/>
                <a:gd name="connsiteX18" fmla="*/ 432443 w 522220"/>
                <a:gd name="connsiteY18" fmla="*/ 147910 h 648325"/>
                <a:gd name="connsiteX19" fmla="*/ 432443 w 522220"/>
                <a:gd name="connsiteY19" fmla="*/ 377658 h 648325"/>
                <a:gd name="connsiteX20" fmla="*/ 92937 w 522220"/>
                <a:gd name="connsiteY20" fmla="*/ 377658 h 648325"/>
                <a:gd name="connsiteX21" fmla="*/ 92937 w 522220"/>
                <a:gd name="connsiteY21" fmla="*/ 147910 h 648325"/>
                <a:gd name="connsiteX22" fmla="*/ 112187 w 522220"/>
                <a:gd name="connsiteY22" fmla="*/ 103858 h 648325"/>
                <a:gd name="connsiteX23" fmla="*/ 156991 w 522220"/>
                <a:gd name="connsiteY23" fmla="*/ 84969 h 648325"/>
                <a:gd name="connsiteX24" fmla="*/ 371717 w 522220"/>
                <a:gd name="connsiteY24" fmla="*/ 84969 h 648325"/>
                <a:gd name="connsiteX25" fmla="*/ 416506 w 522220"/>
                <a:gd name="connsiteY25" fmla="*/ 103858 h 648325"/>
                <a:gd name="connsiteX26" fmla="*/ 432443 w 522220"/>
                <a:gd name="connsiteY26" fmla="*/ 147910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220" h="648325">
                  <a:moveTo>
                    <a:pt x="474088" y="44052"/>
                  </a:moveTo>
                  <a:cubicBezTo>
                    <a:pt x="461310" y="31473"/>
                    <a:pt x="445389" y="18876"/>
                    <a:pt x="426139" y="12581"/>
                  </a:cubicBezTo>
                  <a:cubicBezTo>
                    <a:pt x="406889" y="6290"/>
                    <a:pt x="387639" y="0"/>
                    <a:pt x="368389" y="0"/>
                  </a:cubicBezTo>
                  <a:lnTo>
                    <a:pt x="153831" y="0"/>
                  </a:lnTo>
                  <a:cubicBezTo>
                    <a:pt x="131437" y="0"/>
                    <a:pt x="112187" y="3136"/>
                    <a:pt x="92937" y="12581"/>
                  </a:cubicBezTo>
                  <a:cubicBezTo>
                    <a:pt x="73687" y="22024"/>
                    <a:pt x="57750" y="31473"/>
                    <a:pt x="44988" y="44052"/>
                  </a:cubicBezTo>
                  <a:cubicBezTo>
                    <a:pt x="32027" y="56648"/>
                    <a:pt x="19265" y="72383"/>
                    <a:pt x="12961" y="91259"/>
                  </a:cubicBezTo>
                  <a:cubicBezTo>
                    <a:pt x="6488" y="110150"/>
                    <a:pt x="0" y="129035"/>
                    <a:pt x="0" y="147910"/>
                  </a:cubicBezTo>
                  <a:lnTo>
                    <a:pt x="0" y="648326"/>
                  </a:lnTo>
                  <a:lnTo>
                    <a:pt x="89777" y="648326"/>
                  </a:lnTo>
                  <a:lnTo>
                    <a:pt x="89777" y="465781"/>
                  </a:lnTo>
                  <a:lnTo>
                    <a:pt x="429283" y="465781"/>
                  </a:lnTo>
                  <a:lnTo>
                    <a:pt x="429283" y="648326"/>
                  </a:lnTo>
                  <a:lnTo>
                    <a:pt x="522220" y="648326"/>
                  </a:lnTo>
                  <a:lnTo>
                    <a:pt x="522220" y="147910"/>
                  </a:lnTo>
                  <a:cubicBezTo>
                    <a:pt x="522220" y="125880"/>
                    <a:pt x="515747" y="106994"/>
                    <a:pt x="509443" y="88124"/>
                  </a:cubicBezTo>
                  <a:cubicBezTo>
                    <a:pt x="499811" y="72383"/>
                    <a:pt x="487033" y="56648"/>
                    <a:pt x="474088" y="44052"/>
                  </a:cubicBezTo>
                  <a:lnTo>
                    <a:pt x="474088" y="44052"/>
                  </a:lnTo>
                  <a:close/>
                  <a:moveTo>
                    <a:pt x="432443" y="147910"/>
                  </a:moveTo>
                  <a:lnTo>
                    <a:pt x="432443" y="377658"/>
                  </a:lnTo>
                  <a:lnTo>
                    <a:pt x="92937" y="377658"/>
                  </a:lnTo>
                  <a:lnTo>
                    <a:pt x="92937" y="147910"/>
                  </a:lnTo>
                  <a:cubicBezTo>
                    <a:pt x="92937" y="129035"/>
                    <a:pt x="99410" y="116431"/>
                    <a:pt x="112187" y="103858"/>
                  </a:cubicBezTo>
                  <a:cubicBezTo>
                    <a:pt x="124964" y="91259"/>
                    <a:pt x="137726" y="84969"/>
                    <a:pt x="156991" y="84969"/>
                  </a:cubicBezTo>
                  <a:lnTo>
                    <a:pt x="371717" y="84969"/>
                  </a:lnTo>
                  <a:cubicBezTo>
                    <a:pt x="390783" y="84969"/>
                    <a:pt x="403744" y="91259"/>
                    <a:pt x="416506" y="103858"/>
                  </a:cubicBezTo>
                  <a:cubicBezTo>
                    <a:pt x="426139" y="116431"/>
                    <a:pt x="432443" y="132168"/>
                    <a:pt x="432443" y="147910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ADB978D-F167-2407-FF1B-5DAC88D704B2}"/>
                </a:ext>
              </a:extLst>
            </p:cNvPr>
            <p:cNvSpPr/>
            <p:nvPr/>
          </p:nvSpPr>
          <p:spPr>
            <a:xfrm>
              <a:off x="3192252" y="2366918"/>
              <a:ext cx="578912" cy="648329"/>
            </a:xfrm>
            <a:custGeom>
              <a:avLst/>
              <a:gdLst>
                <a:gd name="connsiteX0" fmla="*/ 454132 w 578912"/>
                <a:gd name="connsiteY0" fmla="*/ 437460 h 648329"/>
                <a:gd name="connsiteX1" fmla="*/ 486159 w 578912"/>
                <a:gd name="connsiteY1" fmla="*/ 405995 h 648329"/>
                <a:gd name="connsiteX2" fmla="*/ 508569 w 578912"/>
                <a:gd name="connsiteY2" fmla="*/ 365079 h 648329"/>
                <a:gd name="connsiteX3" fmla="*/ 515042 w 578912"/>
                <a:gd name="connsiteY3" fmla="*/ 317873 h 648329"/>
                <a:gd name="connsiteX4" fmla="*/ 515042 w 578912"/>
                <a:gd name="connsiteY4" fmla="*/ 151062 h 648329"/>
                <a:gd name="connsiteX5" fmla="*/ 502265 w 578912"/>
                <a:gd name="connsiteY5" fmla="*/ 91270 h 648329"/>
                <a:gd name="connsiteX6" fmla="*/ 470238 w 578912"/>
                <a:gd name="connsiteY6" fmla="*/ 44051 h 648329"/>
                <a:gd name="connsiteX7" fmla="*/ 422289 w 578912"/>
                <a:gd name="connsiteY7" fmla="*/ 12581 h 648329"/>
                <a:gd name="connsiteX8" fmla="*/ 364708 w 578912"/>
                <a:gd name="connsiteY8" fmla="*/ 0 h 648329"/>
                <a:gd name="connsiteX9" fmla="*/ 0 w 578912"/>
                <a:gd name="connsiteY9" fmla="*/ 0 h 648329"/>
                <a:gd name="connsiteX10" fmla="*/ 0 w 578912"/>
                <a:gd name="connsiteY10" fmla="*/ 648329 h 648329"/>
                <a:gd name="connsiteX11" fmla="*/ 89609 w 578912"/>
                <a:gd name="connsiteY11" fmla="*/ 648329 h 648329"/>
                <a:gd name="connsiteX12" fmla="*/ 89609 w 578912"/>
                <a:gd name="connsiteY12" fmla="*/ 462643 h 648329"/>
                <a:gd name="connsiteX13" fmla="*/ 310286 w 578912"/>
                <a:gd name="connsiteY13" fmla="*/ 462643 h 648329"/>
                <a:gd name="connsiteX14" fmla="*/ 454132 w 578912"/>
                <a:gd name="connsiteY14" fmla="*/ 648329 h 648329"/>
                <a:gd name="connsiteX15" fmla="*/ 578912 w 578912"/>
                <a:gd name="connsiteY15" fmla="*/ 648329 h 648329"/>
                <a:gd name="connsiteX16" fmla="*/ 422289 w 578912"/>
                <a:gd name="connsiteY16" fmla="*/ 450039 h 648329"/>
                <a:gd name="connsiteX17" fmla="*/ 454132 w 578912"/>
                <a:gd name="connsiteY17" fmla="*/ 437460 h 648329"/>
                <a:gd name="connsiteX18" fmla="*/ 454132 w 578912"/>
                <a:gd name="connsiteY18" fmla="*/ 437460 h 648329"/>
                <a:gd name="connsiteX19" fmla="*/ 428593 w 578912"/>
                <a:gd name="connsiteY19" fmla="*/ 151062 h 648329"/>
                <a:gd name="connsiteX20" fmla="*/ 428593 w 578912"/>
                <a:gd name="connsiteY20" fmla="*/ 317873 h 648329"/>
                <a:gd name="connsiteX21" fmla="*/ 409512 w 578912"/>
                <a:gd name="connsiteY21" fmla="*/ 361929 h 648329"/>
                <a:gd name="connsiteX22" fmla="*/ 364708 w 578912"/>
                <a:gd name="connsiteY22" fmla="*/ 380815 h 648329"/>
                <a:gd name="connsiteX23" fmla="*/ 89609 w 578912"/>
                <a:gd name="connsiteY23" fmla="*/ 380815 h 648329"/>
                <a:gd name="connsiteX24" fmla="*/ 89609 w 578912"/>
                <a:gd name="connsiteY24" fmla="*/ 91270 h 648329"/>
                <a:gd name="connsiteX25" fmla="*/ 364708 w 578912"/>
                <a:gd name="connsiteY25" fmla="*/ 91270 h 648329"/>
                <a:gd name="connsiteX26" fmla="*/ 409512 w 578912"/>
                <a:gd name="connsiteY26" fmla="*/ 110142 h 648329"/>
                <a:gd name="connsiteX27" fmla="*/ 428593 w 578912"/>
                <a:gd name="connsiteY27" fmla="*/ 151062 h 64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8912" h="648329">
                  <a:moveTo>
                    <a:pt x="454132" y="437460"/>
                  </a:moveTo>
                  <a:cubicBezTo>
                    <a:pt x="467093" y="428020"/>
                    <a:pt x="479870" y="415435"/>
                    <a:pt x="486159" y="405995"/>
                  </a:cubicBezTo>
                  <a:cubicBezTo>
                    <a:pt x="495792" y="393394"/>
                    <a:pt x="502265" y="380815"/>
                    <a:pt x="508569" y="365079"/>
                  </a:cubicBezTo>
                  <a:cubicBezTo>
                    <a:pt x="515042" y="349345"/>
                    <a:pt x="515042" y="333609"/>
                    <a:pt x="515042" y="317873"/>
                  </a:cubicBezTo>
                  <a:lnTo>
                    <a:pt x="515042" y="151062"/>
                  </a:lnTo>
                  <a:cubicBezTo>
                    <a:pt x="515042" y="129036"/>
                    <a:pt x="511713" y="110142"/>
                    <a:pt x="502265" y="91270"/>
                  </a:cubicBezTo>
                  <a:cubicBezTo>
                    <a:pt x="492632" y="72383"/>
                    <a:pt x="483015" y="56650"/>
                    <a:pt x="470238" y="44051"/>
                  </a:cubicBezTo>
                  <a:cubicBezTo>
                    <a:pt x="457460" y="31465"/>
                    <a:pt x="441370" y="18871"/>
                    <a:pt x="422289" y="12581"/>
                  </a:cubicBezTo>
                  <a:cubicBezTo>
                    <a:pt x="403039" y="6292"/>
                    <a:pt x="383789" y="0"/>
                    <a:pt x="364708" y="0"/>
                  </a:cubicBezTo>
                  <a:lnTo>
                    <a:pt x="0" y="0"/>
                  </a:lnTo>
                  <a:lnTo>
                    <a:pt x="0" y="648329"/>
                  </a:lnTo>
                  <a:lnTo>
                    <a:pt x="89609" y="648329"/>
                  </a:lnTo>
                  <a:lnTo>
                    <a:pt x="89609" y="462643"/>
                  </a:lnTo>
                  <a:lnTo>
                    <a:pt x="310286" y="462643"/>
                  </a:lnTo>
                  <a:lnTo>
                    <a:pt x="454132" y="648329"/>
                  </a:lnTo>
                  <a:lnTo>
                    <a:pt x="578912" y="648329"/>
                  </a:lnTo>
                  <a:lnTo>
                    <a:pt x="422289" y="450039"/>
                  </a:lnTo>
                  <a:cubicBezTo>
                    <a:pt x="435066" y="450039"/>
                    <a:pt x="447843" y="443752"/>
                    <a:pt x="454132" y="437460"/>
                  </a:cubicBezTo>
                  <a:lnTo>
                    <a:pt x="454132" y="437460"/>
                  </a:lnTo>
                  <a:close/>
                  <a:moveTo>
                    <a:pt x="428593" y="151062"/>
                  </a:moveTo>
                  <a:lnTo>
                    <a:pt x="428593" y="317873"/>
                  </a:lnTo>
                  <a:cubicBezTo>
                    <a:pt x="428593" y="336746"/>
                    <a:pt x="422289" y="349345"/>
                    <a:pt x="409512" y="361929"/>
                  </a:cubicBezTo>
                  <a:cubicBezTo>
                    <a:pt x="396566" y="374519"/>
                    <a:pt x="383789" y="380815"/>
                    <a:pt x="364708" y="380815"/>
                  </a:cubicBezTo>
                  <a:lnTo>
                    <a:pt x="89609" y="380815"/>
                  </a:lnTo>
                  <a:lnTo>
                    <a:pt x="89609" y="91270"/>
                  </a:lnTo>
                  <a:lnTo>
                    <a:pt x="364708" y="91270"/>
                  </a:lnTo>
                  <a:cubicBezTo>
                    <a:pt x="383789" y="91270"/>
                    <a:pt x="396566" y="97566"/>
                    <a:pt x="409512" y="110142"/>
                  </a:cubicBezTo>
                  <a:cubicBezTo>
                    <a:pt x="422289" y="119591"/>
                    <a:pt x="428593" y="135325"/>
                    <a:pt x="428593" y="151062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9C82B4-523C-F23B-E4E5-BB2B1D67EE2F}"/>
                </a:ext>
              </a:extLst>
            </p:cNvPr>
            <p:cNvSpPr/>
            <p:nvPr/>
          </p:nvSpPr>
          <p:spPr>
            <a:xfrm>
              <a:off x="3850619" y="2365365"/>
              <a:ext cx="522204" cy="648325"/>
            </a:xfrm>
            <a:custGeom>
              <a:avLst/>
              <a:gdLst>
                <a:gd name="connsiteX0" fmla="*/ 509259 w 522204"/>
                <a:gd name="connsiteY0" fmla="*/ 91259 h 648325"/>
                <a:gd name="connsiteX1" fmla="*/ 477048 w 522204"/>
                <a:gd name="connsiteY1" fmla="*/ 44052 h 648325"/>
                <a:gd name="connsiteX2" fmla="*/ 428762 w 522204"/>
                <a:gd name="connsiteY2" fmla="*/ 12581 h 648325"/>
                <a:gd name="connsiteX3" fmla="*/ 370659 w 522204"/>
                <a:gd name="connsiteY3" fmla="*/ 0 h 648325"/>
                <a:gd name="connsiteX4" fmla="*/ 154706 w 522204"/>
                <a:gd name="connsiteY4" fmla="*/ 0 h 648325"/>
                <a:gd name="connsiteX5" fmla="*/ 93443 w 522204"/>
                <a:gd name="connsiteY5" fmla="*/ 12581 h 648325"/>
                <a:gd name="connsiteX6" fmla="*/ 45157 w 522204"/>
                <a:gd name="connsiteY6" fmla="*/ 44052 h 648325"/>
                <a:gd name="connsiteX7" fmla="*/ 12946 w 522204"/>
                <a:gd name="connsiteY7" fmla="*/ 91259 h 648325"/>
                <a:gd name="connsiteX8" fmla="*/ 0 w 522204"/>
                <a:gd name="connsiteY8" fmla="*/ 147910 h 648325"/>
                <a:gd name="connsiteX9" fmla="*/ 0 w 522204"/>
                <a:gd name="connsiteY9" fmla="*/ 648326 h 648325"/>
                <a:gd name="connsiteX10" fmla="*/ 90299 w 522204"/>
                <a:gd name="connsiteY10" fmla="*/ 648326 h 648325"/>
                <a:gd name="connsiteX11" fmla="*/ 90299 w 522204"/>
                <a:gd name="connsiteY11" fmla="*/ 462642 h 648325"/>
                <a:gd name="connsiteX12" fmla="*/ 431906 w 522204"/>
                <a:gd name="connsiteY12" fmla="*/ 462642 h 648325"/>
                <a:gd name="connsiteX13" fmla="*/ 431906 w 522204"/>
                <a:gd name="connsiteY13" fmla="*/ 648326 h 648325"/>
                <a:gd name="connsiteX14" fmla="*/ 522205 w 522204"/>
                <a:gd name="connsiteY14" fmla="*/ 648326 h 648325"/>
                <a:gd name="connsiteX15" fmla="*/ 522205 w 522204"/>
                <a:gd name="connsiteY15" fmla="*/ 147910 h 648325"/>
                <a:gd name="connsiteX16" fmla="*/ 509259 w 522204"/>
                <a:gd name="connsiteY16" fmla="*/ 91259 h 648325"/>
                <a:gd name="connsiteX17" fmla="*/ 509259 w 522204"/>
                <a:gd name="connsiteY17" fmla="*/ 91259 h 648325"/>
                <a:gd name="connsiteX18" fmla="*/ 431906 w 522204"/>
                <a:gd name="connsiteY18" fmla="*/ 147910 h 648325"/>
                <a:gd name="connsiteX19" fmla="*/ 431906 w 522204"/>
                <a:gd name="connsiteY19" fmla="*/ 374520 h 648325"/>
                <a:gd name="connsiteX20" fmla="*/ 90299 w 522204"/>
                <a:gd name="connsiteY20" fmla="*/ 374520 h 648325"/>
                <a:gd name="connsiteX21" fmla="*/ 90299 w 522204"/>
                <a:gd name="connsiteY21" fmla="*/ 147910 h 648325"/>
                <a:gd name="connsiteX22" fmla="*/ 109549 w 522204"/>
                <a:gd name="connsiteY22" fmla="*/ 103855 h 648325"/>
                <a:gd name="connsiteX23" fmla="*/ 154706 w 522204"/>
                <a:gd name="connsiteY23" fmla="*/ 84969 h 648325"/>
                <a:gd name="connsiteX24" fmla="*/ 370659 w 522204"/>
                <a:gd name="connsiteY24" fmla="*/ 84969 h 648325"/>
                <a:gd name="connsiteX25" fmla="*/ 415800 w 522204"/>
                <a:gd name="connsiteY25" fmla="*/ 103855 h 648325"/>
                <a:gd name="connsiteX26" fmla="*/ 431906 w 522204"/>
                <a:gd name="connsiteY26" fmla="*/ 147910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204" h="648325">
                  <a:moveTo>
                    <a:pt x="509259" y="91259"/>
                  </a:moveTo>
                  <a:cubicBezTo>
                    <a:pt x="499626" y="72385"/>
                    <a:pt x="490009" y="56654"/>
                    <a:pt x="477048" y="44052"/>
                  </a:cubicBezTo>
                  <a:cubicBezTo>
                    <a:pt x="464102" y="31473"/>
                    <a:pt x="448012" y="18876"/>
                    <a:pt x="428762" y="12581"/>
                  </a:cubicBezTo>
                  <a:cubicBezTo>
                    <a:pt x="409328" y="6290"/>
                    <a:pt x="390078" y="0"/>
                    <a:pt x="370659" y="0"/>
                  </a:cubicBezTo>
                  <a:lnTo>
                    <a:pt x="154706" y="0"/>
                  </a:lnTo>
                  <a:cubicBezTo>
                    <a:pt x="132127" y="0"/>
                    <a:pt x="112877" y="3136"/>
                    <a:pt x="93443" y="12581"/>
                  </a:cubicBezTo>
                  <a:cubicBezTo>
                    <a:pt x="74193" y="22027"/>
                    <a:pt x="58103" y="31467"/>
                    <a:pt x="45157" y="44052"/>
                  </a:cubicBezTo>
                  <a:cubicBezTo>
                    <a:pt x="32196" y="56648"/>
                    <a:pt x="19434" y="72385"/>
                    <a:pt x="12946" y="91259"/>
                  </a:cubicBezTo>
                  <a:cubicBezTo>
                    <a:pt x="6473" y="110144"/>
                    <a:pt x="0" y="129035"/>
                    <a:pt x="0" y="147910"/>
                  </a:cubicBezTo>
                  <a:lnTo>
                    <a:pt x="0" y="648326"/>
                  </a:lnTo>
                  <a:lnTo>
                    <a:pt x="90299" y="648326"/>
                  </a:lnTo>
                  <a:lnTo>
                    <a:pt x="90299" y="462642"/>
                  </a:lnTo>
                  <a:lnTo>
                    <a:pt x="431906" y="462642"/>
                  </a:lnTo>
                  <a:lnTo>
                    <a:pt x="431906" y="648326"/>
                  </a:lnTo>
                  <a:lnTo>
                    <a:pt x="522205" y="648326"/>
                  </a:lnTo>
                  <a:lnTo>
                    <a:pt x="522205" y="147910"/>
                  </a:lnTo>
                  <a:cubicBezTo>
                    <a:pt x="522205" y="129035"/>
                    <a:pt x="515732" y="106994"/>
                    <a:pt x="509259" y="91259"/>
                  </a:cubicBezTo>
                  <a:lnTo>
                    <a:pt x="509259" y="91259"/>
                  </a:lnTo>
                  <a:close/>
                  <a:moveTo>
                    <a:pt x="431906" y="147910"/>
                  </a:moveTo>
                  <a:lnTo>
                    <a:pt x="431906" y="374520"/>
                  </a:lnTo>
                  <a:lnTo>
                    <a:pt x="90299" y="374520"/>
                  </a:lnTo>
                  <a:lnTo>
                    <a:pt x="90299" y="147910"/>
                  </a:lnTo>
                  <a:cubicBezTo>
                    <a:pt x="90299" y="129035"/>
                    <a:pt x="96771" y="116434"/>
                    <a:pt x="109549" y="103855"/>
                  </a:cubicBezTo>
                  <a:cubicBezTo>
                    <a:pt x="122510" y="91259"/>
                    <a:pt x="135456" y="84969"/>
                    <a:pt x="154706" y="84969"/>
                  </a:cubicBezTo>
                  <a:lnTo>
                    <a:pt x="370659" y="84969"/>
                  </a:lnTo>
                  <a:cubicBezTo>
                    <a:pt x="390078" y="84969"/>
                    <a:pt x="402855" y="91259"/>
                    <a:pt x="415800" y="103855"/>
                  </a:cubicBezTo>
                  <a:cubicBezTo>
                    <a:pt x="425433" y="116434"/>
                    <a:pt x="431906" y="132169"/>
                    <a:pt x="431906" y="147910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61035E-A37B-25BF-26D6-37B1F93E12A3}"/>
                </a:ext>
              </a:extLst>
            </p:cNvPr>
            <p:cNvSpPr/>
            <p:nvPr/>
          </p:nvSpPr>
          <p:spPr>
            <a:xfrm>
              <a:off x="1898359" y="2365365"/>
              <a:ext cx="522143" cy="648325"/>
            </a:xfrm>
            <a:custGeom>
              <a:avLst/>
              <a:gdLst>
                <a:gd name="connsiteX0" fmla="*/ 506038 w 522143"/>
                <a:gd name="connsiteY0" fmla="*/ 90828 h 648325"/>
                <a:gd name="connsiteX1" fmla="*/ 474011 w 522143"/>
                <a:gd name="connsiteY1" fmla="*/ 43845 h 648325"/>
                <a:gd name="connsiteX2" fmla="*/ 426062 w 522143"/>
                <a:gd name="connsiteY2" fmla="*/ 12530 h 648325"/>
                <a:gd name="connsiteX3" fmla="*/ 368389 w 522143"/>
                <a:gd name="connsiteY3" fmla="*/ 0 h 648325"/>
                <a:gd name="connsiteX4" fmla="*/ 153756 w 522143"/>
                <a:gd name="connsiteY4" fmla="*/ 0 h 648325"/>
                <a:gd name="connsiteX5" fmla="*/ 92891 w 522143"/>
                <a:gd name="connsiteY5" fmla="*/ 12530 h 648325"/>
                <a:gd name="connsiteX6" fmla="*/ 44855 w 522143"/>
                <a:gd name="connsiteY6" fmla="*/ 43845 h 648325"/>
                <a:gd name="connsiteX7" fmla="*/ 12814 w 522143"/>
                <a:gd name="connsiteY7" fmla="*/ 90828 h 648325"/>
                <a:gd name="connsiteX8" fmla="*/ 0 w 522143"/>
                <a:gd name="connsiteY8" fmla="*/ 147201 h 648325"/>
                <a:gd name="connsiteX9" fmla="*/ 0 w 522143"/>
                <a:gd name="connsiteY9" fmla="*/ 497986 h 648325"/>
                <a:gd name="connsiteX10" fmla="*/ 12814 w 522143"/>
                <a:gd name="connsiteY10" fmla="*/ 557501 h 648325"/>
                <a:gd name="connsiteX11" fmla="*/ 44855 w 522143"/>
                <a:gd name="connsiteY11" fmla="*/ 604482 h 648325"/>
                <a:gd name="connsiteX12" fmla="*/ 92891 w 522143"/>
                <a:gd name="connsiteY12" fmla="*/ 635798 h 648325"/>
                <a:gd name="connsiteX13" fmla="*/ 150557 w 522143"/>
                <a:gd name="connsiteY13" fmla="*/ 648326 h 648325"/>
                <a:gd name="connsiteX14" fmla="*/ 365183 w 522143"/>
                <a:gd name="connsiteY14" fmla="*/ 648326 h 648325"/>
                <a:gd name="connsiteX15" fmla="*/ 426062 w 522143"/>
                <a:gd name="connsiteY15" fmla="*/ 635798 h 648325"/>
                <a:gd name="connsiteX16" fmla="*/ 474011 w 522143"/>
                <a:gd name="connsiteY16" fmla="*/ 604482 h 648325"/>
                <a:gd name="connsiteX17" fmla="*/ 506038 w 522143"/>
                <a:gd name="connsiteY17" fmla="*/ 557501 h 648325"/>
                <a:gd name="connsiteX18" fmla="*/ 518984 w 522143"/>
                <a:gd name="connsiteY18" fmla="*/ 501110 h 648325"/>
                <a:gd name="connsiteX19" fmla="*/ 518984 w 522143"/>
                <a:gd name="connsiteY19" fmla="*/ 378970 h 648325"/>
                <a:gd name="connsiteX20" fmla="*/ 214619 w 522143"/>
                <a:gd name="connsiteY20" fmla="*/ 378970 h 648325"/>
                <a:gd name="connsiteX21" fmla="*/ 214619 w 522143"/>
                <a:gd name="connsiteY21" fmla="*/ 466657 h 648325"/>
                <a:gd name="connsiteX22" fmla="*/ 429222 w 522143"/>
                <a:gd name="connsiteY22" fmla="*/ 466657 h 648325"/>
                <a:gd name="connsiteX23" fmla="*/ 429222 w 522143"/>
                <a:gd name="connsiteY23" fmla="*/ 510518 h 648325"/>
                <a:gd name="connsiteX24" fmla="*/ 413285 w 522143"/>
                <a:gd name="connsiteY24" fmla="*/ 544972 h 648325"/>
                <a:gd name="connsiteX25" fmla="*/ 368389 w 522143"/>
                <a:gd name="connsiteY25" fmla="*/ 563758 h 648325"/>
                <a:gd name="connsiteX26" fmla="*/ 153756 w 522143"/>
                <a:gd name="connsiteY26" fmla="*/ 563758 h 648325"/>
                <a:gd name="connsiteX27" fmla="*/ 108923 w 522143"/>
                <a:gd name="connsiteY27" fmla="*/ 544972 h 648325"/>
                <a:gd name="connsiteX28" fmla="*/ 89693 w 522143"/>
                <a:gd name="connsiteY28" fmla="*/ 501110 h 648325"/>
                <a:gd name="connsiteX29" fmla="*/ 89693 w 522143"/>
                <a:gd name="connsiteY29" fmla="*/ 147201 h 648325"/>
                <a:gd name="connsiteX30" fmla="*/ 108923 w 522143"/>
                <a:gd name="connsiteY30" fmla="*/ 103357 h 648325"/>
                <a:gd name="connsiteX31" fmla="*/ 153756 w 522143"/>
                <a:gd name="connsiteY31" fmla="*/ 84549 h 648325"/>
                <a:gd name="connsiteX32" fmla="*/ 368389 w 522143"/>
                <a:gd name="connsiteY32" fmla="*/ 84549 h 648325"/>
                <a:gd name="connsiteX33" fmla="*/ 413285 w 522143"/>
                <a:gd name="connsiteY33" fmla="*/ 103357 h 648325"/>
                <a:gd name="connsiteX34" fmla="*/ 432366 w 522143"/>
                <a:gd name="connsiteY34" fmla="*/ 147201 h 648325"/>
                <a:gd name="connsiteX35" fmla="*/ 432366 w 522143"/>
                <a:gd name="connsiteY35" fmla="*/ 225497 h 648325"/>
                <a:gd name="connsiteX36" fmla="*/ 522144 w 522143"/>
                <a:gd name="connsiteY36" fmla="*/ 225497 h 648325"/>
                <a:gd name="connsiteX37" fmla="*/ 522144 w 522143"/>
                <a:gd name="connsiteY37" fmla="*/ 147201 h 648325"/>
                <a:gd name="connsiteX38" fmla="*/ 506038 w 522143"/>
                <a:gd name="connsiteY38" fmla="*/ 90828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22143" h="648325">
                  <a:moveTo>
                    <a:pt x="506038" y="90828"/>
                  </a:moveTo>
                  <a:cubicBezTo>
                    <a:pt x="496589" y="72020"/>
                    <a:pt x="486972" y="56372"/>
                    <a:pt x="474011" y="43845"/>
                  </a:cubicBezTo>
                  <a:cubicBezTo>
                    <a:pt x="461234" y="31315"/>
                    <a:pt x="445312" y="18785"/>
                    <a:pt x="426062" y="12530"/>
                  </a:cubicBezTo>
                  <a:cubicBezTo>
                    <a:pt x="406812" y="6260"/>
                    <a:pt x="387593" y="0"/>
                    <a:pt x="368389" y="0"/>
                  </a:cubicBezTo>
                  <a:lnTo>
                    <a:pt x="153756" y="0"/>
                  </a:lnTo>
                  <a:cubicBezTo>
                    <a:pt x="131339" y="0"/>
                    <a:pt x="112126" y="3118"/>
                    <a:pt x="92891" y="12530"/>
                  </a:cubicBezTo>
                  <a:cubicBezTo>
                    <a:pt x="73678" y="21924"/>
                    <a:pt x="57669" y="31315"/>
                    <a:pt x="44855" y="43845"/>
                  </a:cubicBezTo>
                  <a:cubicBezTo>
                    <a:pt x="32042" y="56372"/>
                    <a:pt x="19221" y="72020"/>
                    <a:pt x="12814" y="90828"/>
                  </a:cubicBezTo>
                  <a:cubicBezTo>
                    <a:pt x="6407" y="109612"/>
                    <a:pt x="0" y="128415"/>
                    <a:pt x="0" y="147201"/>
                  </a:cubicBezTo>
                  <a:lnTo>
                    <a:pt x="0" y="497986"/>
                  </a:lnTo>
                  <a:cubicBezTo>
                    <a:pt x="0" y="519914"/>
                    <a:pt x="3206" y="538700"/>
                    <a:pt x="12814" y="557501"/>
                  </a:cubicBezTo>
                  <a:cubicBezTo>
                    <a:pt x="22434" y="576286"/>
                    <a:pt x="32042" y="591957"/>
                    <a:pt x="44855" y="604482"/>
                  </a:cubicBezTo>
                  <a:cubicBezTo>
                    <a:pt x="57669" y="617014"/>
                    <a:pt x="73678" y="629521"/>
                    <a:pt x="92891" y="635798"/>
                  </a:cubicBezTo>
                  <a:cubicBezTo>
                    <a:pt x="112126" y="642054"/>
                    <a:pt x="131339" y="648326"/>
                    <a:pt x="150557" y="648326"/>
                  </a:cubicBezTo>
                  <a:lnTo>
                    <a:pt x="365183" y="648326"/>
                  </a:lnTo>
                  <a:cubicBezTo>
                    <a:pt x="387593" y="648326"/>
                    <a:pt x="406812" y="645187"/>
                    <a:pt x="426062" y="635798"/>
                  </a:cubicBezTo>
                  <a:cubicBezTo>
                    <a:pt x="445312" y="626402"/>
                    <a:pt x="461234" y="617014"/>
                    <a:pt x="474011" y="604482"/>
                  </a:cubicBezTo>
                  <a:cubicBezTo>
                    <a:pt x="486972" y="591957"/>
                    <a:pt x="499734" y="576286"/>
                    <a:pt x="506038" y="557501"/>
                  </a:cubicBezTo>
                  <a:cubicBezTo>
                    <a:pt x="512511" y="538700"/>
                    <a:pt x="518984" y="519914"/>
                    <a:pt x="518984" y="501110"/>
                  </a:cubicBezTo>
                  <a:lnTo>
                    <a:pt x="518984" y="378970"/>
                  </a:lnTo>
                  <a:lnTo>
                    <a:pt x="214619" y="378970"/>
                  </a:lnTo>
                  <a:lnTo>
                    <a:pt x="214619" y="466657"/>
                  </a:lnTo>
                  <a:lnTo>
                    <a:pt x="429222" y="466657"/>
                  </a:lnTo>
                  <a:lnTo>
                    <a:pt x="429222" y="510518"/>
                  </a:lnTo>
                  <a:cubicBezTo>
                    <a:pt x="429222" y="523047"/>
                    <a:pt x="422918" y="535581"/>
                    <a:pt x="413285" y="544972"/>
                  </a:cubicBezTo>
                  <a:cubicBezTo>
                    <a:pt x="400416" y="557501"/>
                    <a:pt x="387593" y="563758"/>
                    <a:pt x="368389" y="563758"/>
                  </a:cubicBezTo>
                  <a:lnTo>
                    <a:pt x="153756" y="563758"/>
                  </a:lnTo>
                  <a:cubicBezTo>
                    <a:pt x="134543" y="563758"/>
                    <a:pt x="121729" y="557501"/>
                    <a:pt x="108923" y="544972"/>
                  </a:cubicBezTo>
                  <a:cubicBezTo>
                    <a:pt x="96094" y="532442"/>
                    <a:pt x="89693" y="519914"/>
                    <a:pt x="89693" y="501110"/>
                  </a:cubicBezTo>
                  <a:lnTo>
                    <a:pt x="89693" y="147201"/>
                  </a:lnTo>
                  <a:cubicBezTo>
                    <a:pt x="89693" y="128415"/>
                    <a:pt x="96094" y="115885"/>
                    <a:pt x="108923" y="103357"/>
                  </a:cubicBezTo>
                  <a:cubicBezTo>
                    <a:pt x="121729" y="90828"/>
                    <a:pt x="134543" y="84549"/>
                    <a:pt x="153756" y="84549"/>
                  </a:cubicBezTo>
                  <a:lnTo>
                    <a:pt x="368389" y="84549"/>
                  </a:lnTo>
                  <a:cubicBezTo>
                    <a:pt x="387593" y="84549"/>
                    <a:pt x="400416" y="90828"/>
                    <a:pt x="413285" y="103357"/>
                  </a:cubicBezTo>
                  <a:cubicBezTo>
                    <a:pt x="426062" y="115885"/>
                    <a:pt x="432366" y="128415"/>
                    <a:pt x="432366" y="147201"/>
                  </a:cubicBezTo>
                  <a:lnTo>
                    <a:pt x="432366" y="225497"/>
                  </a:lnTo>
                  <a:lnTo>
                    <a:pt x="522144" y="225497"/>
                  </a:lnTo>
                  <a:lnTo>
                    <a:pt x="522144" y="147201"/>
                  </a:lnTo>
                  <a:cubicBezTo>
                    <a:pt x="518984" y="128415"/>
                    <a:pt x="512511" y="106473"/>
                    <a:pt x="506038" y="90828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032706D-32E6-B911-7F4B-1AB4102CD53D}"/>
                </a:ext>
              </a:extLst>
            </p:cNvPr>
            <p:cNvSpPr/>
            <p:nvPr/>
          </p:nvSpPr>
          <p:spPr>
            <a:xfrm>
              <a:off x="570368" y="3203775"/>
              <a:ext cx="386387" cy="547709"/>
            </a:xfrm>
            <a:custGeom>
              <a:avLst/>
              <a:gdLst>
                <a:gd name="connsiteX0" fmla="*/ 340489 w 386387"/>
                <a:gd name="connsiteY0" fmla="*/ 409319 h 547709"/>
                <a:gd name="connsiteX1" fmla="*/ 309045 w 386387"/>
                <a:gd name="connsiteY1" fmla="*/ 339396 h 547709"/>
                <a:gd name="connsiteX2" fmla="*/ 193925 w 386387"/>
                <a:gd name="connsiteY2" fmla="*/ 290332 h 547709"/>
                <a:gd name="connsiteX3" fmla="*/ 71799 w 386387"/>
                <a:gd name="connsiteY3" fmla="*/ 239434 h 547709"/>
                <a:gd name="connsiteX4" fmla="*/ 17027 w 386387"/>
                <a:gd name="connsiteY4" fmla="*/ 137647 h 547709"/>
                <a:gd name="connsiteX5" fmla="*/ 67728 w 386387"/>
                <a:gd name="connsiteY5" fmla="*/ 38430 h 547709"/>
                <a:gd name="connsiteX6" fmla="*/ 197999 w 386387"/>
                <a:gd name="connsiteY6" fmla="*/ 0 h 547709"/>
                <a:gd name="connsiteX7" fmla="*/ 293851 w 386387"/>
                <a:gd name="connsiteY7" fmla="*/ 20488 h 547709"/>
                <a:gd name="connsiteX8" fmla="*/ 359739 w 386387"/>
                <a:gd name="connsiteY8" fmla="*/ 77604 h 547709"/>
                <a:gd name="connsiteX9" fmla="*/ 383051 w 386387"/>
                <a:gd name="connsiteY9" fmla="*/ 159260 h 547709"/>
                <a:gd name="connsiteX10" fmla="*/ 337164 w 386387"/>
                <a:gd name="connsiteY10" fmla="*/ 159260 h 547709"/>
                <a:gd name="connsiteX11" fmla="*/ 299414 w 386387"/>
                <a:gd name="connsiteY11" fmla="*/ 71744 h 547709"/>
                <a:gd name="connsiteX12" fmla="*/ 197999 w 386387"/>
                <a:gd name="connsiteY12" fmla="*/ 38430 h 547709"/>
                <a:gd name="connsiteX13" fmla="*/ 99553 w 386387"/>
                <a:gd name="connsiteY13" fmla="*/ 65884 h 547709"/>
                <a:gd name="connsiteX14" fmla="*/ 62917 w 386387"/>
                <a:gd name="connsiteY14" fmla="*/ 136925 h 547709"/>
                <a:gd name="connsiteX15" fmla="*/ 95852 w 386387"/>
                <a:gd name="connsiteY15" fmla="*/ 203191 h 547709"/>
                <a:gd name="connsiteX16" fmla="*/ 201325 w 386387"/>
                <a:gd name="connsiteY16" fmla="*/ 248589 h 547709"/>
                <a:gd name="connsiteX17" fmla="*/ 311246 w 386387"/>
                <a:gd name="connsiteY17" fmla="*/ 289225 h 547709"/>
                <a:gd name="connsiteX18" fmla="*/ 367504 w 386387"/>
                <a:gd name="connsiteY18" fmla="*/ 339396 h 547709"/>
                <a:gd name="connsiteX19" fmla="*/ 386387 w 386387"/>
                <a:gd name="connsiteY19" fmla="*/ 408584 h 547709"/>
                <a:gd name="connsiteX20" fmla="*/ 335305 w 386387"/>
                <a:gd name="connsiteY20" fmla="*/ 509637 h 547709"/>
                <a:gd name="connsiteX21" fmla="*/ 201325 w 386387"/>
                <a:gd name="connsiteY21" fmla="*/ 547710 h 547709"/>
                <a:gd name="connsiteX22" fmla="*/ 96596 w 386387"/>
                <a:gd name="connsiteY22" fmla="*/ 527570 h 547709"/>
                <a:gd name="connsiteX23" fmla="*/ 24423 w 386387"/>
                <a:gd name="connsiteY23" fmla="*/ 471196 h 547709"/>
                <a:gd name="connsiteX24" fmla="*/ 0 w 386387"/>
                <a:gd name="connsiteY24" fmla="*/ 388091 h 547709"/>
                <a:gd name="connsiteX25" fmla="*/ 45519 w 386387"/>
                <a:gd name="connsiteY25" fmla="*/ 388091 h 547709"/>
                <a:gd name="connsiteX26" fmla="*/ 88081 w 386387"/>
                <a:gd name="connsiteY26" fmla="*/ 477051 h 547709"/>
                <a:gd name="connsiteX27" fmla="*/ 201325 w 386387"/>
                <a:gd name="connsiteY27" fmla="*/ 509637 h 547709"/>
                <a:gd name="connsiteX28" fmla="*/ 302376 w 386387"/>
                <a:gd name="connsiteY28" fmla="*/ 482170 h 547709"/>
                <a:gd name="connsiteX29" fmla="*/ 340489 w 386387"/>
                <a:gd name="connsiteY29" fmla="*/ 409319 h 54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6387" h="547709">
                  <a:moveTo>
                    <a:pt x="340489" y="409319"/>
                  </a:moveTo>
                  <a:cubicBezTo>
                    <a:pt x="340489" y="379784"/>
                    <a:pt x="330007" y="356471"/>
                    <a:pt x="309045" y="339396"/>
                  </a:cubicBezTo>
                  <a:cubicBezTo>
                    <a:pt x="288060" y="322055"/>
                    <a:pt x="249697" y="305703"/>
                    <a:pt x="193925" y="290332"/>
                  </a:cubicBezTo>
                  <a:cubicBezTo>
                    <a:pt x="138169" y="274698"/>
                    <a:pt x="97456" y="257738"/>
                    <a:pt x="71799" y="239434"/>
                  </a:cubicBezTo>
                  <a:cubicBezTo>
                    <a:pt x="35283" y="213566"/>
                    <a:pt x="17027" y="179630"/>
                    <a:pt x="17027" y="137647"/>
                  </a:cubicBezTo>
                  <a:cubicBezTo>
                    <a:pt x="17027" y="96886"/>
                    <a:pt x="33925" y="63812"/>
                    <a:pt x="67728" y="38430"/>
                  </a:cubicBezTo>
                  <a:cubicBezTo>
                    <a:pt x="101778" y="12803"/>
                    <a:pt x="145200" y="0"/>
                    <a:pt x="197999" y="0"/>
                  </a:cubicBezTo>
                  <a:cubicBezTo>
                    <a:pt x="233774" y="0"/>
                    <a:pt x="265727" y="6819"/>
                    <a:pt x="293851" y="20488"/>
                  </a:cubicBezTo>
                  <a:cubicBezTo>
                    <a:pt x="322238" y="34152"/>
                    <a:pt x="344200" y="53201"/>
                    <a:pt x="359739" y="77604"/>
                  </a:cubicBezTo>
                  <a:cubicBezTo>
                    <a:pt x="375282" y="102009"/>
                    <a:pt x="383051" y="129240"/>
                    <a:pt x="383051" y="159260"/>
                  </a:cubicBezTo>
                  <a:lnTo>
                    <a:pt x="337164" y="159260"/>
                  </a:lnTo>
                  <a:cubicBezTo>
                    <a:pt x="337164" y="122878"/>
                    <a:pt x="324579" y="93714"/>
                    <a:pt x="299414" y="71744"/>
                  </a:cubicBezTo>
                  <a:cubicBezTo>
                    <a:pt x="274248" y="49530"/>
                    <a:pt x="240438" y="38430"/>
                    <a:pt x="197999" y="38430"/>
                  </a:cubicBezTo>
                  <a:cubicBezTo>
                    <a:pt x="156800" y="38430"/>
                    <a:pt x="123981" y="47581"/>
                    <a:pt x="99553" y="65884"/>
                  </a:cubicBezTo>
                  <a:cubicBezTo>
                    <a:pt x="75130" y="83945"/>
                    <a:pt x="62917" y="107628"/>
                    <a:pt x="62917" y="136925"/>
                  </a:cubicBezTo>
                  <a:cubicBezTo>
                    <a:pt x="62917" y="164013"/>
                    <a:pt x="73899" y="186094"/>
                    <a:pt x="95852" y="203191"/>
                  </a:cubicBezTo>
                  <a:cubicBezTo>
                    <a:pt x="117816" y="220269"/>
                    <a:pt x="152976" y="235402"/>
                    <a:pt x="201325" y="248589"/>
                  </a:cubicBezTo>
                  <a:cubicBezTo>
                    <a:pt x="249697" y="261532"/>
                    <a:pt x="286344" y="275076"/>
                    <a:pt x="311246" y="289225"/>
                  </a:cubicBezTo>
                  <a:cubicBezTo>
                    <a:pt x="336168" y="303133"/>
                    <a:pt x="354928" y="319866"/>
                    <a:pt x="367504" y="339396"/>
                  </a:cubicBezTo>
                  <a:cubicBezTo>
                    <a:pt x="380089" y="358923"/>
                    <a:pt x="386387" y="381975"/>
                    <a:pt x="386387" y="408584"/>
                  </a:cubicBezTo>
                  <a:cubicBezTo>
                    <a:pt x="386387" y="450565"/>
                    <a:pt x="369366" y="484255"/>
                    <a:pt x="335305" y="509637"/>
                  </a:cubicBezTo>
                  <a:cubicBezTo>
                    <a:pt x="301515" y="535019"/>
                    <a:pt x="256855" y="547710"/>
                    <a:pt x="201325" y="547710"/>
                  </a:cubicBezTo>
                  <a:cubicBezTo>
                    <a:pt x="163334" y="547710"/>
                    <a:pt x="128426" y="541012"/>
                    <a:pt x="96596" y="527570"/>
                  </a:cubicBezTo>
                  <a:cubicBezTo>
                    <a:pt x="65012" y="514158"/>
                    <a:pt x="40959" y="495352"/>
                    <a:pt x="24423" y="471196"/>
                  </a:cubicBezTo>
                  <a:cubicBezTo>
                    <a:pt x="8138" y="447025"/>
                    <a:pt x="0" y="419328"/>
                    <a:pt x="0" y="388091"/>
                  </a:cubicBezTo>
                  <a:lnTo>
                    <a:pt x="45519" y="388091"/>
                  </a:lnTo>
                  <a:cubicBezTo>
                    <a:pt x="45519" y="425674"/>
                    <a:pt x="59707" y="455332"/>
                    <a:pt x="88081" y="477051"/>
                  </a:cubicBezTo>
                  <a:cubicBezTo>
                    <a:pt x="116458" y="498770"/>
                    <a:pt x="154207" y="509637"/>
                    <a:pt x="201325" y="509637"/>
                  </a:cubicBezTo>
                  <a:cubicBezTo>
                    <a:pt x="243271" y="509637"/>
                    <a:pt x="276964" y="500486"/>
                    <a:pt x="302376" y="482170"/>
                  </a:cubicBezTo>
                  <a:cubicBezTo>
                    <a:pt x="327783" y="463869"/>
                    <a:pt x="340489" y="439575"/>
                    <a:pt x="340489" y="409319"/>
                  </a:cubicBez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D855CDD-2530-E9C4-BEA1-71D3BC560C37}"/>
                </a:ext>
              </a:extLst>
            </p:cNvPr>
            <p:cNvSpPr/>
            <p:nvPr/>
          </p:nvSpPr>
          <p:spPr>
            <a:xfrm>
              <a:off x="1024869" y="3211077"/>
              <a:ext cx="335321" cy="533096"/>
            </a:xfrm>
            <a:custGeom>
              <a:avLst/>
              <a:gdLst>
                <a:gd name="connsiteX0" fmla="*/ 297573 w 335321"/>
                <a:gd name="connsiteY0" fmla="*/ 277530 h 533096"/>
                <a:gd name="connsiteX1" fmla="*/ 45536 w 335321"/>
                <a:gd name="connsiteY1" fmla="*/ 277530 h 533096"/>
                <a:gd name="connsiteX2" fmla="*/ 45536 w 335321"/>
                <a:gd name="connsiteY2" fmla="*/ 495008 h 533096"/>
                <a:gd name="connsiteX3" fmla="*/ 335322 w 335321"/>
                <a:gd name="connsiteY3" fmla="*/ 495008 h 533096"/>
                <a:gd name="connsiteX4" fmla="*/ 335322 w 335321"/>
                <a:gd name="connsiteY4" fmla="*/ 533097 h 533096"/>
                <a:gd name="connsiteX5" fmla="*/ 0 w 335321"/>
                <a:gd name="connsiteY5" fmla="*/ 533097 h 533096"/>
                <a:gd name="connsiteX6" fmla="*/ 0 w 335321"/>
                <a:gd name="connsiteY6" fmla="*/ 0 h 533096"/>
                <a:gd name="connsiteX7" fmla="*/ 333469 w 335321"/>
                <a:gd name="connsiteY7" fmla="*/ 0 h 533096"/>
                <a:gd name="connsiteX8" fmla="*/ 333469 w 335321"/>
                <a:gd name="connsiteY8" fmla="*/ 38453 h 533096"/>
                <a:gd name="connsiteX9" fmla="*/ 45536 w 335321"/>
                <a:gd name="connsiteY9" fmla="*/ 38453 h 533096"/>
                <a:gd name="connsiteX10" fmla="*/ 45536 w 335321"/>
                <a:gd name="connsiteY10" fmla="*/ 239457 h 533096"/>
                <a:gd name="connsiteX11" fmla="*/ 297573 w 335321"/>
                <a:gd name="connsiteY11" fmla="*/ 239457 h 533096"/>
                <a:gd name="connsiteX12" fmla="*/ 297573 w 335321"/>
                <a:gd name="connsiteY12" fmla="*/ 277530 h 53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321" h="533096">
                  <a:moveTo>
                    <a:pt x="297573" y="277530"/>
                  </a:moveTo>
                  <a:lnTo>
                    <a:pt x="45536" y="277530"/>
                  </a:lnTo>
                  <a:lnTo>
                    <a:pt x="45536" y="495008"/>
                  </a:lnTo>
                  <a:lnTo>
                    <a:pt x="335322" y="495008"/>
                  </a:lnTo>
                  <a:lnTo>
                    <a:pt x="335322" y="533097"/>
                  </a:lnTo>
                  <a:lnTo>
                    <a:pt x="0" y="533097"/>
                  </a:lnTo>
                  <a:lnTo>
                    <a:pt x="0" y="0"/>
                  </a:lnTo>
                  <a:lnTo>
                    <a:pt x="333469" y="0"/>
                  </a:lnTo>
                  <a:lnTo>
                    <a:pt x="333469" y="38453"/>
                  </a:lnTo>
                  <a:lnTo>
                    <a:pt x="45536" y="38453"/>
                  </a:lnTo>
                  <a:lnTo>
                    <a:pt x="45536" y="239457"/>
                  </a:lnTo>
                  <a:lnTo>
                    <a:pt x="297573" y="239457"/>
                  </a:lnTo>
                  <a:lnTo>
                    <a:pt x="297573" y="27753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B7C683E-DBE8-721D-7A49-B956D1303EF2}"/>
                </a:ext>
              </a:extLst>
            </p:cNvPr>
            <p:cNvSpPr/>
            <p:nvPr/>
          </p:nvSpPr>
          <p:spPr>
            <a:xfrm>
              <a:off x="1406477" y="3203770"/>
              <a:ext cx="401195" cy="547714"/>
            </a:xfrm>
            <a:custGeom>
              <a:avLst/>
              <a:gdLst>
                <a:gd name="connsiteX0" fmla="*/ 401195 w 401195"/>
                <a:gd name="connsiteY0" fmla="*/ 374178 h 547714"/>
                <a:gd name="connsiteX1" fmla="*/ 340118 w 401195"/>
                <a:gd name="connsiteY1" fmla="*/ 503051 h 547714"/>
                <a:gd name="connsiteX2" fmla="*/ 202809 w 401195"/>
                <a:gd name="connsiteY2" fmla="*/ 547714 h 547714"/>
                <a:gd name="connsiteX3" fmla="*/ 96606 w 401195"/>
                <a:gd name="connsiteY3" fmla="*/ 518071 h 547714"/>
                <a:gd name="connsiteX4" fmla="*/ 25536 w 401195"/>
                <a:gd name="connsiteY4" fmla="*/ 434216 h 547714"/>
                <a:gd name="connsiteX5" fmla="*/ 0 w 401195"/>
                <a:gd name="connsiteY5" fmla="*/ 309739 h 547714"/>
                <a:gd name="connsiteX6" fmla="*/ 0 w 401195"/>
                <a:gd name="connsiteY6" fmla="*/ 240540 h 547714"/>
                <a:gd name="connsiteX7" fmla="*/ 25165 w 401195"/>
                <a:gd name="connsiteY7" fmla="*/ 114598 h 547714"/>
                <a:gd name="connsiteX8" fmla="*/ 97339 w 401195"/>
                <a:gd name="connsiteY8" fmla="*/ 30002 h 547714"/>
                <a:gd name="connsiteX9" fmla="*/ 206155 w 401195"/>
                <a:gd name="connsiteY9" fmla="*/ 0 h 547714"/>
                <a:gd name="connsiteX10" fmla="*/ 342715 w 401195"/>
                <a:gd name="connsiteY10" fmla="*/ 46482 h 547714"/>
                <a:gd name="connsiteX11" fmla="*/ 401195 w 401195"/>
                <a:gd name="connsiteY11" fmla="*/ 174275 h 547714"/>
                <a:gd name="connsiteX12" fmla="*/ 355297 w 401195"/>
                <a:gd name="connsiteY12" fmla="*/ 174275 h 547714"/>
                <a:gd name="connsiteX13" fmla="*/ 206155 w 401195"/>
                <a:gd name="connsiteY13" fmla="*/ 38436 h 547714"/>
                <a:gd name="connsiteX14" fmla="*/ 89199 w 401195"/>
                <a:gd name="connsiteY14" fmla="*/ 92620 h 547714"/>
                <a:gd name="connsiteX15" fmla="*/ 45904 w 401195"/>
                <a:gd name="connsiteY15" fmla="*/ 242366 h 547714"/>
                <a:gd name="connsiteX16" fmla="*/ 45904 w 401195"/>
                <a:gd name="connsiteY16" fmla="*/ 307531 h 547714"/>
                <a:gd name="connsiteX17" fmla="*/ 88081 w 401195"/>
                <a:gd name="connsiteY17" fmla="*/ 454724 h 547714"/>
                <a:gd name="connsiteX18" fmla="*/ 202809 w 401195"/>
                <a:gd name="connsiteY18" fmla="*/ 509641 h 547714"/>
                <a:gd name="connsiteX19" fmla="*/ 310508 w 401195"/>
                <a:gd name="connsiteY19" fmla="*/ 475952 h 547714"/>
                <a:gd name="connsiteX20" fmla="*/ 355297 w 401195"/>
                <a:gd name="connsiteY20" fmla="*/ 374178 h 547714"/>
                <a:gd name="connsiteX21" fmla="*/ 401195 w 401195"/>
                <a:gd name="connsiteY21" fmla="*/ 374178 h 5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1195" h="547714">
                  <a:moveTo>
                    <a:pt x="401195" y="374178"/>
                  </a:moveTo>
                  <a:cubicBezTo>
                    <a:pt x="395020" y="430307"/>
                    <a:pt x="374667" y="473270"/>
                    <a:pt x="340118" y="503051"/>
                  </a:cubicBezTo>
                  <a:cubicBezTo>
                    <a:pt x="305836" y="532832"/>
                    <a:pt x="260055" y="547714"/>
                    <a:pt x="202809" y="547714"/>
                  </a:cubicBezTo>
                  <a:cubicBezTo>
                    <a:pt x="162841" y="547714"/>
                    <a:pt x="127440" y="537828"/>
                    <a:pt x="96606" y="518071"/>
                  </a:cubicBezTo>
                  <a:cubicBezTo>
                    <a:pt x="65995" y="498299"/>
                    <a:pt x="42315" y="470342"/>
                    <a:pt x="25536" y="434216"/>
                  </a:cubicBezTo>
                  <a:cubicBezTo>
                    <a:pt x="8771" y="397844"/>
                    <a:pt x="245" y="356353"/>
                    <a:pt x="0" y="309739"/>
                  </a:cubicBezTo>
                  <a:lnTo>
                    <a:pt x="0" y="240540"/>
                  </a:lnTo>
                  <a:cubicBezTo>
                    <a:pt x="0" y="193184"/>
                    <a:pt x="8386" y="151201"/>
                    <a:pt x="25165" y="114598"/>
                  </a:cubicBezTo>
                  <a:cubicBezTo>
                    <a:pt x="41953" y="77969"/>
                    <a:pt x="65995" y="49795"/>
                    <a:pt x="97339" y="30002"/>
                  </a:cubicBezTo>
                  <a:cubicBezTo>
                    <a:pt x="128928" y="9995"/>
                    <a:pt x="165191" y="0"/>
                    <a:pt x="206155" y="0"/>
                  </a:cubicBezTo>
                  <a:cubicBezTo>
                    <a:pt x="263896" y="0"/>
                    <a:pt x="309407" y="15496"/>
                    <a:pt x="342715" y="46482"/>
                  </a:cubicBezTo>
                  <a:cubicBezTo>
                    <a:pt x="376277" y="77248"/>
                    <a:pt x="395774" y="119835"/>
                    <a:pt x="401195" y="174275"/>
                  </a:cubicBezTo>
                  <a:lnTo>
                    <a:pt x="355297" y="174275"/>
                  </a:lnTo>
                  <a:cubicBezTo>
                    <a:pt x="343953" y="83712"/>
                    <a:pt x="294236" y="38436"/>
                    <a:pt x="206155" y="38436"/>
                  </a:cubicBezTo>
                  <a:cubicBezTo>
                    <a:pt x="157298" y="38436"/>
                    <a:pt x="118307" y="56498"/>
                    <a:pt x="89199" y="92620"/>
                  </a:cubicBezTo>
                  <a:cubicBezTo>
                    <a:pt x="60329" y="128743"/>
                    <a:pt x="45904" y="178672"/>
                    <a:pt x="45904" y="242366"/>
                  </a:cubicBezTo>
                  <a:lnTo>
                    <a:pt x="45904" y="307531"/>
                  </a:lnTo>
                  <a:cubicBezTo>
                    <a:pt x="45904" y="369044"/>
                    <a:pt x="59959" y="418107"/>
                    <a:pt x="88081" y="454724"/>
                  </a:cubicBezTo>
                  <a:cubicBezTo>
                    <a:pt x="116468" y="491341"/>
                    <a:pt x="154703" y="509641"/>
                    <a:pt x="202809" y="509641"/>
                  </a:cubicBezTo>
                  <a:cubicBezTo>
                    <a:pt x="250434" y="509641"/>
                    <a:pt x="286344" y="498422"/>
                    <a:pt x="310508" y="475952"/>
                  </a:cubicBezTo>
                  <a:cubicBezTo>
                    <a:pt x="334697" y="453252"/>
                    <a:pt x="349622" y="419333"/>
                    <a:pt x="355297" y="374178"/>
                  </a:cubicBezTo>
                  <a:lnTo>
                    <a:pt x="401195" y="374178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91854A4-39BA-8FA8-DD5F-D69946263A05}"/>
                </a:ext>
              </a:extLst>
            </p:cNvPr>
            <p:cNvSpPr/>
            <p:nvPr/>
          </p:nvSpPr>
          <p:spPr>
            <a:xfrm>
              <a:off x="1879865" y="3211081"/>
              <a:ext cx="379351" cy="540418"/>
            </a:xfrm>
            <a:custGeom>
              <a:avLst/>
              <a:gdLst>
                <a:gd name="connsiteX0" fmla="*/ 379351 w 379351"/>
                <a:gd name="connsiteY0" fmla="*/ 0 h 540418"/>
                <a:gd name="connsiteX1" fmla="*/ 379351 w 379351"/>
                <a:gd name="connsiteY1" fmla="*/ 363940 h 540418"/>
                <a:gd name="connsiteX2" fmla="*/ 355300 w 379351"/>
                <a:gd name="connsiteY2" fmla="*/ 457666 h 540418"/>
                <a:gd name="connsiteX3" fmla="*/ 288316 w 379351"/>
                <a:gd name="connsiteY3" fmla="*/ 519175 h 540418"/>
                <a:gd name="connsiteX4" fmla="*/ 189491 w 379351"/>
                <a:gd name="connsiteY4" fmla="*/ 540419 h 540418"/>
                <a:gd name="connsiteX5" fmla="*/ 52937 w 379351"/>
                <a:gd name="connsiteY5" fmla="*/ 494636 h 540418"/>
                <a:gd name="connsiteX6" fmla="*/ 0 w 379351"/>
                <a:gd name="connsiteY6" fmla="*/ 367235 h 540418"/>
                <a:gd name="connsiteX7" fmla="*/ 0 w 379351"/>
                <a:gd name="connsiteY7" fmla="*/ 0 h 540418"/>
                <a:gd name="connsiteX8" fmla="*/ 45166 w 379351"/>
                <a:gd name="connsiteY8" fmla="*/ 0 h 540418"/>
                <a:gd name="connsiteX9" fmla="*/ 45166 w 379351"/>
                <a:gd name="connsiteY9" fmla="*/ 360644 h 540418"/>
                <a:gd name="connsiteX10" fmla="*/ 84016 w 379351"/>
                <a:gd name="connsiteY10" fmla="*/ 465361 h 540418"/>
                <a:gd name="connsiteX11" fmla="*/ 189491 w 379351"/>
                <a:gd name="connsiteY11" fmla="*/ 502330 h 540418"/>
                <a:gd name="connsiteX12" fmla="*/ 294590 w 379351"/>
                <a:gd name="connsiteY12" fmla="*/ 464977 h 540418"/>
                <a:gd name="connsiteX13" fmla="*/ 333473 w 379351"/>
                <a:gd name="connsiteY13" fmla="*/ 361012 h 540418"/>
                <a:gd name="connsiteX14" fmla="*/ 333473 w 379351"/>
                <a:gd name="connsiteY14" fmla="*/ 0 h 540418"/>
                <a:gd name="connsiteX15" fmla="*/ 379351 w 379351"/>
                <a:gd name="connsiteY15" fmla="*/ 0 h 54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9351" h="540418">
                  <a:moveTo>
                    <a:pt x="379351" y="0"/>
                  </a:moveTo>
                  <a:lnTo>
                    <a:pt x="379351" y="363940"/>
                  </a:lnTo>
                  <a:cubicBezTo>
                    <a:pt x="379106" y="399821"/>
                    <a:pt x="371084" y="431058"/>
                    <a:pt x="355300" y="457666"/>
                  </a:cubicBezTo>
                  <a:cubicBezTo>
                    <a:pt x="339502" y="484275"/>
                    <a:pt x="317168" y="504767"/>
                    <a:pt x="288316" y="519175"/>
                  </a:cubicBezTo>
                  <a:cubicBezTo>
                    <a:pt x="259679" y="533337"/>
                    <a:pt x="226747" y="540419"/>
                    <a:pt x="189491" y="540419"/>
                  </a:cubicBezTo>
                  <a:cubicBezTo>
                    <a:pt x="132758" y="540419"/>
                    <a:pt x="87222" y="525153"/>
                    <a:pt x="52937" y="494636"/>
                  </a:cubicBezTo>
                  <a:cubicBezTo>
                    <a:pt x="18882" y="463889"/>
                    <a:pt x="1241" y="421417"/>
                    <a:pt x="0" y="367235"/>
                  </a:cubicBezTo>
                  <a:lnTo>
                    <a:pt x="0" y="0"/>
                  </a:lnTo>
                  <a:lnTo>
                    <a:pt x="45166" y="0"/>
                  </a:lnTo>
                  <a:lnTo>
                    <a:pt x="45166" y="360644"/>
                  </a:lnTo>
                  <a:cubicBezTo>
                    <a:pt x="45166" y="405553"/>
                    <a:pt x="58115" y="440454"/>
                    <a:pt x="84016" y="465361"/>
                  </a:cubicBezTo>
                  <a:cubicBezTo>
                    <a:pt x="109917" y="490007"/>
                    <a:pt x="145073" y="502330"/>
                    <a:pt x="189491" y="502330"/>
                  </a:cubicBezTo>
                  <a:cubicBezTo>
                    <a:pt x="233910" y="502330"/>
                    <a:pt x="268944" y="489884"/>
                    <a:pt x="294590" y="464977"/>
                  </a:cubicBezTo>
                  <a:cubicBezTo>
                    <a:pt x="320512" y="440086"/>
                    <a:pt x="333473" y="405431"/>
                    <a:pt x="333473" y="361012"/>
                  </a:cubicBezTo>
                  <a:lnTo>
                    <a:pt x="333473" y="0"/>
                  </a:lnTo>
                  <a:lnTo>
                    <a:pt x="379351" y="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575891A-53B7-DEC7-EA4A-42AC8119C305}"/>
                </a:ext>
              </a:extLst>
            </p:cNvPr>
            <p:cNvSpPr/>
            <p:nvPr/>
          </p:nvSpPr>
          <p:spPr>
            <a:xfrm>
              <a:off x="2354700" y="3211083"/>
              <a:ext cx="381150" cy="533075"/>
            </a:xfrm>
            <a:custGeom>
              <a:avLst/>
              <a:gdLst>
                <a:gd name="connsiteX0" fmla="*/ 202470 w 381150"/>
                <a:gd name="connsiteY0" fmla="*/ 311217 h 533075"/>
                <a:gd name="connsiteX1" fmla="*/ 45847 w 381150"/>
                <a:gd name="connsiteY1" fmla="*/ 311217 h 533075"/>
                <a:gd name="connsiteX2" fmla="*/ 45847 w 381150"/>
                <a:gd name="connsiteY2" fmla="*/ 533075 h 533075"/>
                <a:gd name="connsiteX3" fmla="*/ 0 w 381150"/>
                <a:gd name="connsiteY3" fmla="*/ 533075 h 533075"/>
                <a:gd name="connsiteX4" fmla="*/ 0 w 381150"/>
                <a:gd name="connsiteY4" fmla="*/ 0 h 533075"/>
                <a:gd name="connsiteX5" fmla="*/ 175183 w 381150"/>
                <a:gd name="connsiteY5" fmla="*/ 0 h 533075"/>
                <a:gd name="connsiteX6" fmla="*/ 309749 w 381150"/>
                <a:gd name="connsiteY6" fmla="*/ 41373 h 533075"/>
                <a:gd name="connsiteX7" fmla="*/ 358235 w 381150"/>
                <a:gd name="connsiteY7" fmla="*/ 157067 h 533075"/>
                <a:gd name="connsiteX8" fmla="*/ 327956 w 381150"/>
                <a:gd name="connsiteY8" fmla="*/ 247498 h 533075"/>
                <a:gd name="connsiteX9" fmla="*/ 246584 w 381150"/>
                <a:gd name="connsiteY9" fmla="*/ 301686 h 533075"/>
                <a:gd name="connsiteX10" fmla="*/ 381151 w 381150"/>
                <a:gd name="connsiteY10" fmla="*/ 528324 h 533075"/>
                <a:gd name="connsiteX11" fmla="*/ 381151 w 381150"/>
                <a:gd name="connsiteY11" fmla="*/ 533075 h 533075"/>
                <a:gd name="connsiteX12" fmla="*/ 332680 w 381150"/>
                <a:gd name="connsiteY12" fmla="*/ 533075 h 533075"/>
                <a:gd name="connsiteX13" fmla="*/ 202470 w 381150"/>
                <a:gd name="connsiteY13" fmla="*/ 311217 h 533075"/>
                <a:gd name="connsiteX14" fmla="*/ 202470 w 381150"/>
                <a:gd name="connsiteY14" fmla="*/ 311217 h 533075"/>
                <a:gd name="connsiteX15" fmla="*/ 45847 w 381150"/>
                <a:gd name="connsiteY15" fmla="*/ 272770 h 533075"/>
                <a:gd name="connsiteX16" fmla="*/ 185490 w 381150"/>
                <a:gd name="connsiteY16" fmla="*/ 272770 h 533075"/>
                <a:gd name="connsiteX17" fmla="*/ 277553 w 381150"/>
                <a:gd name="connsiteY17" fmla="*/ 240555 h 533075"/>
                <a:gd name="connsiteX18" fmla="*/ 312387 w 381150"/>
                <a:gd name="connsiteY18" fmla="*/ 157067 h 533075"/>
                <a:gd name="connsiteX19" fmla="*/ 276157 w 381150"/>
                <a:gd name="connsiteY19" fmla="*/ 69569 h 533075"/>
                <a:gd name="connsiteX20" fmla="*/ 174293 w 381150"/>
                <a:gd name="connsiteY20" fmla="*/ 38445 h 533075"/>
                <a:gd name="connsiteX21" fmla="*/ 45847 w 381150"/>
                <a:gd name="connsiteY21" fmla="*/ 38445 h 533075"/>
                <a:gd name="connsiteX22" fmla="*/ 45847 w 381150"/>
                <a:gd name="connsiteY22" fmla="*/ 272770 h 53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1150" h="533075">
                  <a:moveTo>
                    <a:pt x="202470" y="311217"/>
                  </a:moveTo>
                  <a:lnTo>
                    <a:pt x="45847" y="311217"/>
                  </a:lnTo>
                  <a:lnTo>
                    <a:pt x="45847" y="533075"/>
                  </a:lnTo>
                  <a:lnTo>
                    <a:pt x="0" y="533075"/>
                  </a:lnTo>
                  <a:lnTo>
                    <a:pt x="0" y="0"/>
                  </a:lnTo>
                  <a:lnTo>
                    <a:pt x="175183" y="0"/>
                  </a:lnTo>
                  <a:cubicBezTo>
                    <a:pt x="232580" y="0"/>
                    <a:pt x="277553" y="13801"/>
                    <a:pt x="309749" y="41373"/>
                  </a:cubicBezTo>
                  <a:cubicBezTo>
                    <a:pt x="342129" y="68951"/>
                    <a:pt x="358235" y="107521"/>
                    <a:pt x="358235" y="157067"/>
                  </a:cubicBezTo>
                  <a:cubicBezTo>
                    <a:pt x="358235" y="191248"/>
                    <a:pt x="348264" y="221391"/>
                    <a:pt x="327956" y="247498"/>
                  </a:cubicBezTo>
                  <a:cubicBezTo>
                    <a:pt x="307648" y="273628"/>
                    <a:pt x="280529" y="291690"/>
                    <a:pt x="246584" y="301686"/>
                  </a:cubicBezTo>
                  <a:lnTo>
                    <a:pt x="381151" y="528324"/>
                  </a:lnTo>
                  <a:lnTo>
                    <a:pt x="381151" y="533075"/>
                  </a:lnTo>
                  <a:lnTo>
                    <a:pt x="332680" y="533075"/>
                  </a:lnTo>
                  <a:lnTo>
                    <a:pt x="202470" y="311217"/>
                  </a:lnTo>
                  <a:lnTo>
                    <a:pt x="202470" y="311217"/>
                  </a:lnTo>
                  <a:close/>
                  <a:moveTo>
                    <a:pt x="45847" y="272770"/>
                  </a:moveTo>
                  <a:lnTo>
                    <a:pt x="185490" y="272770"/>
                  </a:lnTo>
                  <a:cubicBezTo>
                    <a:pt x="223653" y="272770"/>
                    <a:pt x="254453" y="262027"/>
                    <a:pt x="277553" y="240555"/>
                  </a:cubicBezTo>
                  <a:cubicBezTo>
                    <a:pt x="300822" y="219060"/>
                    <a:pt x="312387" y="191248"/>
                    <a:pt x="312387" y="157067"/>
                  </a:cubicBezTo>
                  <a:cubicBezTo>
                    <a:pt x="312387" y="119481"/>
                    <a:pt x="300300" y="90304"/>
                    <a:pt x="276157" y="69569"/>
                  </a:cubicBezTo>
                  <a:cubicBezTo>
                    <a:pt x="251999" y="48821"/>
                    <a:pt x="218054" y="38445"/>
                    <a:pt x="174293" y="38445"/>
                  </a:cubicBezTo>
                  <a:lnTo>
                    <a:pt x="45847" y="38445"/>
                  </a:lnTo>
                  <a:lnTo>
                    <a:pt x="45847" y="27277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4BC84E2-BFDD-6DB1-6715-D22B8666AA67}"/>
                </a:ext>
              </a:extLst>
            </p:cNvPr>
            <p:cNvSpPr/>
            <p:nvPr/>
          </p:nvSpPr>
          <p:spPr>
            <a:xfrm>
              <a:off x="2816700" y="3211086"/>
              <a:ext cx="45525" cy="533072"/>
            </a:xfrm>
            <a:custGeom>
              <a:avLst/>
              <a:gdLst>
                <a:gd name="connsiteX0" fmla="*/ 0 w 45525"/>
                <a:gd name="connsiteY0" fmla="*/ 533072 h 533072"/>
                <a:gd name="connsiteX1" fmla="*/ 45525 w 45525"/>
                <a:gd name="connsiteY1" fmla="*/ 533072 h 533072"/>
                <a:gd name="connsiteX2" fmla="*/ 45525 w 45525"/>
                <a:gd name="connsiteY2" fmla="*/ 0 h 533072"/>
                <a:gd name="connsiteX3" fmla="*/ 0 w 45525"/>
                <a:gd name="connsiteY3" fmla="*/ 0 h 533072"/>
                <a:gd name="connsiteX4" fmla="*/ 0 w 45525"/>
                <a:gd name="connsiteY4" fmla="*/ 533072 h 53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5" h="533072">
                  <a:moveTo>
                    <a:pt x="0" y="533072"/>
                  </a:moveTo>
                  <a:lnTo>
                    <a:pt x="45525" y="533072"/>
                  </a:lnTo>
                  <a:lnTo>
                    <a:pt x="45525" y="0"/>
                  </a:lnTo>
                  <a:lnTo>
                    <a:pt x="0" y="0"/>
                  </a:lnTo>
                  <a:lnTo>
                    <a:pt x="0" y="533072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0144EC96-E2CB-9E6F-442A-1CBE8DF7C592}"/>
                </a:ext>
              </a:extLst>
            </p:cNvPr>
            <p:cNvSpPr/>
            <p:nvPr/>
          </p:nvSpPr>
          <p:spPr>
            <a:xfrm>
              <a:off x="2918380" y="3211078"/>
              <a:ext cx="414588" cy="533095"/>
            </a:xfrm>
            <a:custGeom>
              <a:avLst/>
              <a:gdLst>
                <a:gd name="connsiteX0" fmla="*/ 414589 w 414588"/>
                <a:gd name="connsiteY0" fmla="*/ 38453 h 533095"/>
                <a:gd name="connsiteX1" fmla="*/ 229957 w 414588"/>
                <a:gd name="connsiteY1" fmla="*/ 38453 h 533095"/>
                <a:gd name="connsiteX2" fmla="*/ 229957 w 414588"/>
                <a:gd name="connsiteY2" fmla="*/ 533095 h 533095"/>
                <a:gd name="connsiteX3" fmla="*/ 184463 w 414588"/>
                <a:gd name="connsiteY3" fmla="*/ 533095 h 533095"/>
                <a:gd name="connsiteX4" fmla="*/ 184463 w 414588"/>
                <a:gd name="connsiteY4" fmla="*/ 38453 h 533095"/>
                <a:gd name="connsiteX5" fmla="*/ 0 w 414588"/>
                <a:gd name="connsiteY5" fmla="*/ 38453 h 533095"/>
                <a:gd name="connsiteX6" fmla="*/ 0 w 414588"/>
                <a:gd name="connsiteY6" fmla="*/ 0 h 533095"/>
                <a:gd name="connsiteX7" fmla="*/ 414589 w 414588"/>
                <a:gd name="connsiteY7" fmla="*/ 0 h 533095"/>
                <a:gd name="connsiteX8" fmla="*/ 414589 w 414588"/>
                <a:gd name="connsiteY8" fmla="*/ 38453 h 53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88" h="533095">
                  <a:moveTo>
                    <a:pt x="414589" y="38453"/>
                  </a:moveTo>
                  <a:lnTo>
                    <a:pt x="229957" y="38453"/>
                  </a:lnTo>
                  <a:lnTo>
                    <a:pt x="229957" y="533095"/>
                  </a:lnTo>
                  <a:lnTo>
                    <a:pt x="184463" y="533095"/>
                  </a:lnTo>
                  <a:lnTo>
                    <a:pt x="184463" y="38453"/>
                  </a:lnTo>
                  <a:lnTo>
                    <a:pt x="0" y="38453"/>
                  </a:lnTo>
                  <a:lnTo>
                    <a:pt x="0" y="0"/>
                  </a:lnTo>
                  <a:lnTo>
                    <a:pt x="414589" y="0"/>
                  </a:lnTo>
                  <a:lnTo>
                    <a:pt x="414589" y="38453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45068E4-989C-C74A-F65A-AD0B0A6C0162}"/>
                </a:ext>
              </a:extLst>
            </p:cNvPr>
            <p:cNvSpPr/>
            <p:nvPr/>
          </p:nvSpPr>
          <p:spPr>
            <a:xfrm>
              <a:off x="3336635" y="3211078"/>
              <a:ext cx="434529" cy="533095"/>
            </a:xfrm>
            <a:custGeom>
              <a:avLst/>
              <a:gdLst>
                <a:gd name="connsiteX0" fmla="*/ 217349 w 434529"/>
                <a:gd name="connsiteY0" fmla="*/ 290714 h 533095"/>
                <a:gd name="connsiteX1" fmla="*/ 382025 w 434529"/>
                <a:gd name="connsiteY1" fmla="*/ 0 h 533095"/>
                <a:gd name="connsiteX2" fmla="*/ 434529 w 434529"/>
                <a:gd name="connsiteY2" fmla="*/ 0 h 533095"/>
                <a:gd name="connsiteX3" fmla="*/ 239928 w 434529"/>
                <a:gd name="connsiteY3" fmla="*/ 332461 h 533095"/>
                <a:gd name="connsiteX4" fmla="*/ 239928 w 434529"/>
                <a:gd name="connsiteY4" fmla="*/ 533095 h 533095"/>
                <a:gd name="connsiteX5" fmla="*/ 194433 w 434529"/>
                <a:gd name="connsiteY5" fmla="*/ 533095 h 533095"/>
                <a:gd name="connsiteX6" fmla="*/ 194433 w 434529"/>
                <a:gd name="connsiteY6" fmla="*/ 332461 h 533095"/>
                <a:gd name="connsiteX7" fmla="*/ 0 w 434529"/>
                <a:gd name="connsiteY7" fmla="*/ 0 h 533095"/>
                <a:gd name="connsiteX8" fmla="*/ 54084 w 434529"/>
                <a:gd name="connsiteY8" fmla="*/ 0 h 533095"/>
                <a:gd name="connsiteX9" fmla="*/ 217349 w 434529"/>
                <a:gd name="connsiteY9" fmla="*/ 290714 h 53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529" h="533095">
                  <a:moveTo>
                    <a:pt x="217349" y="290714"/>
                  </a:moveTo>
                  <a:lnTo>
                    <a:pt x="382025" y="0"/>
                  </a:lnTo>
                  <a:lnTo>
                    <a:pt x="434529" y="0"/>
                  </a:lnTo>
                  <a:lnTo>
                    <a:pt x="239928" y="332461"/>
                  </a:lnTo>
                  <a:lnTo>
                    <a:pt x="239928" y="533095"/>
                  </a:lnTo>
                  <a:lnTo>
                    <a:pt x="194433" y="533095"/>
                  </a:lnTo>
                  <a:lnTo>
                    <a:pt x="194433" y="332461"/>
                  </a:lnTo>
                  <a:lnTo>
                    <a:pt x="0" y="0"/>
                  </a:lnTo>
                  <a:lnTo>
                    <a:pt x="54084" y="0"/>
                  </a:lnTo>
                  <a:lnTo>
                    <a:pt x="217349" y="290714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55C7C217-4CF5-D2BB-671A-D29797FACED3}"/>
                </a:ext>
              </a:extLst>
            </p:cNvPr>
            <p:cNvSpPr/>
            <p:nvPr/>
          </p:nvSpPr>
          <p:spPr>
            <a:xfrm>
              <a:off x="729272" y="1996598"/>
              <a:ext cx="261051" cy="234662"/>
            </a:xfrm>
            <a:custGeom>
              <a:avLst/>
              <a:gdLst>
                <a:gd name="connsiteX0" fmla="*/ 130538 w 261051"/>
                <a:gd name="connsiteY0" fmla="*/ 0 h 234662"/>
                <a:gd name="connsiteX1" fmla="*/ 91372 w 261051"/>
                <a:gd name="connsiteY1" fmla="*/ 81313 h 234662"/>
                <a:gd name="connsiteX2" fmla="*/ 0 w 261051"/>
                <a:gd name="connsiteY2" fmla="*/ 90687 h 234662"/>
                <a:gd name="connsiteX3" fmla="*/ 65263 w 261051"/>
                <a:gd name="connsiteY3" fmla="*/ 153281 h 234662"/>
                <a:gd name="connsiteX4" fmla="*/ 52204 w 261051"/>
                <a:gd name="connsiteY4" fmla="*/ 234663 h 234662"/>
                <a:gd name="connsiteX5" fmla="*/ 130538 w 261051"/>
                <a:gd name="connsiteY5" fmla="*/ 197108 h 234662"/>
                <a:gd name="connsiteX6" fmla="*/ 212106 w 261051"/>
                <a:gd name="connsiteY6" fmla="*/ 234663 h 234662"/>
                <a:gd name="connsiteX7" fmla="*/ 195795 w 261051"/>
                <a:gd name="connsiteY7" fmla="*/ 153281 h 234662"/>
                <a:gd name="connsiteX8" fmla="*/ 261052 w 261051"/>
                <a:gd name="connsiteY8" fmla="*/ 90687 h 234662"/>
                <a:gd name="connsiteX9" fmla="*/ 169686 w 261051"/>
                <a:gd name="connsiteY9" fmla="*/ 81313 h 234662"/>
                <a:gd name="connsiteX10" fmla="*/ 130538 w 261051"/>
                <a:gd name="connsiteY10" fmla="*/ 0 h 23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051" h="234662">
                  <a:moveTo>
                    <a:pt x="130538" y="0"/>
                  </a:moveTo>
                  <a:lnTo>
                    <a:pt x="91372" y="81313"/>
                  </a:lnTo>
                  <a:lnTo>
                    <a:pt x="0" y="90687"/>
                  </a:lnTo>
                  <a:lnTo>
                    <a:pt x="65263" y="153281"/>
                  </a:lnTo>
                  <a:lnTo>
                    <a:pt x="52204" y="234663"/>
                  </a:lnTo>
                  <a:lnTo>
                    <a:pt x="130538" y="197108"/>
                  </a:lnTo>
                  <a:lnTo>
                    <a:pt x="212106" y="234663"/>
                  </a:lnTo>
                  <a:lnTo>
                    <a:pt x="195795" y="153281"/>
                  </a:lnTo>
                  <a:lnTo>
                    <a:pt x="261052" y="90687"/>
                  </a:lnTo>
                  <a:lnTo>
                    <a:pt x="169686" y="81313"/>
                  </a:lnTo>
                  <a:lnTo>
                    <a:pt x="130538" y="0"/>
                  </a:ln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082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7435F257-6728-49A9-9C87-89F7E2E9A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89" y="561229"/>
            <a:ext cx="9977447" cy="422186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 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666255B-7704-45E6-93DE-F3DD61B85EC0}"/>
              </a:ext>
            </a:extLst>
          </p:cNvPr>
          <p:cNvSpPr/>
          <p:nvPr/>
        </p:nvSpPr>
        <p:spPr>
          <a:xfrm>
            <a:off x="3973000" y="5403858"/>
            <a:ext cx="1379922" cy="49482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400" dirty="0">
                <a:solidFill>
                  <a:schemeClr val="bg1"/>
                </a:solidFill>
                <a:latin typeface="+mj-lt"/>
                <a:ea typeface="IngoStem" panose="020B0503020203020204" pitchFamily="34" charset="-52"/>
              </a:rPr>
              <a:t>Субъекты ПДн</a:t>
            </a:r>
          </a:p>
        </p:txBody>
      </p: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DAB6D223-CE4A-4AB2-9736-1B1CD1802FA5}"/>
              </a:ext>
            </a:extLst>
          </p:cNvPr>
          <p:cNvCxnSpPr>
            <a:cxnSpLocks/>
            <a:endCxn id="26" idx="1"/>
          </p:cNvCxnSpPr>
          <p:nvPr/>
        </p:nvCxnSpPr>
        <p:spPr>
          <a:xfrm rot="16200000" flipH="1">
            <a:off x="1739949" y="3418220"/>
            <a:ext cx="2521256" cy="1944845"/>
          </a:xfrm>
          <a:prstGeom prst="bentConnector2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: уступ 54">
            <a:extLst>
              <a:ext uri="{FF2B5EF4-FFF2-40B4-BE49-F238E27FC236}">
                <a16:creationId xmlns:a16="http://schemas.microsoft.com/office/drawing/2014/main" id="{CD7E1337-CF75-43A8-B613-FED5A851DC36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2318444" y="3143375"/>
            <a:ext cx="1667677" cy="557032"/>
          </a:xfrm>
          <a:prstGeom prst="bentConnector3">
            <a:avLst>
              <a:gd name="adj1" fmla="val -119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621CE2E-7B18-418C-92C7-B07297DDDB2D}"/>
              </a:ext>
            </a:extLst>
          </p:cNvPr>
          <p:cNvSpPr/>
          <p:nvPr/>
        </p:nvSpPr>
        <p:spPr>
          <a:xfrm>
            <a:off x="261944" y="4228235"/>
            <a:ext cx="1652543" cy="642941"/>
          </a:xfrm>
          <a:prstGeom prst="round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  <a:ea typeface="IngoStem" panose="020B0503020203020204" pitchFamily="34" charset="-52"/>
              </a:rPr>
              <a:t>Оператор ПДн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595CCB9-54B2-4DC8-B89E-53241E197028}"/>
              </a:ext>
            </a:extLst>
          </p:cNvPr>
          <p:cNvSpPr/>
          <p:nvPr/>
        </p:nvSpPr>
        <p:spPr>
          <a:xfrm>
            <a:off x="3986121" y="3432180"/>
            <a:ext cx="1378838" cy="53645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400" dirty="0">
                <a:solidFill>
                  <a:schemeClr val="accent3"/>
                </a:solidFill>
                <a:latin typeface="+mj-lt"/>
                <a:ea typeface="IngoStem" panose="020B0503020203020204" pitchFamily="34" charset="-52"/>
              </a:rPr>
              <a:t>Обработчик</a:t>
            </a: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1AC105B-0461-460E-A86A-FA57D4915DD8}"/>
              </a:ext>
            </a:extLst>
          </p:cNvPr>
          <p:cNvSpPr/>
          <p:nvPr/>
        </p:nvSpPr>
        <p:spPr>
          <a:xfrm>
            <a:off x="3986121" y="2310102"/>
            <a:ext cx="1378838" cy="58242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400" dirty="0">
                <a:solidFill>
                  <a:schemeClr val="accent3"/>
                </a:solidFill>
                <a:latin typeface="+mj-lt"/>
                <a:ea typeface="IngoStem" panose="020B0503020203020204" pitchFamily="34" charset="-52"/>
              </a:rPr>
              <a:t>Оператор ПДн</a:t>
            </a:r>
          </a:p>
        </p:txBody>
      </p: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2FBE39C9-665C-4970-82CD-0A4FB598D934}"/>
              </a:ext>
            </a:extLst>
          </p:cNvPr>
          <p:cNvCxnSpPr>
            <a:cxnSpLocks/>
            <a:stCxn id="27" idx="3"/>
            <a:endCxn id="87" idx="1"/>
          </p:cNvCxnSpPr>
          <p:nvPr/>
        </p:nvCxnSpPr>
        <p:spPr>
          <a:xfrm flipV="1">
            <a:off x="5364959" y="3699800"/>
            <a:ext cx="1171530" cy="607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680EB964-8933-4DC0-A4C8-3BB35E743310}"/>
              </a:ext>
            </a:extLst>
          </p:cNvPr>
          <p:cNvSpPr/>
          <p:nvPr/>
        </p:nvSpPr>
        <p:spPr>
          <a:xfrm>
            <a:off x="6536489" y="3431573"/>
            <a:ext cx="1531152" cy="53645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400" dirty="0" err="1">
                <a:solidFill>
                  <a:schemeClr val="accent3"/>
                </a:solidFill>
                <a:latin typeface="+mj-lt"/>
                <a:ea typeface="IngoStem" panose="020B0503020203020204" pitchFamily="34" charset="-52"/>
              </a:rPr>
              <a:t>Субобработчик</a:t>
            </a:r>
            <a:endParaRPr lang="ru-RU" sz="1400" dirty="0">
              <a:solidFill>
                <a:schemeClr val="accent3"/>
              </a:solidFill>
              <a:latin typeface="+mj-lt"/>
              <a:ea typeface="IngoStem" panose="020B0503020203020204" pitchFamily="34" charset="-52"/>
            </a:endParaRPr>
          </a:p>
        </p:txBody>
      </p:sp>
      <p:sp>
        <p:nvSpPr>
          <p:cNvPr id="219" name="Прямоугольник 218">
            <a:extLst>
              <a:ext uri="{FF2B5EF4-FFF2-40B4-BE49-F238E27FC236}">
                <a16:creationId xmlns:a16="http://schemas.microsoft.com/office/drawing/2014/main" id="{20B3E33E-7EC3-48F3-91FD-B83A7172A6EE}"/>
              </a:ext>
            </a:extLst>
          </p:cNvPr>
          <p:cNvSpPr/>
          <p:nvPr/>
        </p:nvSpPr>
        <p:spPr>
          <a:xfrm>
            <a:off x="3789257" y="1831232"/>
            <a:ext cx="4429745" cy="2321111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DD0FE39-7353-452A-83CA-09BDE1523DDD}"/>
              </a:ext>
            </a:extLst>
          </p:cNvPr>
          <p:cNvSpPr txBox="1"/>
          <p:nvPr/>
        </p:nvSpPr>
        <p:spPr>
          <a:xfrm>
            <a:off x="3889786" y="1888139"/>
            <a:ext cx="979755" cy="2682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143" dirty="0">
                <a:solidFill>
                  <a:schemeClr val="accent1"/>
                </a:solidFill>
                <a:latin typeface="+mj-lt"/>
              </a:rPr>
              <a:t>Контрагенты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FBD33363-3F79-4F7B-9163-3B6BE29597B9}"/>
              </a:ext>
            </a:extLst>
          </p:cNvPr>
          <p:cNvSpPr txBox="1"/>
          <p:nvPr/>
        </p:nvSpPr>
        <p:spPr>
          <a:xfrm>
            <a:off x="2503133" y="2547361"/>
            <a:ext cx="1011815" cy="2535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048" dirty="0">
                <a:solidFill>
                  <a:schemeClr val="accent1"/>
                </a:solidFill>
                <a:latin typeface="+mj-lt"/>
              </a:rPr>
              <a:t>Передача ПДн</a:t>
            </a:r>
          </a:p>
        </p:txBody>
      </p:sp>
      <p:cxnSp>
        <p:nvCxnSpPr>
          <p:cNvPr id="123" name="Соединитель: уступ 122">
            <a:extLst>
              <a:ext uri="{FF2B5EF4-FFF2-40B4-BE49-F238E27FC236}">
                <a16:creationId xmlns:a16="http://schemas.microsoft.com/office/drawing/2014/main" id="{A5721C5C-B6EC-48A8-BFBF-31D40FDF1BC2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318444" y="2601316"/>
            <a:ext cx="1667677" cy="542059"/>
          </a:xfrm>
          <a:prstGeom prst="bentConnector3">
            <a:avLst>
              <a:gd name="adj1" fmla="val -119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Соединитель: уступ 126">
            <a:extLst>
              <a:ext uri="{FF2B5EF4-FFF2-40B4-BE49-F238E27FC236}">
                <a16:creationId xmlns:a16="http://schemas.microsoft.com/office/drawing/2014/main" id="{9D8B6E9D-7DB8-436D-AA75-2E47274C1E1C}"/>
              </a:ext>
            </a:extLst>
          </p:cNvPr>
          <p:cNvCxnSpPr>
            <a:cxnSpLocks/>
            <a:stCxn id="99" idx="3"/>
          </p:cNvCxnSpPr>
          <p:nvPr/>
        </p:nvCxnSpPr>
        <p:spPr>
          <a:xfrm flipV="1">
            <a:off x="1914487" y="4549705"/>
            <a:ext cx="105660" cy="1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DCC2EE00-2158-4B25-9880-8E12CA713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7" y="4985752"/>
            <a:ext cx="793360" cy="446265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60097317-7B72-4FAA-8733-FBCA7D367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19" y="2149380"/>
            <a:ext cx="419506" cy="419506"/>
          </a:xfrm>
          <a:prstGeom prst="rect">
            <a:avLst/>
          </a:prstGeom>
        </p:spPr>
      </p:pic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E791A729-CF39-4A76-9464-57E2E02A9E2F}"/>
              </a:ext>
            </a:extLst>
          </p:cNvPr>
          <p:cNvGrpSpPr/>
          <p:nvPr/>
        </p:nvGrpSpPr>
        <p:grpSpPr>
          <a:xfrm>
            <a:off x="4471292" y="4987065"/>
            <a:ext cx="1084647" cy="446265"/>
            <a:chOff x="5635509" y="5447753"/>
            <a:chExt cx="1084647" cy="446265"/>
          </a:xfrm>
        </p:grpSpPr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0D998DDE-1542-4A29-A8AD-6A9D2595C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509" y="5447753"/>
              <a:ext cx="793360" cy="446265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33711489-D4E6-463D-91EC-29A908756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796" y="5447753"/>
              <a:ext cx="793360" cy="446265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44BF2BC2-315F-48CA-8F5E-B65396C25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7069" y="3262819"/>
            <a:ext cx="419506" cy="419506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05709D2F-BED8-4D5A-8C6E-D3D2F0519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92" y="3037079"/>
            <a:ext cx="373154" cy="37315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74FFAEA-4CCE-473A-97DB-E86534519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13" y="3720425"/>
            <a:ext cx="457178" cy="457178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A4E6CCF3-998E-4420-B343-58D8E40486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488" y="5278995"/>
            <a:ext cx="308671" cy="308671"/>
          </a:xfrm>
          <a:prstGeom prst="rect">
            <a:avLst/>
          </a:prstGeom>
        </p:spPr>
      </p:pic>
      <p:cxnSp>
        <p:nvCxnSpPr>
          <p:cNvPr id="168" name="Соединитель: уступ 167">
            <a:extLst>
              <a:ext uri="{FF2B5EF4-FFF2-40B4-BE49-F238E27FC236}">
                <a16:creationId xmlns:a16="http://schemas.microsoft.com/office/drawing/2014/main" id="{24726B9C-DDA8-403F-A830-00392A9612FA}"/>
              </a:ext>
            </a:extLst>
          </p:cNvPr>
          <p:cNvCxnSpPr>
            <a:cxnSpLocks/>
          </p:cNvCxnSpPr>
          <p:nvPr/>
        </p:nvCxnSpPr>
        <p:spPr>
          <a:xfrm flipV="1">
            <a:off x="2020147" y="3130015"/>
            <a:ext cx="298297" cy="615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E61E55C3-76D5-4B77-ABFD-7F4869394D3B}"/>
              </a:ext>
            </a:extLst>
          </p:cNvPr>
          <p:cNvSpPr txBox="1"/>
          <p:nvPr/>
        </p:nvSpPr>
        <p:spPr>
          <a:xfrm>
            <a:off x="2498378" y="5614268"/>
            <a:ext cx="1162498" cy="5761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048" dirty="0">
                <a:solidFill>
                  <a:schemeClr val="accent1"/>
                </a:solidFill>
                <a:latin typeface="+mj-lt"/>
              </a:rPr>
              <a:t>Согласие</a:t>
            </a:r>
            <a:br>
              <a:rPr lang="ru-RU" sz="1048" dirty="0">
                <a:solidFill>
                  <a:schemeClr val="accent1"/>
                </a:solidFill>
                <a:latin typeface="+mj-lt"/>
              </a:rPr>
            </a:br>
            <a:r>
              <a:rPr lang="ru-RU" sz="1048" dirty="0">
                <a:solidFill>
                  <a:schemeClr val="accent1"/>
                </a:solidFill>
                <a:latin typeface="+mj-lt"/>
              </a:rPr>
              <a:t>субъектов</a:t>
            </a:r>
            <a:br>
              <a:rPr lang="ru-RU" sz="1048" dirty="0">
                <a:solidFill>
                  <a:schemeClr val="accent1"/>
                </a:solidFill>
                <a:latin typeface="+mj-lt"/>
              </a:rPr>
            </a:br>
            <a:r>
              <a:rPr lang="ru-RU" sz="1048" dirty="0">
                <a:solidFill>
                  <a:schemeClr val="accent1"/>
                </a:solidFill>
                <a:latin typeface="+mj-lt"/>
              </a:rPr>
              <a:t>на передачу ПДн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A85C04B8-94F9-42BD-A5E9-B99061DC5627}"/>
              </a:ext>
            </a:extLst>
          </p:cNvPr>
          <p:cNvSpPr txBox="1"/>
          <p:nvPr/>
        </p:nvSpPr>
        <p:spPr>
          <a:xfrm>
            <a:off x="2510922" y="3661102"/>
            <a:ext cx="1063112" cy="41485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048" dirty="0">
                <a:solidFill>
                  <a:schemeClr val="accent1"/>
                </a:solidFill>
                <a:latin typeface="+mj-lt"/>
              </a:rPr>
              <a:t>Поручение</a:t>
            </a:r>
            <a:br>
              <a:rPr lang="ru-RU" sz="1048" dirty="0">
                <a:solidFill>
                  <a:schemeClr val="accent1"/>
                </a:solidFill>
                <a:latin typeface="+mj-lt"/>
              </a:rPr>
            </a:br>
            <a:r>
              <a:rPr lang="ru-RU" sz="1048" dirty="0">
                <a:solidFill>
                  <a:schemeClr val="accent1"/>
                </a:solidFill>
                <a:latin typeface="+mj-lt"/>
              </a:rPr>
              <a:t>обработки ПДн</a:t>
            </a:r>
          </a:p>
        </p:txBody>
      </p:sp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AEACC331-69F8-4B80-8335-AEAB14C5C3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69" y="3037079"/>
            <a:ext cx="373154" cy="373154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:a16="http://schemas.microsoft.com/office/drawing/2014/main" id="{A6BC169B-E6C5-4E94-A247-0031FACE7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36" y="1939815"/>
            <a:ext cx="357810" cy="357810"/>
          </a:xfrm>
          <a:prstGeom prst="rect">
            <a:avLst/>
          </a:prstGeom>
        </p:spPr>
      </p:pic>
      <p:pic>
        <p:nvPicPr>
          <p:cNvPr id="191" name="Рисунок 190">
            <a:extLst>
              <a:ext uri="{FF2B5EF4-FFF2-40B4-BE49-F238E27FC236}">
                <a16:creationId xmlns:a16="http://schemas.microsoft.com/office/drawing/2014/main" id="{F371A26B-603E-499A-9468-F0C4A3E08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95966" y="3262819"/>
            <a:ext cx="419506" cy="419506"/>
          </a:xfrm>
          <a:prstGeom prst="rect">
            <a:avLst/>
          </a:prstGeom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6A1BFEA6-C222-4350-8208-CB45402F28F8}"/>
              </a:ext>
            </a:extLst>
          </p:cNvPr>
          <p:cNvSpPr txBox="1"/>
          <p:nvPr/>
        </p:nvSpPr>
        <p:spPr>
          <a:xfrm>
            <a:off x="5479819" y="3661102"/>
            <a:ext cx="1063112" cy="41485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048" dirty="0">
                <a:solidFill>
                  <a:schemeClr val="accent1"/>
                </a:solidFill>
                <a:latin typeface="+mj-lt"/>
              </a:rPr>
              <a:t>Поручение</a:t>
            </a:r>
            <a:br>
              <a:rPr lang="ru-RU" sz="1048" dirty="0">
                <a:solidFill>
                  <a:schemeClr val="accent1"/>
                </a:solidFill>
                <a:latin typeface="+mj-lt"/>
              </a:rPr>
            </a:br>
            <a:r>
              <a:rPr lang="ru-RU" sz="1048" dirty="0">
                <a:solidFill>
                  <a:schemeClr val="accent1"/>
                </a:solidFill>
                <a:latin typeface="+mj-lt"/>
              </a:rPr>
              <a:t>обработки ПДн</a:t>
            </a:r>
          </a:p>
        </p:txBody>
      </p:sp>
      <p:sp>
        <p:nvSpPr>
          <p:cNvPr id="193" name="Правая фигурная скобка 192">
            <a:extLst>
              <a:ext uri="{FF2B5EF4-FFF2-40B4-BE49-F238E27FC236}">
                <a16:creationId xmlns:a16="http://schemas.microsoft.com/office/drawing/2014/main" id="{25197CD9-5540-4113-990D-AE04F9B1FFD6}"/>
              </a:ext>
            </a:extLst>
          </p:cNvPr>
          <p:cNvSpPr/>
          <p:nvPr/>
        </p:nvSpPr>
        <p:spPr>
          <a:xfrm>
            <a:off x="8365784" y="1571780"/>
            <a:ext cx="332117" cy="136913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" name="Правая фигурная скобка 193">
            <a:extLst>
              <a:ext uri="{FF2B5EF4-FFF2-40B4-BE49-F238E27FC236}">
                <a16:creationId xmlns:a16="http://schemas.microsoft.com/office/drawing/2014/main" id="{33305EC0-62DE-4216-ABFF-0E24420CFFD5}"/>
              </a:ext>
            </a:extLst>
          </p:cNvPr>
          <p:cNvSpPr/>
          <p:nvPr/>
        </p:nvSpPr>
        <p:spPr>
          <a:xfrm>
            <a:off x="8365785" y="2993559"/>
            <a:ext cx="332117" cy="140399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5" name="Правая фигурная скобка 194">
            <a:extLst>
              <a:ext uri="{FF2B5EF4-FFF2-40B4-BE49-F238E27FC236}">
                <a16:creationId xmlns:a16="http://schemas.microsoft.com/office/drawing/2014/main" id="{70722B79-6368-45E6-BA24-7646B72908B5}"/>
              </a:ext>
            </a:extLst>
          </p:cNvPr>
          <p:cNvSpPr/>
          <p:nvPr/>
        </p:nvSpPr>
        <p:spPr>
          <a:xfrm>
            <a:off x="8365785" y="4815493"/>
            <a:ext cx="332117" cy="120541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F0F81403-9C30-42A9-A331-AAEBF5471613}"/>
              </a:ext>
            </a:extLst>
          </p:cNvPr>
          <p:cNvSpPr txBox="1"/>
          <p:nvPr/>
        </p:nvSpPr>
        <p:spPr>
          <a:xfrm>
            <a:off x="8958541" y="4777618"/>
            <a:ext cx="2840494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  <a:buClr>
                <a:srgbClr val="FC6400"/>
              </a:buClr>
            </a:pPr>
            <a:r>
              <a:rPr lang="ru-RU" sz="12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Сбор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 и поддержание </a:t>
            </a:r>
            <a:r>
              <a:rPr lang="ru-RU" sz="12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актуальности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 </a:t>
            </a:r>
            <a:r>
              <a:rPr lang="ru-RU" sz="1200" b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согласий субъектов ПДн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: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на </a:t>
            </a:r>
            <a:r>
              <a:rPr lang="ru-RU" sz="12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передачу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 ПДн оператору ПДн;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на </a:t>
            </a:r>
            <a:r>
              <a:rPr lang="ru-RU" sz="12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поручение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 обработки ПДн обработчику, в том числе на </a:t>
            </a:r>
            <a:r>
              <a:rPr lang="ru-RU" sz="12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перепоручение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 обработки ПДн.</a:t>
            </a:r>
          </a:p>
        </p:txBody>
      </p:sp>
      <p:sp>
        <p:nvSpPr>
          <p:cNvPr id="197" name="Прямоугольник 4">
            <a:extLst>
              <a:ext uri="{FF2B5EF4-FFF2-40B4-BE49-F238E27FC236}">
                <a16:creationId xmlns:a16="http://schemas.microsoft.com/office/drawing/2014/main" id="{0D757A76-CF69-4FDD-AB19-2FCBD6442BF3}"/>
              </a:ext>
            </a:extLst>
          </p:cNvPr>
          <p:cNvSpPr/>
          <p:nvPr/>
        </p:nvSpPr>
        <p:spPr>
          <a:xfrm>
            <a:off x="8844685" y="1700208"/>
            <a:ext cx="30425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Соглашение о конфиденциальности ПДн 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(ст.7 ФЗ-152);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Защита ПДн операторами - самостоятельно;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Вопросы трансграничной передачи ПДн</a:t>
            </a:r>
          </a:p>
        </p:txBody>
      </p:sp>
      <p:sp>
        <p:nvSpPr>
          <p:cNvPr id="198" name="Прямоугольник 4">
            <a:extLst>
              <a:ext uri="{FF2B5EF4-FFF2-40B4-BE49-F238E27FC236}">
                <a16:creationId xmlns:a16="http://schemas.microsoft.com/office/drawing/2014/main" id="{BB26B0A2-4AC4-4624-9602-A2E8E08191EF}"/>
              </a:ext>
            </a:extLst>
          </p:cNvPr>
          <p:cNvSpPr/>
          <p:nvPr/>
        </p:nvSpPr>
        <p:spPr>
          <a:xfrm>
            <a:off x="8844684" y="3051543"/>
            <a:ext cx="3042515" cy="12618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200" b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Соглашение о поручении обработки ПДн </a:t>
            </a: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(ч. 3–4 Ст.6, Ст.7 ФЗ-152);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Защита ПДн обработчиком – по требованиям оператора;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Вопросы поручения обработки ПДн иностранному лицу, локализация</a:t>
            </a: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A16EAF1F-64C2-4B93-A669-BD48532D8D9D}"/>
              </a:ext>
            </a:extLst>
          </p:cNvPr>
          <p:cNvSpPr/>
          <p:nvPr/>
        </p:nvSpPr>
        <p:spPr>
          <a:xfrm>
            <a:off x="3789256" y="4815493"/>
            <a:ext cx="4429745" cy="1205417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EC61633F-E706-4955-8387-074BD021C80E}"/>
              </a:ext>
            </a:extLst>
          </p:cNvPr>
          <p:cNvSpPr/>
          <p:nvPr/>
        </p:nvSpPr>
        <p:spPr>
          <a:xfrm>
            <a:off x="2140816" y="2993560"/>
            <a:ext cx="6241685" cy="1403997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847D4498-9B14-4E1F-BA40-EDCEB755C795}"/>
              </a:ext>
            </a:extLst>
          </p:cNvPr>
          <p:cNvSpPr/>
          <p:nvPr/>
        </p:nvSpPr>
        <p:spPr>
          <a:xfrm>
            <a:off x="2140816" y="1571780"/>
            <a:ext cx="6241685" cy="1369132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27C8782-285B-416D-ADC0-E486AECDB39D}"/>
              </a:ext>
            </a:extLst>
          </p:cNvPr>
          <p:cNvSpPr txBox="1"/>
          <p:nvPr/>
        </p:nvSpPr>
        <p:spPr>
          <a:xfrm>
            <a:off x="2116383" y="4147091"/>
            <a:ext cx="1568058" cy="2682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143" dirty="0">
                <a:solidFill>
                  <a:schemeClr val="accent2"/>
                </a:solidFill>
                <a:latin typeface="+mj-lt"/>
              </a:rPr>
              <a:t>Аутсорсинг процессов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656D6F5E-5CE2-4D63-9321-1985A76D2E2A}"/>
              </a:ext>
            </a:extLst>
          </p:cNvPr>
          <p:cNvSpPr txBox="1"/>
          <p:nvPr/>
        </p:nvSpPr>
        <p:spPr>
          <a:xfrm>
            <a:off x="2104352" y="1545578"/>
            <a:ext cx="1218603" cy="2682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143" dirty="0">
                <a:solidFill>
                  <a:schemeClr val="accent2"/>
                </a:solidFill>
                <a:latin typeface="+mj-lt"/>
              </a:rPr>
              <a:t>Получение услуг</a:t>
            </a:r>
          </a:p>
        </p:txBody>
      </p:sp>
      <p:sp>
        <p:nvSpPr>
          <p:cNvPr id="43" name="Title 6">
            <a:extLst>
              <a:ext uri="{FF2B5EF4-FFF2-40B4-BE49-F238E27FC236}">
                <a16:creationId xmlns:a16="http://schemas.microsoft.com/office/drawing/2014/main" id="{52DF3CED-56CE-4B21-8EB3-334D62F0002F}"/>
              </a:ext>
            </a:extLst>
          </p:cNvPr>
          <p:cNvSpPr txBox="1">
            <a:spLocks/>
          </p:cNvSpPr>
          <p:nvPr/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8710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48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800" dirty="0"/>
              <a:t>ПЕРЕДАЧА </a:t>
            </a:r>
            <a:r>
              <a:rPr lang="en-US" sz="2800" dirty="0"/>
              <a:t>vs</a:t>
            </a:r>
            <a:r>
              <a:rPr lang="ru-RU" sz="2800" dirty="0"/>
              <a:t> ПОРУЧЕНИЕ ОБРАБОТКИ</a:t>
            </a:r>
          </a:p>
        </p:txBody>
      </p:sp>
    </p:spTree>
    <p:extLst>
      <p:ext uri="{BB962C8B-B14F-4D97-AF65-F5344CB8AC3E}">
        <p14:creationId xmlns:p14="http://schemas.microsoft.com/office/powerpoint/2010/main" val="169771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7FEC033-7ACC-AE39-5644-3664B1579CFE}"/>
              </a:ext>
            </a:extLst>
          </p:cNvPr>
          <p:cNvSpPr/>
          <p:nvPr/>
        </p:nvSpPr>
        <p:spPr>
          <a:xfrm>
            <a:off x="34610" y="33489"/>
            <a:ext cx="11041200" cy="1371731"/>
          </a:xfrm>
          <a:prstGeom prst="roundRect">
            <a:avLst>
              <a:gd name="adj" fmla="val 673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F72125-AE4A-3AD1-7986-FF00ED50AA91}"/>
              </a:ext>
            </a:extLst>
          </p:cNvPr>
          <p:cNvGrpSpPr/>
          <p:nvPr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05A5B63-73EE-F37A-6296-F18AAB7C17E0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1" i="0" dirty="0">
                <a:latin typeface="Roboto" panose="02000000000000000000" pitchFamily="2" charset="0"/>
              </a:endParaRPr>
            </a:p>
          </p:txBody>
        </p:sp>
        <p:pic>
          <p:nvPicPr>
            <p:cNvPr id="20" name="Object 6" descr="preencoded.png">
              <a:extLst>
                <a:ext uri="{FF2B5EF4-FFF2-40B4-BE49-F238E27FC236}">
                  <a16:creationId xmlns:a16="http://schemas.microsoft.com/office/drawing/2014/main" id="{1A358DD7-052E-234D-FDDD-09EA64961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D98ED92-A28A-04AA-1597-F5DAC8991FA7}"/>
              </a:ext>
            </a:extLst>
          </p:cNvPr>
          <p:cNvSpPr/>
          <p:nvPr/>
        </p:nvSpPr>
        <p:spPr>
          <a:xfrm>
            <a:off x="34609" y="1440000"/>
            <a:ext cx="5744754" cy="5384034"/>
          </a:xfrm>
          <a:prstGeom prst="roundRect">
            <a:avLst>
              <a:gd name="adj" fmla="val 198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5" name="Rounded Rectangle 21">
            <a:extLst>
              <a:ext uri="{FF2B5EF4-FFF2-40B4-BE49-F238E27FC236}">
                <a16:creationId xmlns:a16="http://schemas.microsoft.com/office/drawing/2014/main" id="{44C44C8F-63DB-4488-9E74-B97D2BF374F4}"/>
              </a:ext>
            </a:extLst>
          </p:cNvPr>
          <p:cNvSpPr/>
          <p:nvPr/>
        </p:nvSpPr>
        <p:spPr>
          <a:xfrm>
            <a:off x="5580887" y="1440000"/>
            <a:ext cx="5494923" cy="5384034"/>
          </a:xfrm>
          <a:prstGeom prst="roundRect">
            <a:avLst>
              <a:gd name="adj" fmla="val 198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CFEF257E-C393-487A-BB94-8F193DE29A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61103"/>
              </p:ext>
            </p:extLst>
          </p:nvPr>
        </p:nvGraphicFramePr>
        <p:xfrm>
          <a:off x="908944" y="1478968"/>
          <a:ext cx="9318964" cy="5263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610">
                  <a:extLst>
                    <a:ext uri="{9D8B030D-6E8A-4147-A177-3AD203B41FA5}">
                      <a16:colId xmlns:a16="http://schemas.microsoft.com/office/drawing/2014/main" val="2823111238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2234320859"/>
                    </a:ext>
                  </a:extLst>
                </a:gridCol>
                <a:gridCol w="1813560">
                  <a:extLst>
                    <a:ext uri="{9D8B030D-6E8A-4147-A177-3AD203B41FA5}">
                      <a16:colId xmlns:a16="http://schemas.microsoft.com/office/drawing/2014/main" val="298298082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700622352"/>
                    </a:ext>
                  </a:extLst>
                </a:gridCol>
                <a:gridCol w="2030347">
                  <a:extLst>
                    <a:ext uri="{9D8B030D-6E8A-4147-A177-3AD203B41FA5}">
                      <a16:colId xmlns:a16="http://schemas.microsoft.com/office/drawing/2014/main" val="1635287388"/>
                    </a:ext>
                  </a:extLst>
                </a:gridCol>
                <a:gridCol w="1715517">
                  <a:extLst>
                    <a:ext uri="{9D8B030D-6E8A-4147-A177-3AD203B41FA5}">
                      <a16:colId xmlns:a16="http://schemas.microsoft.com/office/drawing/2014/main" val="3724502125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ru-RU" sz="12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Передача ПДн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Поручение обработки ПДн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467407"/>
                  </a:ext>
                </a:extLst>
              </a:tr>
              <a:tr h="320383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Компания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Контрагент</a:t>
                      </a:r>
                      <a:endParaRPr lang="ru-RU" sz="1400" dirty="0">
                        <a:solidFill>
                          <a:schemeClr val="bg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Компания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Контрагент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4312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Роль в процессе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Оператор ПДн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Оператор ПДн</a:t>
                      </a:r>
                      <a:endParaRPr lang="ru-RU" sz="12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Оператор ПДн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Обработчик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604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Действия с ПДн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Передает ПДн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Получает ПДн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Поручает обработку ПДн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Обрабатывает ПДн по поручению оператора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3487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Урегулирование взаимоотношений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Соглашение об обеспечении конфиденциальности передаваемых ПДн </a:t>
                      </a:r>
                      <a:b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(ст. 7 ФЗ-152)</a:t>
                      </a:r>
                      <a:endParaRPr lang="ru-RU" sz="1200" i="1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i="1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Соглашение о поручении обработки ПДн </a:t>
                      </a:r>
                      <a:br>
                        <a:rPr lang="ru-RU" sz="12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(ч.3 ст. 6 ФЗ-152)</a:t>
                      </a:r>
                      <a:endParaRPr lang="ru-RU" sz="1200" b="1" i="1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i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1346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Защита ПДн «на своей стороне»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Самостоятельно, </a:t>
                      </a:r>
                    </a:p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 требованиям </a:t>
                      </a:r>
                      <a:b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ФЗ-152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Самостоятельно, </a:t>
                      </a:r>
                    </a:p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 требованиям </a:t>
                      </a:r>
                      <a:b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ФЗ-152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Самостоятельно, </a:t>
                      </a:r>
                    </a:p>
                    <a:p>
                      <a:pPr algn="ctr"/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 требованиям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ФЗ-152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В соответствии с требованиями оператора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5983888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Контроль процесса на стороне контрагента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Контролирует</a:t>
                      </a:r>
                      <a:r>
                        <a:rPr lang="ru-RU" sz="1200" b="1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процесс у обработчика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740284"/>
                  </a:ext>
                </a:extLst>
              </a:tr>
              <a:tr h="451485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Трансграничная передача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Оценка контрагента, уведомление Роскомнадзора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Предоставление оператору сведений для оценки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Оценка контрагента, уведомление Роскомнадзора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Предоставление оператору сведений для оценки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9500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Ответственность за обработку и защиту ПДн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Перед субъектом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Перед субъектом</a:t>
                      </a:r>
                      <a:endParaRPr lang="ru-RU" sz="120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dk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Перед субъектом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Перед оператором </a:t>
                      </a:r>
                      <a:br>
                        <a:rPr lang="ru-RU" sz="1200" b="1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1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(российское лицо);</a:t>
                      </a:r>
                    </a:p>
                    <a:p>
                      <a:pPr algn="ctr"/>
                      <a:r>
                        <a:rPr lang="ru-RU" sz="1200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Перед субъектом </a:t>
                      </a:r>
                      <a:br>
                        <a:rPr lang="ru-RU" sz="1200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(иностранное лицо)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213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Уведомление об утечках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В Роскомнадзор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В Роскомнадзор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kern="1200" dirty="0">
                        <a:solidFill>
                          <a:schemeClr val="dk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В Роскомнадзор</a:t>
                      </a:r>
                      <a:endParaRPr lang="ru-RU" sz="1200" b="0" kern="1200" dirty="0">
                        <a:solidFill>
                          <a:schemeClr val="dk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Оператору</a:t>
                      </a:r>
                      <a:endParaRPr lang="ru-RU" sz="1200" b="1" kern="1200" dirty="0">
                        <a:solidFill>
                          <a:schemeClr val="dk1"/>
                        </a:solidFill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8585951"/>
                  </a:ext>
                </a:extLst>
              </a:tr>
            </a:tbl>
          </a:graphicData>
        </a:graphic>
      </p:graphicFrame>
      <p:sp>
        <p:nvSpPr>
          <p:cNvPr id="23" name="Title 6">
            <a:extLst>
              <a:ext uri="{FF2B5EF4-FFF2-40B4-BE49-F238E27FC236}">
                <a16:creationId xmlns:a16="http://schemas.microsoft.com/office/drawing/2014/main" id="{A3EDC1FA-D274-49E0-8131-0638FC2C1205}"/>
              </a:ext>
            </a:extLst>
          </p:cNvPr>
          <p:cNvSpPr txBox="1">
            <a:spLocks/>
          </p:cNvSpPr>
          <p:nvPr/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8710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48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800" dirty="0"/>
              <a:t>ПЕРЕДАЧА </a:t>
            </a:r>
            <a:r>
              <a:rPr lang="en-US" sz="2800" dirty="0"/>
              <a:t>vs</a:t>
            </a:r>
            <a:r>
              <a:rPr lang="ru-RU" sz="2800" dirty="0"/>
              <a:t> ПОРУЧЕНИЕ ОБРАБОТКИ</a:t>
            </a:r>
          </a:p>
        </p:txBody>
      </p:sp>
    </p:spTree>
    <p:extLst>
      <p:ext uri="{BB962C8B-B14F-4D97-AF65-F5344CB8AC3E}">
        <p14:creationId xmlns:p14="http://schemas.microsoft.com/office/powerpoint/2010/main" val="4260630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3617382-886B-34CB-992A-8A43EDF909E9}"/>
              </a:ext>
            </a:extLst>
          </p:cNvPr>
          <p:cNvSpPr/>
          <p:nvPr/>
        </p:nvSpPr>
        <p:spPr>
          <a:xfrm>
            <a:off x="1114698" y="33965"/>
            <a:ext cx="11042479" cy="1363427"/>
          </a:xfrm>
          <a:prstGeom prst="roundRect">
            <a:avLst>
              <a:gd name="adj" fmla="val 44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68BAD5-93E1-793B-24D0-6F29338E831F}"/>
              </a:ext>
            </a:extLst>
          </p:cNvPr>
          <p:cNvSpPr/>
          <p:nvPr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18" name="Object 6" descr="preencoded.png">
            <a:extLst>
              <a:ext uri="{FF2B5EF4-FFF2-40B4-BE49-F238E27FC236}">
                <a16:creationId xmlns:a16="http://schemas.microsoft.com/office/drawing/2014/main" id="{C12EDC57-43E6-F228-6508-051CA63DC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19" name="Title 6">
            <a:extLst>
              <a:ext uri="{FF2B5EF4-FFF2-40B4-BE49-F238E27FC236}">
                <a16:creationId xmlns:a16="http://schemas.microsoft.com/office/drawing/2014/main" id="{774C6FBC-DAD5-C317-CF0B-0D920FBF1CCF}"/>
              </a:ext>
            </a:extLst>
          </p:cNvPr>
          <p:cNvSpPr txBox="1">
            <a:spLocks/>
          </p:cNvSpPr>
          <p:nvPr/>
        </p:nvSpPr>
        <p:spPr>
          <a:xfrm>
            <a:off x="1567543" y="514399"/>
            <a:ext cx="10138873" cy="38779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defPPr>
              <a:defRPr lang="ru-RU"/>
            </a:defPPr>
            <a:lvl1pPr defTabSz="871019">
              <a:lnSpc>
                <a:spcPct val="90000"/>
              </a:lnSpc>
              <a:spcBef>
                <a:spcPct val="0"/>
              </a:spcBef>
              <a:buNone/>
              <a:defRPr sz="2800" b="0" i="0"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dirty="0"/>
              <a:t>ЧТО ДЕЛАТЬ ОПЕРАТОРУ ПДн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85199B-CE0D-F530-1100-912511CE8BE3}"/>
              </a:ext>
            </a:extLst>
          </p:cNvPr>
          <p:cNvSpPr/>
          <p:nvPr/>
        </p:nvSpPr>
        <p:spPr>
          <a:xfrm>
            <a:off x="1114698" y="2555954"/>
            <a:ext cx="11042479" cy="4268082"/>
          </a:xfrm>
          <a:prstGeom prst="roundRect">
            <a:avLst>
              <a:gd name="adj" fmla="val 198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14B5B12-381A-7A82-1B51-7922E53F3701}"/>
              </a:ext>
            </a:extLst>
          </p:cNvPr>
          <p:cNvSpPr/>
          <p:nvPr/>
        </p:nvSpPr>
        <p:spPr>
          <a:xfrm>
            <a:off x="1114697" y="1436673"/>
            <a:ext cx="11042479" cy="1080000"/>
          </a:xfrm>
          <a:prstGeom prst="roundRect">
            <a:avLst>
              <a:gd name="adj" fmla="val 103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F0C44F-E91D-8ED7-1AAF-6BDF5117CF52}"/>
              </a:ext>
            </a:extLst>
          </p:cNvPr>
          <p:cNvSpPr txBox="1"/>
          <p:nvPr/>
        </p:nvSpPr>
        <p:spPr>
          <a:xfrm>
            <a:off x="1736057" y="1602162"/>
            <a:ext cx="124527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ru-RU" sz="1600" dirty="0">
                <a:solidFill>
                  <a:schemeClr val="tx2"/>
                </a:solidFill>
                <a:cs typeface="Helvetica" panose="020B0604020202020204" pitchFamily="34" charset="0"/>
              </a:rPr>
              <a:t>СБОР ИСХОДНЫХ ДАННЫХ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43F707-B8E4-4EAB-9EAE-2BD1B57A6669}"/>
              </a:ext>
            </a:extLst>
          </p:cNvPr>
          <p:cNvSpPr txBox="1"/>
          <p:nvPr/>
        </p:nvSpPr>
        <p:spPr>
          <a:xfrm>
            <a:off x="7305070" y="1730451"/>
            <a:ext cx="194594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sz="1600" dirty="0">
                <a:solidFill>
                  <a:schemeClr val="tx2"/>
                </a:solidFill>
              </a:rPr>
              <a:t>ПОРУЧЕНИЕ ОБРАБОТКИ ПДн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76EF63-6CF1-F600-472F-009B93B10C47}"/>
              </a:ext>
            </a:extLst>
          </p:cNvPr>
          <p:cNvSpPr txBox="1"/>
          <p:nvPr/>
        </p:nvSpPr>
        <p:spPr>
          <a:xfrm>
            <a:off x="10403696" y="1629400"/>
            <a:ext cx="156097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dirty="0"/>
              <a:t>РАБОТА С СУБЪЕКТАМИ ПДн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C94BB0E7-1675-C769-92A5-4ED271F816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78778" y="1796672"/>
            <a:ext cx="360000" cy="36000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D8B5AD8-6F31-FB6B-A8C5-BFA3036FF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43193" y="1791494"/>
            <a:ext cx="365950" cy="360000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E18F80C-6BB9-8CD4-1FDE-F6786AF7CCBF}"/>
              </a:ext>
            </a:extLst>
          </p:cNvPr>
          <p:cNvCxnSpPr>
            <a:cxnSpLocks/>
          </p:cNvCxnSpPr>
          <p:nvPr/>
        </p:nvCxnSpPr>
        <p:spPr>
          <a:xfrm>
            <a:off x="3086049" y="1976673"/>
            <a:ext cx="559508" cy="0"/>
          </a:xfrm>
          <a:prstGeom prst="straightConnector1">
            <a:avLst/>
          </a:prstGeom>
          <a:ln w="25400" cap="rnd">
            <a:solidFill>
              <a:schemeClr val="accent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C539BCB-EC00-70C1-A7B6-03701FDF8F3A}"/>
              </a:ext>
            </a:extLst>
          </p:cNvPr>
          <p:cNvCxnSpPr>
            <a:cxnSpLocks/>
          </p:cNvCxnSpPr>
          <p:nvPr/>
        </p:nvCxnSpPr>
        <p:spPr>
          <a:xfrm>
            <a:off x="9160162" y="1976673"/>
            <a:ext cx="600892" cy="0"/>
          </a:xfrm>
          <a:prstGeom prst="straightConnector1">
            <a:avLst/>
          </a:prstGeom>
          <a:ln w="25400" cap="rnd">
            <a:solidFill>
              <a:schemeClr val="accent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D98A0B6-8308-4A74-BDBA-70983C6D9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361" y="1791494"/>
            <a:ext cx="431400" cy="431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7DC85A-91BD-445E-BEA8-3532E9D5ED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24" y="1800969"/>
            <a:ext cx="360000" cy="3600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E06EE1A-1201-4F9D-97B1-AA1C8BFAB459}"/>
              </a:ext>
            </a:extLst>
          </p:cNvPr>
          <p:cNvSpPr txBox="1"/>
          <p:nvPr/>
        </p:nvSpPr>
        <p:spPr>
          <a:xfrm>
            <a:off x="4276613" y="1730451"/>
            <a:ext cx="194594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>
              <a:defRPr sz="2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ru-RU" sz="1600" dirty="0">
                <a:solidFill>
                  <a:schemeClr val="tx2"/>
                </a:solidFill>
              </a:rPr>
              <a:t>УВЕДОМЛЕНИЕ РОСКОМНАДЗОРА</a:t>
            </a:r>
          </a:p>
        </p:txBody>
      </p:sp>
      <p:cxnSp>
        <p:nvCxnSpPr>
          <p:cNvPr id="26" name="Straight Arrow Connector 37">
            <a:extLst>
              <a:ext uri="{FF2B5EF4-FFF2-40B4-BE49-F238E27FC236}">
                <a16:creationId xmlns:a16="http://schemas.microsoft.com/office/drawing/2014/main" id="{23512DDB-E1B6-46F4-B0E0-931ECF334697}"/>
              </a:ext>
            </a:extLst>
          </p:cNvPr>
          <p:cNvCxnSpPr>
            <a:cxnSpLocks/>
          </p:cNvCxnSpPr>
          <p:nvPr/>
        </p:nvCxnSpPr>
        <p:spPr>
          <a:xfrm>
            <a:off x="6136247" y="1976673"/>
            <a:ext cx="600892" cy="0"/>
          </a:xfrm>
          <a:prstGeom prst="straightConnector1">
            <a:avLst/>
          </a:prstGeom>
          <a:ln w="25400" cap="rnd">
            <a:solidFill>
              <a:schemeClr val="accent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227543B3-27E9-48CF-AC9C-D5095CB80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764871"/>
              </p:ext>
            </p:extLst>
          </p:nvPr>
        </p:nvGraphicFramePr>
        <p:xfrm>
          <a:off x="1218618" y="2614286"/>
          <a:ext cx="10799211" cy="39776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136814">
                  <a:extLst>
                    <a:ext uri="{9D8B030D-6E8A-4147-A177-3AD203B41FA5}">
                      <a16:colId xmlns:a16="http://schemas.microsoft.com/office/drawing/2014/main" val="1790678556"/>
                    </a:ext>
                  </a:extLst>
                </a:gridCol>
                <a:gridCol w="1636294">
                  <a:extLst>
                    <a:ext uri="{9D8B030D-6E8A-4147-A177-3AD203B41FA5}">
                      <a16:colId xmlns:a16="http://schemas.microsoft.com/office/drawing/2014/main" val="1970944982"/>
                    </a:ext>
                  </a:extLst>
                </a:gridCol>
                <a:gridCol w="4139245">
                  <a:extLst>
                    <a:ext uri="{9D8B030D-6E8A-4147-A177-3AD203B41FA5}">
                      <a16:colId xmlns:a16="http://schemas.microsoft.com/office/drawing/2014/main" val="9268269"/>
                    </a:ext>
                  </a:extLst>
                </a:gridCol>
                <a:gridCol w="1886858">
                  <a:extLst>
                    <a:ext uri="{9D8B030D-6E8A-4147-A177-3AD203B41FA5}">
                      <a16:colId xmlns:a16="http://schemas.microsoft.com/office/drawing/2014/main" val="80717132"/>
                    </a:ext>
                  </a:extLst>
                </a:gridCol>
              </a:tblGrid>
              <a:tr h="3921464">
                <a:tc>
                  <a:txBody>
                    <a:bodyPr/>
                    <a:lstStyle/>
                    <a:p>
                      <a:pPr>
                        <a:spcAft>
                          <a:spcPts val="1000"/>
                        </a:spcAft>
                        <a:buClr>
                          <a:schemeClr val="accent1"/>
                        </a:buClr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Контекст процесса:</a:t>
                      </a:r>
                    </a:p>
                    <a:p>
                      <a:pPr marL="360000" indent="-360000"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цели обработки ПДн;</a:t>
                      </a:r>
                    </a:p>
                    <a:p>
                      <a:pPr marL="360000" indent="-360000"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перечень обрабатываемых ПДн;</a:t>
                      </a:r>
                    </a:p>
                    <a:p>
                      <a:pPr marL="360000" indent="-360000"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перечень поручаемых действий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(операций) с ПДн;</a:t>
                      </a:r>
                    </a:p>
                    <a:p>
                      <a:pPr marL="360000" indent="-360000"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трансграничная передача?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Оценка (ч.5 ст.12 ФЗ-152):</a:t>
                      </a:r>
                    </a:p>
                    <a:p>
                      <a:pPr marL="795510" lvl="1" indent="-360000"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правового регулирования в области ПДн иностранного государства;</a:t>
                      </a:r>
                    </a:p>
                    <a:p>
                      <a:pPr marL="795510" lvl="1" indent="-360000"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соблюдения контрагентом мер по обеспечению конфиденциальности и защиты ПДн;</a:t>
                      </a:r>
                    </a:p>
                    <a:p>
                      <a:pPr marL="360000" indent="-360000"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требования по локализации ПДн (ч.5 ст.18 ФЗ-152)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71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l" defTabSz="871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l" defTabSz="871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l" defTabSz="871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l" defTabSz="871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l" defTabSz="871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l" defTabSz="871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l" defTabSz="871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 marL="0" marR="0" lvl="0" indent="0" algn="l" defTabSz="8710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Уведомление Роскомнадзора о намерении осуществлять трансграничную передачу ПДн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(ч.3-4 ст.12 ФЗ-152)</a:t>
                      </a:r>
                    </a:p>
                    <a:p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Соглашение о поручении обработки ПДн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(ч. 3–4 Ст.6, Ст.7 ФЗ-152):</a:t>
                      </a:r>
                    </a:p>
                    <a:p>
                      <a:pPr marL="360000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цели обработки ПДн;</a:t>
                      </a:r>
                    </a:p>
                    <a:p>
                      <a:pPr marL="360000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перечень обрабатываемых ПДн;</a:t>
                      </a:r>
                    </a:p>
                    <a:p>
                      <a:pPr marL="360000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перечень поручаемых действий (операций) с ПДн;</a:t>
                      </a:r>
                    </a:p>
                    <a:p>
                      <a:pPr marL="360000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обязанности обработчика:</a:t>
                      </a:r>
                    </a:p>
                    <a:p>
                      <a:pPr marL="795510" lvl="1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локализация ПДн при сборе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(ч.5 ст.18 ФЗ-152);</a:t>
                      </a:r>
                    </a:p>
                    <a:p>
                      <a:pPr marL="795510" lvl="1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обязанности оператора ПДн (18.1 ФЗ-152);</a:t>
                      </a:r>
                    </a:p>
                    <a:p>
                      <a:pPr marL="795510" lvl="1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подтверждение оператору принятия мер для исполнения требований поручения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(ч.3 ст.6 ФЗ-152);</a:t>
                      </a:r>
                    </a:p>
                    <a:p>
                      <a:pPr marL="795510" lvl="1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защита ПДн (ст.19 ФЗ-152);</a:t>
                      </a:r>
                    </a:p>
                    <a:p>
                      <a:pPr marL="795510" lvl="1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ü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уведомление оператора об утечках ПДн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(ч.3.1 ст.21 ФЗ-152)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Согласия субъектов ПДн на поручение обработки их ПДн:</a:t>
                      </a:r>
                    </a:p>
                    <a:p>
                      <a:pPr marL="360000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обработчиком,</a:t>
                      </a:r>
                    </a:p>
                    <a:p>
                      <a:pPr marL="360000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r>
                        <a:rPr lang="ru-RU" sz="1200" b="0" dirty="0" err="1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субобработчиком</a:t>
                      </a: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</a:pPr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*Форма согласий:</a:t>
                      </a:r>
                    </a:p>
                    <a:p>
                      <a:pPr marL="360000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в любом виде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(ч.1 ст.9 ФЗ-152);</a:t>
                      </a:r>
                    </a:p>
                    <a:p>
                      <a:pPr marL="360000" indent="-3600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 письменная </a:t>
                      </a:r>
                      <a:b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</a:br>
                      <a:r>
                        <a:rPr lang="ru-RU" sz="1200" b="0" dirty="0"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(ч.4 ст.9 ФЗ-152)</a:t>
                      </a:r>
                    </a:p>
                    <a:p>
                      <a:endParaRPr lang="ru-RU" sz="1200" b="0" dirty="0">
                        <a:latin typeface="Roboto Light" panose="02000000000000000000" pitchFamily="2" charset="0"/>
                        <a:ea typeface="Roboto Light" panose="02000000000000000000" pitchFamily="2" charset="0"/>
                        <a:cs typeface="Roboto Light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135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697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7FEC033-7ACC-AE39-5644-3664B1579CFE}"/>
              </a:ext>
            </a:extLst>
          </p:cNvPr>
          <p:cNvSpPr/>
          <p:nvPr/>
        </p:nvSpPr>
        <p:spPr>
          <a:xfrm>
            <a:off x="34610" y="33489"/>
            <a:ext cx="11041200" cy="1371731"/>
          </a:xfrm>
          <a:prstGeom prst="roundRect">
            <a:avLst>
              <a:gd name="adj" fmla="val 673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F72125-AE4A-3AD1-7986-FF00ED50AA91}"/>
              </a:ext>
            </a:extLst>
          </p:cNvPr>
          <p:cNvGrpSpPr/>
          <p:nvPr/>
        </p:nvGrpSpPr>
        <p:grpSpPr>
          <a:xfrm>
            <a:off x="11112148" y="33966"/>
            <a:ext cx="1045030" cy="6790068"/>
            <a:chOff x="11519988" y="71313"/>
            <a:chExt cx="1080000" cy="7128000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05A5B63-73EE-F37A-6296-F18AAB7C17E0}"/>
                </a:ext>
              </a:extLst>
            </p:cNvPr>
            <p:cNvSpPr/>
            <p:nvPr userDrawn="1"/>
          </p:nvSpPr>
          <p:spPr>
            <a:xfrm>
              <a:off x="11519988" y="71313"/>
              <a:ext cx="1080000" cy="7128000"/>
            </a:xfrm>
            <a:prstGeom prst="roundRect">
              <a:avLst>
                <a:gd name="adj" fmla="val 7070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15" b="1" i="0" dirty="0">
                <a:latin typeface="Roboto" panose="02000000000000000000" pitchFamily="2" charset="0"/>
              </a:endParaRPr>
            </a:p>
          </p:txBody>
        </p:sp>
        <p:pic>
          <p:nvPicPr>
            <p:cNvPr id="20" name="Object 6" descr="preencoded.png">
              <a:extLst>
                <a:ext uri="{FF2B5EF4-FFF2-40B4-BE49-F238E27FC236}">
                  <a16:creationId xmlns:a16="http://schemas.microsoft.com/office/drawing/2014/main" id="{1A358DD7-052E-234D-FDDD-09EA64961E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1944170" y="404249"/>
              <a:ext cx="235375" cy="467674"/>
            </a:xfrm>
            <a:prstGeom prst="rect">
              <a:avLst/>
            </a:prstGeom>
          </p:spPr>
        </p:pic>
      </p:grpSp>
      <p:sp>
        <p:nvSpPr>
          <p:cNvPr id="21" name="Title 16">
            <a:extLst>
              <a:ext uri="{FF2B5EF4-FFF2-40B4-BE49-F238E27FC236}">
                <a16:creationId xmlns:a16="http://schemas.microsoft.com/office/drawing/2014/main" id="{2CCAB5FA-4F28-97C5-E209-360D3CE30494}"/>
              </a:ext>
            </a:extLst>
          </p:cNvPr>
          <p:cNvSpPr txBox="1">
            <a:spLocks/>
          </p:cNvSpPr>
          <p:nvPr/>
        </p:nvSpPr>
        <p:spPr>
          <a:xfrm>
            <a:off x="486000" y="514399"/>
            <a:ext cx="10138873" cy="42216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defPPr>
              <a:defRPr lang="ru-RU"/>
            </a:defPPr>
            <a:lvl1pPr defTabSz="871019">
              <a:lnSpc>
                <a:spcPct val="90000"/>
              </a:lnSpc>
              <a:spcBef>
                <a:spcPct val="0"/>
              </a:spcBef>
              <a:buNone/>
              <a:defRPr sz="3048" b="0" i="0"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dirty="0"/>
              <a:t>ЗАКЛЮЧЕНИЕ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D98ED92-A28A-04AA-1597-F5DAC8991FA7}"/>
              </a:ext>
            </a:extLst>
          </p:cNvPr>
          <p:cNvSpPr/>
          <p:nvPr/>
        </p:nvSpPr>
        <p:spPr>
          <a:xfrm>
            <a:off x="34609" y="1440000"/>
            <a:ext cx="6326446" cy="5384034"/>
          </a:xfrm>
          <a:prstGeom prst="roundRect">
            <a:avLst>
              <a:gd name="adj" fmla="val 198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24" name="Picture 24">
            <a:extLst>
              <a:ext uri="{FF2B5EF4-FFF2-40B4-BE49-F238E27FC236}">
                <a16:creationId xmlns:a16="http://schemas.microsoft.com/office/drawing/2014/main" id="{A2203DDE-F3C6-47F6-AE74-C7D180032F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250" t="490" r="31384" b="1604"/>
          <a:stretch/>
        </p:blipFill>
        <p:spPr>
          <a:xfrm>
            <a:off x="6397393" y="1440000"/>
            <a:ext cx="4678417" cy="5384034"/>
          </a:xfrm>
          <a:custGeom>
            <a:avLst/>
            <a:gdLst>
              <a:gd name="connsiteX0" fmla="*/ 91744 w 5242559"/>
              <a:gd name="connsiteY0" fmla="*/ 0 h 6790068"/>
              <a:gd name="connsiteX1" fmla="*/ 5150814 w 5242559"/>
              <a:gd name="connsiteY1" fmla="*/ 0 h 6790068"/>
              <a:gd name="connsiteX2" fmla="*/ 5242559 w 5242559"/>
              <a:gd name="connsiteY2" fmla="*/ 91745 h 6790068"/>
              <a:gd name="connsiteX3" fmla="*/ 5242559 w 5242559"/>
              <a:gd name="connsiteY3" fmla="*/ 6698323 h 6790068"/>
              <a:gd name="connsiteX4" fmla="*/ 5150814 w 5242559"/>
              <a:gd name="connsiteY4" fmla="*/ 6790068 h 6790068"/>
              <a:gd name="connsiteX5" fmla="*/ 91744 w 5242559"/>
              <a:gd name="connsiteY5" fmla="*/ 6790068 h 6790068"/>
              <a:gd name="connsiteX6" fmla="*/ 0 w 5242559"/>
              <a:gd name="connsiteY6" fmla="*/ 6698323 h 6790068"/>
              <a:gd name="connsiteX7" fmla="*/ 0 w 5242559"/>
              <a:gd name="connsiteY7" fmla="*/ 91745 h 6790068"/>
              <a:gd name="connsiteX8" fmla="*/ 91744 w 5242559"/>
              <a:gd name="connsiteY8" fmla="*/ 0 h 679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42559" h="6790068">
                <a:moveTo>
                  <a:pt x="91744" y="0"/>
                </a:moveTo>
                <a:lnTo>
                  <a:pt x="5150814" y="0"/>
                </a:lnTo>
                <a:cubicBezTo>
                  <a:pt x="5201483" y="0"/>
                  <a:pt x="5242559" y="41076"/>
                  <a:pt x="5242559" y="91745"/>
                </a:cubicBezTo>
                <a:lnTo>
                  <a:pt x="5242559" y="6698323"/>
                </a:lnTo>
                <a:cubicBezTo>
                  <a:pt x="5242559" y="6748992"/>
                  <a:pt x="5201483" y="6790068"/>
                  <a:pt x="5150814" y="6790068"/>
                </a:cubicBezTo>
                <a:lnTo>
                  <a:pt x="91744" y="6790068"/>
                </a:lnTo>
                <a:cubicBezTo>
                  <a:pt x="41075" y="6790068"/>
                  <a:pt x="0" y="6748992"/>
                  <a:pt x="0" y="6698323"/>
                </a:cubicBezTo>
                <a:lnTo>
                  <a:pt x="0" y="91745"/>
                </a:lnTo>
                <a:cubicBezTo>
                  <a:pt x="0" y="41076"/>
                  <a:pt x="41075" y="0"/>
                  <a:pt x="91744" y="0"/>
                </a:cubicBezTo>
                <a:close/>
              </a:path>
            </a:pathLst>
          </a:custGeom>
        </p:spPr>
      </p:pic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C0A5C955-F91F-481E-8F08-F0C412DBCE42}"/>
              </a:ext>
            </a:extLst>
          </p:cNvPr>
          <p:cNvSpPr>
            <a:spLocks/>
          </p:cNvSpPr>
          <p:nvPr/>
        </p:nvSpPr>
        <p:spPr>
          <a:xfrm>
            <a:off x="486000" y="2098199"/>
            <a:ext cx="324000" cy="324000"/>
          </a:xfrm>
          <a:prstGeom prst="roundRect">
            <a:avLst>
              <a:gd name="adj" fmla="val 2436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ru-RU" sz="1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ounded Rectangle 29">
            <a:extLst>
              <a:ext uri="{FF2B5EF4-FFF2-40B4-BE49-F238E27FC236}">
                <a16:creationId xmlns:a16="http://schemas.microsoft.com/office/drawing/2014/main" id="{A0006BCD-2931-406C-9C86-AB1D9272A4F9}"/>
              </a:ext>
            </a:extLst>
          </p:cNvPr>
          <p:cNvSpPr>
            <a:spLocks/>
          </p:cNvSpPr>
          <p:nvPr/>
        </p:nvSpPr>
        <p:spPr>
          <a:xfrm>
            <a:off x="486000" y="3578018"/>
            <a:ext cx="324000" cy="324000"/>
          </a:xfrm>
          <a:prstGeom prst="roundRect">
            <a:avLst>
              <a:gd name="adj" fmla="val 2436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23" name="Rounded Rectangle 30">
            <a:extLst>
              <a:ext uri="{FF2B5EF4-FFF2-40B4-BE49-F238E27FC236}">
                <a16:creationId xmlns:a16="http://schemas.microsoft.com/office/drawing/2014/main" id="{47374FB5-3BCE-4560-8549-30F865BF32C5}"/>
              </a:ext>
            </a:extLst>
          </p:cNvPr>
          <p:cNvSpPr>
            <a:spLocks/>
          </p:cNvSpPr>
          <p:nvPr/>
        </p:nvSpPr>
        <p:spPr>
          <a:xfrm>
            <a:off x="486000" y="4324152"/>
            <a:ext cx="324000" cy="324000"/>
          </a:xfrm>
          <a:prstGeom prst="roundRect">
            <a:avLst>
              <a:gd name="adj" fmla="val 2436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id="{E8FBDEBE-10AA-4E2F-9C8F-02B84DD4BBCB}"/>
              </a:ext>
            </a:extLst>
          </p:cNvPr>
          <p:cNvSpPr/>
          <p:nvPr/>
        </p:nvSpPr>
        <p:spPr>
          <a:xfrm>
            <a:off x="1079852" y="2098199"/>
            <a:ext cx="420840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Тщательно выбирайте подрядчиков!</a:t>
            </a:r>
          </a:p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Оценивайте риски</a:t>
            </a:r>
            <a:b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(благонадежность контрагента, </a:t>
            </a:r>
            <a:br>
              <a:rPr lang="ru-RU" sz="16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600" i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защита ПДн на стороне контрагента, трансграничная передача, локализация)</a:t>
            </a:r>
            <a:endParaRPr lang="ru-RU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id="{989A1809-C51E-4C7F-93D0-E78AB2009351}"/>
              </a:ext>
            </a:extLst>
          </p:cNvPr>
          <p:cNvSpPr/>
          <p:nvPr/>
        </p:nvSpPr>
        <p:spPr>
          <a:xfrm>
            <a:off x="1116189" y="4324152"/>
            <a:ext cx="471643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Закрепите обязанности обработчика</a:t>
            </a:r>
            <a:b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договоре поручения</a:t>
            </a:r>
          </a:p>
        </p:txBody>
      </p:sp>
      <p:sp>
        <p:nvSpPr>
          <p:cNvPr id="28" name="Прямоугольник 4">
            <a:extLst>
              <a:ext uri="{FF2B5EF4-FFF2-40B4-BE49-F238E27FC236}">
                <a16:creationId xmlns:a16="http://schemas.microsoft.com/office/drawing/2014/main" id="{09809C07-E871-42E2-9B01-14B5475CDFB5}"/>
              </a:ext>
            </a:extLst>
          </p:cNvPr>
          <p:cNvSpPr/>
          <p:nvPr/>
        </p:nvSpPr>
        <p:spPr>
          <a:xfrm>
            <a:off x="1116189" y="5521027"/>
            <a:ext cx="4208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Ответственность за действия обработчика несёте вы</a:t>
            </a:r>
            <a:endParaRPr lang="ru-RU" b="1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4F02B669-36F8-43F9-BE86-44021ED4C42F}"/>
              </a:ext>
            </a:extLst>
          </p:cNvPr>
          <p:cNvSpPr>
            <a:spLocks/>
          </p:cNvSpPr>
          <p:nvPr/>
        </p:nvSpPr>
        <p:spPr>
          <a:xfrm>
            <a:off x="486000" y="5061089"/>
            <a:ext cx="324000" cy="324000"/>
          </a:xfrm>
          <a:prstGeom prst="roundRect">
            <a:avLst>
              <a:gd name="adj" fmla="val 2436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34" name="Прямоугольник 4">
            <a:extLst>
              <a:ext uri="{FF2B5EF4-FFF2-40B4-BE49-F238E27FC236}">
                <a16:creationId xmlns:a16="http://schemas.microsoft.com/office/drawing/2014/main" id="{5F5A23BB-5BFA-4466-8486-3CD0CA07ED86}"/>
              </a:ext>
            </a:extLst>
          </p:cNvPr>
          <p:cNvSpPr/>
          <p:nvPr/>
        </p:nvSpPr>
        <p:spPr>
          <a:xfrm>
            <a:off x="1116189" y="5061089"/>
            <a:ext cx="4208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Заручитесь согласием субъектов ПДн</a:t>
            </a:r>
            <a:endParaRPr lang="ru-RU" b="1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Rounded Rectangle 31">
            <a:extLst>
              <a:ext uri="{FF2B5EF4-FFF2-40B4-BE49-F238E27FC236}">
                <a16:creationId xmlns:a16="http://schemas.microsoft.com/office/drawing/2014/main" id="{8F0DAB83-C661-4B97-BDAE-B84635266F71}"/>
              </a:ext>
            </a:extLst>
          </p:cNvPr>
          <p:cNvSpPr>
            <a:spLocks/>
          </p:cNvSpPr>
          <p:nvPr/>
        </p:nvSpPr>
        <p:spPr>
          <a:xfrm>
            <a:off x="486000" y="5521027"/>
            <a:ext cx="324000" cy="324000"/>
          </a:xfrm>
          <a:prstGeom prst="roundRect">
            <a:avLst>
              <a:gd name="adj" fmla="val 2436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36" name="Прямоугольник 4">
            <a:extLst>
              <a:ext uri="{FF2B5EF4-FFF2-40B4-BE49-F238E27FC236}">
                <a16:creationId xmlns:a16="http://schemas.microsoft.com/office/drawing/2014/main" id="{0253A1E5-C3AE-44F8-9027-18FB7452BF7D}"/>
              </a:ext>
            </a:extLst>
          </p:cNvPr>
          <p:cNvSpPr/>
          <p:nvPr/>
        </p:nvSpPr>
        <p:spPr>
          <a:xfrm>
            <a:off x="1116189" y="3578018"/>
            <a:ext cx="471643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Уведомьте Роскомнадзор </a:t>
            </a:r>
            <a:b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 трансграничной передаче</a:t>
            </a:r>
          </a:p>
        </p:txBody>
      </p:sp>
    </p:spTree>
    <p:extLst>
      <p:ext uri="{BB962C8B-B14F-4D97-AF65-F5344CB8AC3E}">
        <p14:creationId xmlns:p14="http://schemas.microsoft.com/office/powerpoint/2010/main" val="2201719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55459A7B-D679-3D1C-6476-34E9E0304F0A}"/>
              </a:ext>
            </a:extLst>
          </p:cNvPr>
          <p:cNvSpPr/>
          <p:nvPr/>
        </p:nvSpPr>
        <p:spPr>
          <a:xfrm>
            <a:off x="975410" y="531957"/>
            <a:ext cx="7315576" cy="7315576"/>
          </a:xfrm>
          <a:prstGeom prst="ellipse">
            <a:avLst/>
          </a:prstGeom>
          <a:solidFill>
            <a:srgbClr val="FF6400"/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38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625DB9E-54B0-1BFC-730C-7A87B10069A6}"/>
              </a:ext>
            </a:extLst>
          </p:cNvPr>
          <p:cNvSpPr/>
          <p:nvPr/>
        </p:nvSpPr>
        <p:spPr>
          <a:xfrm>
            <a:off x="48456" y="1819363"/>
            <a:ext cx="8095904" cy="4974592"/>
          </a:xfrm>
          <a:prstGeom prst="roundRect">
            <a:avLst>
              <a:gd name="adj" fmla="val 44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38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1A7D3-E87D-4B1E-B04E-462E8009EDE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31557" y="3574192"/>
            <a:ext cx="613329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z="4000" b="1" dirty="0">
                <a:solidFill>
                  <a:srgbClr val="000000"/>
                </a:solidFill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СПАСИБО</a:t>
            </a:r>
            <a:br>
              <a:rPr lang="ru-RU" sz="4000" b="1" dirty="0">
                <a:solidFill>
                  <a:srgbClr val="000000"/>
                </a:solidFill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</a:br>
            <a:r>
              <a:rPr lang="ru-RU" sz="4000" b="1" dirty="0">
                <a:solidFill>
                  <a:srgbClr val="000000"/>
                </a:solidFill>
                <a:latin typeface="Roboto Light" panose="020F0502020204030204" pitchFamily="2" charset="0"/>
                <a:ea typeface="Roboto Light" panose="020F0502020204030204" pitchFamily="2" charset="0"/>
                <a:cs typeface="Roboto Light" panose="020F0502020204030204" pitchFamily="2" charset="0"/>
              </a:rPr>
              <a:t>ЗА ВНИМАНИЕ!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4649530-FBB4-67EC-0C7F-03F119083B15}"/>
              </a:ext>
            </a:extLst>
          </p:cNvPr>
          <p:cNvSpPr/>
          <p:nvPr/>
        </p:nvSpPr>
        <p:spPr>
          <a:xfrm>
            <a:off x="48457" y="63838"/>
            <a:ext cx="12095086" cy="1706968"/>
          </a:xfrm>
          <a:prstGeom prst="roundRect">
            <a:avLst>
              <a:gd name="adj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38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DFD8F3-9A57-1383-1328-AC0C09DF7DFC}"/>
              </a:ext>
            </a:extLst>
          </p:cNvPr>
          <p:cNvSpPr/>
          <p:nvPr/>
        </p:nvSpPr>
        <p:spPr>
          <a:xfrm>
            <a:off x="8193132" y="1819363"/>
            <a:ext cx="3950411" cy="4974592"/>
          </a:xfrm>
          <a:prstGeom prst="roundRect">
            <a:avLst>
              <a:gd name="adj" fmla="val 448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38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0AD1D9-FF81-E29C-05DA-8A4E39A3F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687" y="2634948"/>
            <a:ext cx="2289305" cy="2289305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969CD16A-D4EB-9D87-3721-4FE38E20D1CE}"/>
              </a:ext>
            </a:extLst>
          </p:cNvPr>
          <p:cNvSpPr txBox="1">
            <a:spLocks/>
          </p:cNvSpPr>
          <p:nvPr/>
        </p:nvSpPr>
        <p:spPr>
          <a:xfrm>
            <a:off x="8361390" y="5758788"/>
            <a:ext cx="3613895" cy="300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67208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3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168" dirty="0" err="1">
                <a:solidFill>
                  <a:schemeClr val="bg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angarasecurity.ru</a:t>
            </a:r>
            <a:endParaRPr lang="ru-RU" sz="2168" dirty="0">
              <a:solidFill>
                <a:schemeClr val="bg1"/>
              </a:solidFill>
              <a:latin typeface="Helvetica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55A889-D01A-4EE0-D8A8-5F425CE7A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59" y="412899"/>
            <a:ext cx="5414847" cy="7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49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5B95A-56E4-C0EB-DFDC-E90EE3907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63165C1E-61F1-E20B-E221-E27CADA471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4965" r="4965"/>
          <a:stretch>
            <a:fillRect/>
          </a:stretch>
        </p:blipFill>
        <p:spPr/>
      </p:pic>
      <p:sp>
        <p:nvSpPr>
          <p:cNvPr id="9" name="Title 3364">
            <a:extLst>
              <a:ext uri="{FF2B5EF4-FFF2-40B4-BE49-F238E27FC236}">
                <a16:creationId xmlns:a16="http://schemas.microsoft.com/office/drawing/2014/main" id="{3915454D-EA22-3E28-2A3F-B141EFBD924A}"/>
              </a:ext>
            </a:extLst>
          </p:cNvPr>
          <p:cNvSpPr txBox="1">
            <a:spLocks/>
          </p:cNvSpPr>
          <p:nvPr/>
        </p:nvSpPr>
        <p:spPr>
          <a:xfrm>
            <a:off x="1567543" y="514398"/>
            <a:ext cx="6270177" cy="42216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defTabSz="871019">
              <a:lnSpc>
                <a:spcPct val="90000"/>
              </a:lnSpc>
              <a:spcBef>
                <a:spcPct val="0"/>
              </a:spcBef>
              <a:buNone/>
              <a:defRPr sz="3048" b="0" i="0"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dirty="0"/>
              <a:t>О ЧЕМ ПОГОВОРИМ?</a:t>
            </a:r>
          </a:p>
        </p:txBody>
      </p:sp>
      <p:sp>
        <p:nvSpPr>
          <p:cNvPr id="13" name="Прямоугольник 1">
            <a:extLst>
              <a:ext uri="{FF2B5EF4-FFF2-40B4-BE49-F238E27FC236}">
                <a16:creationId xmlns:a16="http://schemas.microsoft.com/office/drawing/2014/main" id="{3DFFCE53-0BA4-507B-D493-31FA77C41EC7}"/>
              </a:ext>
            </a:extLst>
          </p:cNvPr>
          <p:cNvSpPr/>
          <p:nvPr/>
        </p:nvSpPr>
        <p:spPr>
          <a:xfrm>
            <a:off x="2520000" y="1828875"/>
            <a:ext cx="6096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0" lvl="1">
              <a:buClr>
                <a:srgbClr val="FC6400"/>
              </a:buClr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Основные преимущества аутсорсинга</a:t>
            </a:r>
          </a:p>
        </p:txBody>
      </p:sp>
      <p:sp>
        <p:nvSpPr>
          <p:cNvPr id="28" name="Прямоугольник 30">
            <a:extLst>
              <a:ext uri="{FF2B5EF4-FFF2-40B4-BE49-F238E27FC236}">
                <a16:creationId xmlns:a16="http://schemas.microsoft.com/office/drawing/2014/main" id="{8D1B9B1D-6514-C58C-36F6-978D5B9B2400}"/>
              </a:ext>
            </a:extLst>
          </p:cNvPr>
          <p:cNvSpPr/>
          <p:nvPr/>
        </p:nvSpPr>
        <p:spPr>
          <a:xfrm>
            <a:off x="2519999" y="2746420"/>
            <a:ext cx="519276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>
              <a:buClr>
                <a:srgbClr val="FC6400"/>
              </a:buClr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Ограничения с точки зрения законодательства о персональных данных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902B4905-6FA6-10B7-7875-2E7BD193A6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67543" y="1736111"/>
            <a:ext cx="540000" cy="540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C9E88DF-89D7-D2E0-8858-B78C17F5CE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67543" y="2789999"/>
            <a:ext cx="540000" cy="54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35C5E3-2CE5-42F8-B72A-AD86B1B40D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84" y="3839698"/>
            <a:ext cx="570317" cy="570317"/>
          </a:xfrm>
          <a:prstGeom prst="rect">
            <a:avLst/>
          </a:prstGeom>
        </p:spPr>
      </p:pic>
      <p:sp>
        <p:nvSpPr>
          <p:cNvPr id="10" name="Прямоугольник 30">
            <a:extLst>
              <a:ext uri="{FF2B5EF4-FFF2-40B4-BE49-F238E27FC236}">
                <a16:creationId xmlns:a16="http://schemas.microsoft.com/office/drawing/2014/main" id="{D1AC33AE-DE4D-4C20-BF90-E29972B56817}"/>
              </a:ext>
            </a:extLst>
          </p:cNvPr>
          <p:cNvSpPr/>
          <p:nvPr/>
        </p:nvSpPr>
        <p:spPr>
          <a:xfrm>
            <a:off x="2519999" y="3819674"/>
            <a:ext cx="519276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>
              <a:buClr>
                <a:srgbClr val="FC6400"/>
              </a:buClr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Что делать оператору персональных данных?</a:t>
            </a:r>
            <a:endParaRPr lang="ru-RU" sz="2000" dirty="0">
              <a:latin typeface="Roboto" panose="02000000000000000000" pitchFamily="2" charset="0"/>
              <a:ea typeface="Roboto" panose="02000000000000000000" pitchFamily="2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575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8BB7-4727-4321-9B9A-D4256EF41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9EC117-53A6-F9CB-B932-BD123CBEDDF6}"/>
              </a:ext>
            </a:extLst>
          </p:cNvPr>
          <p:cNvSpPr/>
          <p:nvPr/>
        </p:nvSpPr>
        <p:spPr>
          <a:xfrm>
            <a:off x="34608" y="1809000"/>
            <a:ext cx="4068000" cy="3240000"/>
          </a:xfrm>
          <a:prstGeom prst="roundRect">
            <a:avLst>
              <a:gd name="adj" fmla="val 28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D44DF4-2542-A4AA-00A3-0C3FDD5ABE23}"/>
              </a:ext>
            </a:extLst>
          </p:cNvPr>
          <p:cNvSpPr/>
          <p:nvPr/>
        </p:nvSpPr>
        <p:spPr>
          <a:xfrm>
            <a:off x="4140000" y="1809000"/>
            <a:ext cx="8020800" cy="3240000"/>
          </a:xfrm>
          <a:prstGeom prst="roundRect">
            <a:avLst>
              <a:gd name="adj" fmla="val 291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6EE78-C2B8-9C1E-5EC4-719D5D377CD9}"/>
              </a:ext>
            </a:extLst>
          </p:cNvPr>
          <p:cNvSpPr txBox="1"/>
          <p:nvPr/>
        </p:nvSpPr>
        <p:spPr>
          <a:xfrm>
            <a:off x="4889203" y="2585492"/>
            <a:ext cx="63000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dirty="0">
                <a:latin typeface="Roboto" panose="02000000000000000000" pitchFamily="2" charset="0"/>
                <a:ea typeface="Roboto" panose="02000000000000000000" pitchFamily="2" charset="0"/>
                <a:cs typeface="Roboto Light" panose="020F0502020204030204" pitchFamily="2" charset="0"/>
              </a:rPr>
              <a:t>Основные преимущества аутсорсинга</a:t>
            </a: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40A9B847-F9FF-8F4A-67B0-A039D804A928}"/>
              </a:ext>
            </a:extLst>
          </p:cNvPr>
          <p:cNvGrpSpPr/>
          <p:nvPr/>
        </p:nvGrpSpPr>
        <p:grpSpPr>
          <a:xfrm>
            <a:off x="824701" y="2529000"/>
            <a:ext cx="2533873" cy="1169428"/>
            <a:chOff x="570368" y="1996598"/>
            <a:chExt cx="3802456" cy="175490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BED3A2-97BA-2AAA-6A0F-9FCD0955ADFA}"/>
                </a:ext>
              </a:extLst>
            </p:cNvPr>
            <p:cNvSpPr/>
            <p:nvPr/>
          </p:nvSpPr>
          <p:spPr>
            <a:xfrm>
              <a:off x="593064" y="2365364"/>
              <a:ext cx="522123" cy="648327"/>
            </a:xfrm>
            <a:custGeom>
              <a:avLst/>
              <a:gdLst>
                <a:gd name="connsiteX0" fmla="*/ 509227 w 522123"/>
                <a:gd name="connsiteY0" fmla="*/ 91257 h 648327"/>
                <a:gd name="connsiteX1" fmla="*/ 477008 w 522123"/>
                <a:gd name="connsiteY1" fmla="*/ 44049 h 648327"/>
                <a:gd name="connsiteX2" fmla="*/ 428653 w 522123"/>
                <a:gd name="connsiteY2" fmla="*/ 12585 h 648327"/>
                <a:gd name="connsiteX3" fmla="*/ 370642 w 522123"/>
                <a:gd name="connsiteY3" fmla="*/ 0 h 648327"/>
                <a:gd name="connsiteX4" fmla="*/ 154709 w 522123"/>
                <a:gd name="connsiteY4" fmla="*/ 0 h 648327"/>
                <a:gd name="connsiteX5" fmla="*/ 93471 w 522123"/>
                <a:gd name="connsiteY5" fmla="*/ 12585 h 648327"/>
                <a:gd name="connsiteX6" fmla="*/ 45122 w 522123"/>
                <a:gd name="connsiteY6" fmla="*/ 44049 h 648327"/>
                <a:gd name="connsiteX7" fmla="*/ 12890 w 522123"/>
                <a:gd name="connsiteY7" fmla="*/ 91257 h 648327"/>
                <a:gd name="connsiteX8" fmla="*/ 0 w 522123"/>
                <a:gd name="connsiteY8" fmla="*/ 147909 h 648327"/>
                <a:gd name="connsiteX9" fmla="*/ 0 w 522123"/>
                <a:gd name="connsiteY9" fmla="*/ 648328 h 648327"/>
                <a:gd name="connsiteX10" fmla="*/ 90244 w 522123"/>
                <a:gd name="connsiteY10" fmla="*/ 648328 h 648327"/>
                <a:gd name="connsiteX11" fmla="*/ 90244 w 522123"/>
                <a:gd name="connsiteY11" fmla="*/ 465781 h 648327"/>
                <a:gd name="connsiteX12" fmla="*/ 431880 w 522123"/>
                <a:gd name="connsiteY12" fmla="*/ 465781 h 648327"/>
                <a:gd name="connsiteX13" fmla="*/ 431880 w 522123"/>
                <a:gd name="connsiteY13" fmla="*/ 648328 h 648327"/>
                <a:gd name="connsiteX14" fmla="*/ 522123 w 522123"/>
                <a:gd name="connsiteY14" fmla="*/ 648328 h 648327"/>
                <a:gd name="connsiteX15" fmla="*/ 522123 w 522123"/>
                <a:gd name="connsiteY15" fmla="*/ 147909 h 648327"/>
                <a:gd name="connsiteX16" fmla="*/ 509227 w 522123"/>
                <a:gd name="connsiteY16" fmla="*/ 91257 h 648327"/>
                <a:gd name="connsiteX17" fmla="*/ 509227 w 522123"/>
                <a:gd name="connsiteY17" fmla="*/ 91257 h 648327"/>
                <a:gd name="connsiteX18" fmla="*/ 431880 w 522123"/>
                <a:gd name="connsiteY18" fmla="*/ 147909 h 648327"/>
                <a:gd name="connsiteX19" fmla="*/ 431880 w 522123"/>
                <a:gd name="connsiteY19" fmla="*/ 377659 h 648327"/>
                <a:gd name="connsiteX20" fmla="*/ 90244 w 522123"/>
                <a:gd name="connsiteY20" fmla="*/ 377659 h 648327"/>
                <a:gd name="connsiteX21" fmla="*/ 90244 w 522123"/>
                <a:gd name="connsiteY21" fmla="*/ 147909 h 648327"/>
                <a:gd name="connsiteX22" fmla="*/ 109580 w 522123"/>
                <a:gd name="connsiteY22" fmla="*/ 103853 h 648327"/>
                <a:gd name="connsiteX23" fmla="*/ 154709 w 522123"/>
                <a:gd name="connsiteY23" fmla="*/ 84967 h 648327"/>
                <a:gd name="connsiteX24" fmla="*/ 370642 w 522123"/>
                <a:gd name="connsiteY24" fmla="*/ 84967 h 648327"/>
                <a:gd name="connsiteX25" fmla="*/ 415756 w 522123"/>
                <a:gd name="connsiteY25" fmla="*/ 103853 h 648327"/>
                <a:gd name="connsiteX26" fmla="*/ 431880 w 522123"/>
                <a:gd name="connsiteY26" fmla="*/ 147909 h 64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123" h="648327">
                  <a:moveTo>
                    <a:pt x="509227" y="91257"/>
                  </a:moveTo>
                  <a:cubicBezTo>
                    <a:pt x="499563" y="72388"/>
                    <a:pt x="489892" y="56653"/>
                    <a:pt x="477008" y="44049"/>
                  </a:cubicBezTo>
                  <a:cubicBezTo>
                    <a:pt x="464111" y="31472"/>
                    <a:pt x="447996" y="18876"/>
                    <a:pt x="428653" y="12585"/>
                  </a:cubicBezTo>
                  <a:cubicBezTo>
                    <a:pt x="409317" y="6296"/>
                    <a:pt x="389982" y="0"/>
                    <a:pt x="370642" y="0"/>
                  </a:cubicBezTo>
                  <a:lnTo>
                    <a:pt x="154709" y="0"/>
                  </a:lnTo>
                  <a:cubicBezTo>
                    <a:pt x="132141" y="0"/>
                    <a:pt x="112801" y="3139"/>
                    <a:pt x="93471" y="12585"/>
                  </a:cubicBezTo>
                  <a:cubicBezTo>
                    <a:pt x="74127" y="22025"/>
                    <a:pt x="58011" y="31472"/>
                    <a:pt x="45122" y="44049"/>
                  </a:cubicBezTo>
                  <a:cubicBezTo>
                    <a:pt x="32230" y="56653"/>
                    <a:pt x="19337" y="72388"/>
                    <a:pt x="12890" y="91257"/>
                  </a:cubicBezTo>
                  <a:cubicBezTo>
                    <a:pt x="3218" y="110150"/>
                    <a:pt x="0" y="129036"/>
                    <a:pt x="0" y="147909"/>
                  </a:cubicBezTo>
                  <a:lnTo>
                    <a:pt x="0" y="648328"/>
                  </a:lnTo>
                  <a:lnTo>
                    <a:pt x="90244" y="648328"/>
                  </a:lnTo>
                  <a:lnTo>
                    <a:pt x="90244" y="465781"/>
                  </a:lnTo>
                  <a:lnTo>
                    <a:pt x="431880" y="465781"/>
                  </a:lnTo>
                  <a:lnTo>
                    <a:pt x="431880" y="648328"/>
                  </a:lnTo>
                  <a:lnTo>
                    <a:pt x="522123" y="648328"/>
                  </a:lnTo>
                  <a:lnTo>
                    <a:pt x="522123" y="147909"/>
                  </a:lnTo>
                  <a:cubicBezTo>
                    <a:pt x="522123" y="129036"/>
                    <a:pt x="515684" y="106994"/>
                    <a:pt x="509227" y="91257"/>
                  </a:cubicBezTo>
                  <a:lnTo>
                    <a:pt x="509227" y="91257"/>
                  </a:lnTo>
                  <a:close/>
                  <a:moveTo>
                    <a:pt x="431880" y="147909"/>
                  </a:moveTo>
                  <a:lnTo>
                    <a:pt x="431880" y="377659"/>
                  </a:lnTo>
                  <a:lnTo>
                    <a:pt x="90244" y="377659"/>
                  </a:lnTo>
                  <a:lnTo>
                    <a:pt x="90244" y="147909"/>
                  </a:lnTo>
                  <a:cubicBezTo>
                    <a:pt x="90244" y="129036"/>
                    <a:pt x="96691" y="116440"/>
                    <a:pt x="109580" y="103853"/>
                  </a:cubicBezTo>
                  <a:cubicBezTo>
                    <a:pt x="122470" y="91257"/>
                    <a:pt x="135362" y="84967"/>
                    <a:pt x="154709" y="84967"/>
                  </a:cubicBezTo>
                  <a:lnTo>
                    <a:pt x="370642" y="84967"/>
                  </a:lnTo>
                  <a:cubicBezTo>
                    <a:pt x="389982" y="84967"/>
                    <a:pt x="402878" y="91257"/>
                    <a:pt x="415756" y="103853"/>
                  </a:cubicBezTo>
                  <a:cubicBezTo>
                    <a:pt x="425435" y="116440"/>
                    <a:pt x="431880" y="132175"/>
                    <a:pt x="431880" y="147909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2F7252B-FEF0-A25A-73CD-8E7FF5BD6ED8}"/>
                </a:ext>
              </a:extLst>
            </p:cNvPr>
            <p:cNvSpPr/>
            <p:nvPr/>
          </p:nvSpPr>
          <p:spPr>
            <a:xfrm>
              <a:off x="1262752" y="2365365"/>
              <a:ext cx="522120" cy="648329"/>
            </a:xfrm>
            <a:custGeom>
              <a:avLst/>
              <a:gdLst>
                <a:gd name="connsiteX0" fmla="*/ 431311 w 522120"/>
                <a:gd name="connsiteY0" fmla="*/ 500404 h 648329"/>
                <a:gd name="connsiteX1" fmla="*/ 84315 w 522120"/>
                <a:gd name="connsiteY1" fmla="*/ 0 h 648329"/>
                <a:gd name="connsiteX2" fmla="*/ 0 w 522120"/>
                <a:gd name="connsiteY2" fmla="*/ 0 h 648329"/>
                <a:gd name="connsiteX3" fmla="*/ 0 w 522120"/>
                <a:gd name="connsiteY3" fmla="*/ 648323 h 648329"/>
                <a:gd name="connsiteX4" fmla="*/ 87552 w 522120"/>
                <a:gd name="connsiteY4" fmla="*/ 648329 h 648329"/>
                <a:gd name="connsiteX5" fmla="*/ 87552 w 522120"/>
                <a:gd name="connsiteY5" fmla="*/ 144767 h 648329"/>
                <a:gd name="connsiteX6" fmla="*/ 437805 w 522120"/>
                <a:gd name="connsiteY6" fmla="*/ 648329 h 648329"/>
                <a:gd name="connsiteX7" fmla="*/ 522121 w 522120"/>
                <a:gd name="connsiteY7" fmla="*/ 648329 h 648329"/>
                <a:gd name="connsiteX8" fmla="*/ 522121 w 522120"/>
                <a:gd name="connsiteY8" fmla="*/ 0 h 648329"/>
                <a:gd name="connsiteX9" fmla="*/ 431311 w 522120"/>
                <a:gd name="connsiteY9" fmla="*/ 0 h 648329"/>
                <a:gd name="connsiteX10" fmla="*/ 431311 w 522120"/>
                <a:gd name="connsiteY10" fmla="*/ 500404 h 64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120" h="648329">
                  <a:moveTo>
                    <a:pt x="431311" y="500404"/>
                  </a:moveTo>
                  <a:lnTo>
                    <a:pt x="84315" y="0"/>
                  </a:lnTo>
                  <a:lnTo>
                    <a:pt x="0" y="0"/>
                  </a:lnTo>
                  <a:lnTo>
                    <a:pt x="0" y="648323"/>
                  </a:lnTo>
                  <a:lnTo>
                    <a:pt x="87552" y="648329"/>
                  </a:lnTo>
                  <a:lnTo>
                    <a:pt x="87552" y="144767"/>
                  </a:lnTo>
                  <a:lnTo>
                    <a:pt x="437805" y="648329"/>
                  </a:lnTo>
                  <a:lnTo>
                    <a:pt x="522121" y="648329"/>
                  </a:lnTo>
                  <a:lnTo>
                    <a:pt x="522121" y="0"/>
                  </a:lnTo>
                  <a:lnTo>
                    <a:pt x="431311" y="0"/>
                  </a:lnTo>
                  <a:lnTo>
                    <a:pt x="431311" y="500404"/>
                  </a:ln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0C9EDD5-0587-56C6-B650-4F9C6B874CFF}"/>
                </a:ext>
              </a:extLst>
            </p:cNvPr>
            <p:cNvSpPr/>
            <p:nvPr/>
          </p:nvSpPr>
          <p:spPr>
            <a:xfrm>
              <a:off x="2545267" y="2365365"/>
              <a:ext cx="522220" cy="648325"/>
            </a:xfrm>
            <a:custGeom>
              <a:avLst/>
              <a:gdLst>
                <a:gd name="connsiteX0" fmla="*/ 474088 w 522220"/>
                <a:gd name="connsiteY0" fmla="*/ 44052 h 648325"/>
                <a:gd name="connsiteX1" fmla="*/ 426139 w 522220"/>
                <a:gd name="connsiteY1" fmla="*/ 12581 h 648325"/>
                <a:gd name="connsiteX2" fmla="*/ 368389 w 522220"/>
                <a:gd name="connsiteY2" fmla="*/ 0 h 648325"/>
                <a:gd name="connsiteX3" fmla="*/ 153831 w 522220"/>
                <a:gd name="connsiteY3" fmla="*/ 0 h 648325"/>
                <a:gd name="connsiteX4" fmla="*/ 92937 w 522220"/>
                <a:gd name="connsiteY4" fmla="*/ 12581 h 648325"/>
                <a:gd name="connsiteX5" fmla="*/ 44988 w 522220"/>
                <a:gd name="connsiteY5" fmla="*/ 44052 h 648325"/>
                <a:gd name="connsiteX6" fmla="*/ 12961 w 522220"/>
                <a:gd name="connsiteY6" fmla="*/ 91259 h 648325"/>
                <a:gd name="connsiteX7" fmla="*/ 0 w 522220"/>
                <a:gd name="connsiteY7" fmla="*/ 147910 h 648325"/>
                <a:gd name="connsiteX8" fmla="*/ 0 w 522220"/>
                <a:gd name="connsiteY8" fmla="*/ 648326 h 648325"/>
                <a:gd name="connsiteX9" fmla="*/ 89777 w 522220"/>
                <a:gd name="connsiteY9" fmla="*/ 648326 h 648325"/>
                <a:gd name="connsiteX10" fmla="*/ 89777 w 522220"/>
                <a:gd name="connsiteY10" fmla="*/ 465781 h 648325"/>
                <a:gd name="connsiteX11" fmla="*/ 429283 w 522220"/>
                <a:gd name="connsiteY11" fmla="*/ 465781 h 648325"/>
                <a:gd name="connsiteX12" fmla="*/ 429283 w 522220"/>
                <a:gd name="connsiteY12" fmla="*/ 648326 h 648325"/>
                <a:gd name="connsiteX13" fmla="*/ 522220 w 522220"/>
                <a:gd name="connsiteY13" fmla="*/ 648326 h 648325"/>
                <a:gd name="connsiteX14" fmla="*/ 522220 w 522220"/>
                <a:gd name="connsiteY14" fmla="*/ 147910 h 648325"/>
                <a:gd name="connsiteX15" fmla="*/ 509443 w 522220"/>
                <a:gd name="connsiteY15" fmla="*/ 88124 h 648325"/>
                <a:gd name="connsiteX16" fmla="*/ 474088 w 522220"/>
                <a:gd name="connsiteY16" fmla="*/ 44052 h 648325"/>
                <a:gd name="connsiteX17" fmla="*/ 474088 w 522220"/>
                <a:gd name="connsiteY17" fmla="*/ 44052 h 648325"/>
                <a:gd name="connsiteX18" fmla="*/ 432443 w 522220"/>
                <a:gd name="connsiteY18" fmla="*/ 147910 h 648325"/>
                <a:gd name="connsiteX19" fmla="*/ 432443 w 522220"/>
                <a:gd name="connsiteY19" fmla="*/ 377658 h 648325"/>
                <a:gd name="connsiteX20" fmla="*/ 92937 w 522220"/>
                <a:gd name="connsiteY20" fmla="*/ 377658 h 648325"/>
                <a:gd name="connsiteX21" fmla="*/ 92937 w 522220"/>
                <a:gd name="connsiteY21" fmla="*/ 147910 h 648325"/>
                <a:gd name="connsiteX22" fmla="*/ 112187 w 522220"/>
                <a:gd name="connsiteY22" fmla="*/ 103858 h 648325"/>
                <a:gd name="connsiteX23" fmla="*/ 156991 w 522220"/>
                <a:gd name="connsiteY23" fmla="*/ 84969 h 648325"/>
                <a:gd name="connsiteX24" fmla="*/ 371717 w 522220"/>
                <a:gd name="connsiteY24" fmla="*/ 84969 h 648325"/>
                <a:gd name="connsiteX25" fmla="*/ 416506 w 522220"/>
                <a:gd name="connsiteY25" fmla="*/ 103858 h 648325"/>
                <a:gd name="connsiteX26" fmla="*/ 432443 w 522220"/>
                <a:gd name="connsiteY26" fmla="*/ 147910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220" h="648325">
                  <a:moveTo>
                    <a:pt x="474088" y="44052"/>
                  </a:moveTo>
                  <a:cubicBezTo>
                    <a:pt x="461310" y="31473"/>
                    <a:pt x="445389" y="18876"/>
                    <a:pt x="426139" y="12581"/>
                  </a:cubicBezTo>
                  <a:cubicBezTo>
                    <a:pt x="406889" y="6290"/>
                    <a:pt x="387639" y="0"/>
                    <a:pt x="368389" y="0"/>
                  </a:cubicBezTo>
                  <a:lnTo>
                    <a:pt x="153831" y="0"/>
                  </a:lnTo>
                  <a:cubicBezTo>
                    <a:pt x="131437" y="0"/>
                    <a:pt x="112187" y="3136"/>
                    <a:pt x="92937" y="12581"/>
                  </a:cubicBezTo>
                  <a:cubicBezTo>
                    <a:pt x="73687" y="22024"/>
                    <a:pt x="57750" y="31473"/>
                    <a:pt x="44988" y="44052"/>
                  </a:cubicBezTo>
                  <a:cubicBezTo>
                    <a:pt x="32027" y="56648"/>
                    <a:pt x="19265" y="72383"/>
                    <a:pt x="12961" y="91259"/>
                  </a:cubicBezTo>
                  <a:cubicBezTo>
                    <a:pt x="6488" y="110150"/>
                    <a:pt x="0" y="129035"/>
                    <a:pt x="0" y="147910"/>
                  </a:cubicBezTo>
                  <a:lnTo>
                    <a:pt x="0" y="648326"/>
                  </a:lnTo>
                  <a:lnTo>
                    <a:pt x="89777" y="648326"/>
                  </a:lnTo>
                  <a:lnTo>
                    <a:pt x="89777" y="465781"/>
                  </a:lnTo>
                  <a:lnTo>
                    <a:pt x="429283" y="465781"/>
                  </a:lnTo>
                  <a:lnTo>
                    <a:pt x="429283" y="648326"/>
                  </a:lnTo>
                  <a:lnTo>
                    <a:pt x="522220" y="648326"/>
                  </a:lnTo>
                  <a:lnTo>
                    <a:pt x="522220" y="147910"/>
                  </a:lnTo>
                  <a:cubicBezTo>
                    <a:pt x="522220" y="125880"/>
                    <a:pt x="515747" y="106994"/>
                    <a:pt x="509443" y="88124"/>
                  </a:cubicBezTo>
                  <a:cubicBezTo>
                    <a:pt x="499811" y="72383"/>
                    <a:pt x="487033" y="56648"/>
                    <a:pt x="474088" y="44052"/>
                  </a:cubicBezTo>
                  <a:lnTo>
                    <a:pt x="474088" y="44052"/>
                  </a:lnTo>
                  <a:close/>
                  <a:moveTo>
                    <a:pt x="432443" y="147910"/>
                  </a:moveTo>
                  <a:lnTo>
                    <a:pt x="432443" y="377658"/>
                  </a:lnTo>
                  <a:lnTo>
                    <a:pt x="92937" y="377658"/>
                  </a:lnTo>
                  <a:lnTo>
                    <a:pt x="92937" y="147910"/>
                  </a:lnTo>
                  <a:cubicBezTo>
                    <a:pt x="92937" y="129035"/>
                    <a:pt x="99410" y="116431"/>
                    <a:pt x="112187" y="103858"/>
                  </a:cubicBezTo>
                  <a:cubicBezTo>
                    <a:pt x="124964" y="91259"/>
                    <a:pt x="137726" y="84969"/>
                    <a:pt x="156991" y="84969"/>
                  </a:cubicBezTo>
                  <a:lnTo>
                    <a:pt x="371717" y="84969"/>
                  </a:lnTo>
                  <a:cubicBezTo>
                    <a:pt x="390783" y="84969"/>
                    <a:pt x="403744" y="91259"/>
                    <a:pt x="416506" y="103858"/>
                  </a:cubicBezTo>
                  <a:cubicBezTo>
                    <a:pt x="426139" y="116431"/>
                    <a:pt x="432443" y="132168"/>
                    <a:pt x="432443" y="147910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B7CB835-ED3E-39A6-D51E-C1362E681158}"/>
                </a:ext>
              </a:extLst>
            </p:cNvPr>
            <p:cNvSpPr/>
            <p:nvPr/>
          </p:nvSpPr>
          <p:spPr>
            <a:xfrm>
              <a:off x="3192252" y="2366918"/>
              <a:ext cx="578912" cy="648329"/>
            </a:xfrm>
            <a:custGeom>
              <a:avLst/>
              <a:gdLst>
                <a:gd name="connsiteX0" fmla="*/ 454132 w 578912"/>
                <a:gd name="connsiteY0" fmla="*/ 437460 h 648329"/>
                <a:gd name="connsiteX1" fmla="*/ 486159 w 578912"/>
                <a:gd name="connsiteY1" fmla="*/ 405995 h 648329"/>
                <a:gd name="connsiteX2" fmla="*/ 508569 w 578912"/>
                <a:gd name="connsiteY2" fmla="*/ 365079 h 648329"/>
                <a:gd name="connsiteX3" fmla="*/ 515042 w 578912"/>
                <a:gd name="connsiteY3" fmla="*/ 317873 h 648329"/>
                <a:gd name="connsiteX4" fmla="*/ 515042 w 578912"/>
                <a:gd name="connsiteY4" fmla="*/ 151062 h 648329"/>
                <a:gd name="connsiteX5" fmla="*/ 502265 w 578912"/>
                <a:gd name="connsiteY5" fmla="*/ 91270 h 648329"/>
                <a:gd name="connsiteX6" fmla="*/ 470238 w 578912"/>
                <a:gd name="connsiteY6" fmla="*/ 44051 h 648329"/>
                <a:gd name="connsiteX7" fmla="*/ 422289 w 578912"/>
                <a:gd name="connsiteY7" fmla="*/ 12581 h 648329"/>
                <a:gd name="connsiteX8" fmla="*/ 364708 w 578912"/>
                <a:gd name="connsiteY8" fmla="*/ 0 h 648329"/>
                <a:gd name="connsiteX9" fmla="*/ 0 w 578912"/>
                <a:gd name="connsiteY9" fmla="*/ 0 h 648329"/>
                <a:gd name="connsiteX10" fmla="*/ 0 w 578912"/>
                <a:gd name="connsiteY10" fmla="*/ 648329 h 648329"/>
                <a:gd name="connsiteX11" fmla="*/ 89609 w 578912"/>
                <a:gd name="connsiteY11" fmla="*/ 648329 h 648329"/>
                <a:gd name="connsiteX12" fmla="*/ 89609 w 578912"/>
                <a:gd name="connsiteY12" fmla="*/ 462643 h 648329"/>
                <a:gd name="connsiteX13" fmla="*/ 310286 w 578912"/>
                <a:gd name="connsiteY13" fmla="*/ 462643 h 648329"/>
                <a:gd name="connsiteX14" fmla="*/ 454132 w 578912"/>
                <a:gd name="connsiteY14" fmla="*/ 648329 h 648329"/>
                <a:gd name="connsiteX15" fmla="*/ 578912 w 578912"/>
                <a:gd name="connsiteY15" fmla="*/ 648329 h 648329"/>
                <a:gd name="connsiteX16" fmla="*/ 422289 w 578912"/>
                <a:gd name="connsiteY16" fmla="*/ 450039 h 648329"/>
                <a:gd name="connsiteX17" fmla="*/ 454132 w 578912"/>
                <a:gd name="connsiteY17" fmla="*/ 437460 h 648329"/>
                <a:gd name="connsiteX18" fmla="*/ 454132 w 578912"/>
                <a:gd name="connsiteY18" fmla="*/ 437460 h 648329"/>
                <a:gd name="connsiteX19" fmla="*/ 428593 w 578912"/>
                <a:gd name="connsiteY19" fmla="*/ 151062 h 648329"/>
                <a:gd name="connsiteX20" fmla="*/ 428593 w 578912"/>
                <a:gd name="connsiteY20" fmla="*/ 317873 h 648329"/>
                <a:gd name="connsiteX21" fmla="*/ 409512 w 578912"/>
                <a:gd name="connsiteY21" fmla="*/ 361929 h 648329"/>
                <a:gd name="connsiteX22" fmla="*/ 364708 w 578912"/>
                <a:gd name="connsiteY22" fmla="*/ 380815 h 648329"/>
                <a:gd name="connsiteX23" fmla="*/ 89609 w 578912"/>
                <a:gd name="connsiteY23" fmla="*/ 380815 h 648329"/>
                <a:gd name="connsiteX24" fmla="*/ 89609 w 578912"/>
                <a:gd name="connsiteY24" fmla="*/ 91270 h 648329"/>
                <a:gd name="connsiteX25" fmla="*/ 364708 w 578912"/>
                <a:gd name="connsiteY25" fmla="*/ 91270 h 648329"/>
                <a:gd name="connsiteX26" fmla="*/ 409512 w 578912"/>
                <a:gd name="connsiteY26" fmla="*/ 110142 h 648329"/>
                <a:gd name="connsiteX27" fmla="*/ 428593 w 578912"/>
                <a:gd name="connsiteY27" fmla="*/ 151062 h 64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8912" h="648329">
                  <a:moveTo>
                    <a:pt x="454132" y="437460"/>
                  </a:moveTo>
                  <a:cubicBezTo>
                    <a:pt x="467093" y="428020"/>
                    <a:pt x="479870" y="415435"/>
                    <a:pt x="486159" y="405995"/>
                  </a:cubicBezTo>
                  <a:cubicBezTo>
                    <a:pt x="495792" y="393394"/>
                    <a:pt x="502265" y="380815"/>
                    <a:pt x="508569" y="365079"/>
                  </a:cubicBezTo>
                  <a:cubicBezTo>
                    <a:pt x="515042" y="349345"/>
                    <a:pt x="515042" y="333609"/>
                    <a:pt x="515042" y="317873"/>
                  </a:cubicBezTo>
                  <a:lnTo>
                    <a:pt x="515042" y="151062"/>
                  </a:lnTo>
                  <a:cubicBezTo>
                    <a:pt x="515042" y="129036"/>
                    <a:pt x="511713" y="110142"/>
                    <a:pt x="502265" y="91270"/>
                  </a:cubicBezTo>
                  <a:cubicBezTo>
                    <a:pt x="492632" y="72383"/>
                    <a:pt x="483015" y="56650"/>
                    <a:pt x="470238" y="44051"/>
                  </a:cubicBezTo>
                  <a:cubicBezTo>
                    <a:pt x="457460" y="31465"/>
                    <a:pt x="441370" y="18871"/>
                    <a:pt x="422289" y="12581"/>
                  </a:cubicBezTo>
                  <a:cubicBezTo>
                    <a:pt x="403039" y="6292"/>
                    <a:pt x="383789" y="0"/>
                    <a:pt x="364708" y="0"/>
                  </a:cubicBezTo>
                  <a:lnTo>
                    <a:pt x="0" y="0"/>
                  </a:lnTo>
                  <a:lnTo>
                    <a:pt x="0" y="648329"/>
                  </a:lnTo>
                  <a:lnTo>
                    <a:pt x="89609" y="648329"/>
                  </a:lnTo>
                  <a:lnTo>
                    <a:pt x="89609" y="462643"/>
                  </a:lnTo>
                  <a:lnTo>
                    <a:pt x="310286" y="462643"/>
                  </a:lnTo>
                  <a:lnTo>
                    <a:pt x="454132" y="648329"/>
                  </a:lnTo>
                  <a:lnTo>
                    <a:pt x="578912" y="648329"/>
                  </a:lnTo>
                  <a:lnTo>
                    <a:pt x="422289" y="450039"/>
                  </a:lnTo>
                  <a:cubicBezTo>
                    <a:pt x="435066" y="450039"/>
                    <a:pt x="447843" y="443752"/>
                    <a:pt x="454132" y="437460"/>
                  </a:cubicBezTo>
                  <a:lnTo>
                    <a:pt x="454132" y="437460"/>
                  </a:lnTo>
                  <a:close/>
                  <a:moveTo>
                    <a:pt x="428593" y="151062"/>
                  </a:moveTo>
                  <a:lnTo>
                    <a:pt x="428593" y="317873"/>
                  </a:lnTo>
                  <a:cubicBezTo>
                    <a:pt x="428593" y="336746"/>
                    <a:pt x="422289" y="349345"/>
                    <a:pt x="409512" y="361929"/>
                  </a:cubicBezTo>
                  <a:cubicBezTo>
                    <a:pt x="396566" y="374519"/>
                    <a:pt x="383789" y="380815"/>
                    <a:pt x="364708" y="380815"/>
                  </a:cubicBezTo>
                  <a:lnTo>
                    <a:pt x="89609" y="380815"/>
                  </a:lnTo>
                  <a:lnTo>
                    <a:pt x="89609" y="91270"/>
                  </a:lnTo>
                  <a:lnTo>
                    <a:pt x="364708" y="91270"/>
                  </a:lnTo>
                  <a:cubicBezTo>
                    <a:pt x="383789" y="91270"/>
                    <a:pt x="396566" y="97566"/>
                    <a:pt x="409512" y="110142"/>
                  </a:cubicBezTo>
                  <a:cubicBezTo>
                    <a:pt x="422289" y="119591"/>
                    <a:pt x="428593" y="135325"/>
                    <a:pt x="428593" y="151062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6C28D4D-6437-EE40-ABE9-163728B4983A}"/>
                </a:ext>
              </a:extLst>
            </p:cNvPr>
            <p:cNvSpPr/>
            <p:nvPr/>
          </p:nvSpPr>
          <p:spPr>
            <a:xfrm>
              <a:off x="3850619" y="2365365"/>
              <a:ext cx="522204" cy="648325"/>
            </a:xfrm>
            <a:custGeom>
              <a:avLst/>
              <a:gdLst>
                <a:gd name="connsiteX0" fmla="*/ 509259 w 522204"/>
                <a:gd name="connsiteY0" fmla="*/ 91259 h 648325"/>
                <a:gd name="connsiteX1" fmla="*/ 477048 w 522204"/>
                <a:gd name="connsiteY1" fmla="*/ 44052 h 648325"/>
                <a:gd name="connsiteX2" fmla="*/ 428762 w 522204"/>
                <a:gd name="connsiteY2" fmla="*/ 12581 h 648325"/>
                <a:gd name="connsiteX3" fmla="*/ 370659 w 522204"/>
                <a:gd name="connsiteY3" fmla="*/ 0 h 648325"/>
                <a:gd name="connsiteX4" fmla="*/ 154706 w 522204"/>
                <a:gd name="connsiteY4" fmla="*/ 0 h 648325"/>
                <a:gd name="connsiteX5" fmla="*/ 93443 w 522204"/>
                <a:gd name="connsiteY5" fmla="*/ 12581 h 648325"/>
                <a:gd name="connsiteX6" fmla="*/ 45157 w 522204"/>
                <a:gd name="connsiteY6" fmla="*/ 44052 h 648325"/>
                <a:gd name="connsiteX7" fmla="*/ 12946 w 522204"/>
                <a:gd name="connsiteY7" fmla="*/ 91259 h 648325"/>
                <a:gd name="connsiteX8" fmla="*/ 0 w 522204"/>
                <a:gd name="connsiteY8" fmla="*/ 147910 h 648325"/>
                <a:gd name="connsiteX9" fmla="*/ 0 w 522204"/>
                <a:gd name="connsiteY9" fmla="*/ 648326 h 648325"/>
                <a:gd name="connsiteX10" fmla="*/ 90299 w 522204"/>
                <a:gd name="connsiteY10" fmla="*/ 648326 h 648325"/>
                <a:gd name="connsiteX11" fmla="*/ 90299 w 522204"/>
                <a:gd name="connsiteY11" fmla="*/ 462642 h 648325"/>
                <a:gd name="connsiteX12" fmla="*/ 431906 w 522204"/>
                <a:gd name="connsiteY12" fmla="*/ 462642 h 648325"/>
                <a:gd name="connsiteX13" fmla="*/ 431906 w 522204"/>
                <a:gd name="connsiteY13" fmla="*/ 648326 h 648325"/>
                <a:gd name="connsiteX14" fmla="*/ 522205 w 522204"/>
                <a:gd name="connsiteY14" fmla="*/ 648326 h 648325"/>
                <a:gd name="connsiteX15" fmla="*/ 522205 w 522204"/>
                <a:gd name="connsiteY15" fmla="*/ 147910 h 648325"/>
                <a:gd name="connsiteX16" fmla="*/ 509259 w 522204"/>
                <a:gd name="connsiteY16" fmla="*/ 91259 h 648325"/>
                <a:gd name="connsiteX17" fmla="*/ 509259 w 522204"/>
                <a:gd name="connsiteY17" fmla="*/ 91259 h 648325"/>
                <a:gd name="connsiteX18" fmla="*/ 431906 w 522204"/>
                <a:gd name="connsiteY18" fmla="*/ 147910 h 648325"/>
                <a:gd name="connsiteX19" fmla="*/ 431906 w 522204"/>
                <a:gd name="connsiteY19" fmla="*/ 374520 h 648325"/>
                <a:gd name="connsiteX20" fmla="*/ 90299 w 522204"/>
                <a:gd name="connsiteY20" fmla="*/ 374520 h 648325"/>
                <a:gd name="connsiteX21" fmla="*/ 90299 w 522204"/>
                <a:gd name="connsiteY21" fmla="*/ 147910 h 648325"/>
                <a:gd name="connsiteX22" fmla="*/ 109549 w 522204"/>
                <a:gd name="connsiteY22" fmla="*/ 103855 h 648325"/>
                <a:gd name="connsiteX23" fmla="*/ 154706 w 522204"/>
                <a:gd name="connsiteY23" fmla="*/ 84969 h 648325"/>
                <a:gd name="connsiteX24" fmla="*/ 370659 w 522204"/>
                <a:gd name="connsiteY24" fmla="*/ 84969 h 648325"/>
                <a:gd name="connsiteX25" fmla="*/ 415800 w 522204"/>
                <a:gd name="connsiteY25" fmla="*/ 103855 h 648325"/>
                <a:gd name="connsiteX26" fmla="*/ 431906 w 522204"/>
                <a:gd name="connsiteY26" fmla="*/ 147910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204" h="648325">
                  <a:moveTo>
                    <a:pt x="509259" y="91259"/>
                  </a:moveTo>
                  <a:cubicBezTo>
                    <a:pt x="499626" y="72385"/>
                    <a:pt x="490009" y="56654"/>
                    <a:pt x="477048" y="44052"/>
                  </a:cubicBezTo>
                  <a:cubicBezTo>
                    <a:pt x="464102" y="31473"/>
                    <a:pt x="448012" y="18876"/>
                    <a:pt x="428762" y="12581"/>
                  </a:cubicBezTo>
                  <a:cubicBezTo>
                    <a:pt x="409328" y="6290"/>
                    <a:pt x="390078" y="0"/>
                    <a:pt x="370659" y="0"/>
                  </a:cubicBezTo>
                  <a:lnTo>
                    <a:pt x="154706" y="0"/>
                  </a:lnTo>
                  <a:cubicBezTo>
                    <a:pt x="132127" y="0"/>
                    <a:pt x="112877" y="3136"/>
                    <a:pt x="93443" y="12581"/>
                  </a:cubicBezTo>
                  <a:cubicBezTo>
                    <a:pt x="74193" y="22027"/>
                    <a:pt x="58103" y="31467"/>
                    <a:pt x="45157" y="44052"/>
                  </a:cubicBezTo>
                  <a:cubicBezTo>
                    <a:pt x="32196" y="56648"/>
                    <a:pt x="19434" y="72385"/>
                    <a:pt x="12946" y="91259"/>
                  </a:cubicBezTo>
                  <a:cubicBezTo>
                    <a:pt x="6473" y="110144"/>
                    <a:pt x="0" y="129035"/>
                    <a:pt x="0" y="147910"/>
                  </a:cubicBezTo>
                  <a:lnTo>
                    <a:pt x="0" y="648326"/>
                  </a:lnTo>
                  <a:lnTo>
                    <a:pt x="90299" y="648326"/>
                  </a:lnTo>
                  <a:lnTo>
                    <a:pt x="90299" y="462642"/>
                  </a:lnTo>
                  <a:lnTo>
                    <a:pt x="431906" y="462642"/>
                  </a:lnTo>
                  <a:lnTo>
                    <a:pt x="431906" y="648326"/>
                  </a:lnTo>
                  <a:lnTo>
                    <a:pt x="522205" y="648326"/>
                  </a:lnTo>
                  <a:lnTo>
                    <a:pt x="522205" y="147910"/>
                  </a:lnTo>
                  <a:cubicBezTo>
                    <a:pt x="522205" y="129035"/>
                    <a:pt x="515732" y="106994"/>
                    <a:pt x="509259" y="91259"/>
                  </a:cubicBezTo>
                  <a:lnTo>
                    <a:pt x="509259" y="91259"/>
                  </a:lnTo>
                  <a:close/>
                  <a:moveTo>
                    <a:pt x="431906" y="147910"/>
                  </a:moveTo>
                  <a:lnTo>
                    <a:pt x="431906" y="374520"/>
                  </a:lnTo>
                  <a:lnTo>
                    <a:pt x="90299" y="374520"/>
                  </a:lnTo>
                  <a:lnTo>
                    <a:pt x="90299" y="147910"/>
                  </a:lnTo>
                  <a:cubicBezTo>
                    <a:pt x="90299" y="129035"/>
                    <a:pt x="96771" y="116434"/>
                    <a:pt x="109549" y="103855"/>
                  </a:cubicBezTo>
                  <a:cubicBezTo>
                    <a:pt x="122510" y="91259"/>
                    <a:pt x="135456" y="84969"/>
                    <a:pt x="154706" y="84969"/>
                  </a:cubicBezTo>
                  <a:lnTo>
                    <a:pt x="370659" y="84969"/>
                  </a:lnTo>
                  <a:cubicBezTo>
                    <a:pt x="390078" y="84969"/>
                    <a:pt x="402855" y="91259"/>
                    <a:pt x="415800" y="103855"/>
                  </a:cubicBezTo>
                  <a:cubicBezTo>
                    <a:pt x="425433" y="116434"/>
                    <a:pt x="431906" y="132169"/>
                    <a:pt x="431906" y="147910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B0E84E4-C4D2-2862-5C87-366E79ACF576}"/>
                </a:ext>
              </a:extLst>
            </p:cNvPr>
            <p:cNvSpPr/>
            <p:nvPr/>
          </p:nvSpPr>
          <p:spPr>
            <a:xfrm>
              <a:off x="1898359" y="2365365"/>
              <a:ext cx="522143" cy="648325"/>
            </a:xfrm>
            <a:custGeom>
              <a:avLst/>
              <a:gdLst>
                <a:gd name="connsiteX0" fmla="*/ 506038 w 522143"/>
                <a:gd name="connsiteY0" fmla="*/ 90828 h 648325"/>
                <a:gd name="connsiteX1" fmla="*/ 474011 w 522143"/>
                <a:gd name="connsiteY1" fmla="*/ 43845 h 648325"/>
                <a:gd name="connsiteX2" fmla="*/ 426062 w 522143"/>
                <a:gd name="connsiteY2" fmla="*/ 12530 h 648325"/>
                <a:gd name="connsiteX3" fmla="*/ 368389 w 522143"/>
                <a:gd name="connsiteY3" fmla="*/ 0 h 648325"/>
                <a:gd name="connsiteX4" fmla="*/ 153756 w 522143"/>
                <a:gd name="connsiteY4" fmla="*/ 0 h 648325"/>
                <a:gd name="connsiteX5" fmla="*/ 92891 w 522143"/>
                <a:gd name="connsiteY5" fmla="*/ 12530 h 648325"/>
                <a:gd name="connsiteX6" fmla="*/ 44855 w 522143"/>
                <a:gd name="connsiteY6" fmla="*/ 43845 h 648325"/>
                <a:gd name="connsiteX7" fmla="*/ 12814 w 522143"/>
                <a:gd name="connsiteY7" fmla="*/ 90828 h 648325"/>
                <a:gd name="connsiteX8" fmla="*/ 0 w 522143"/>
                <a:gd name="connsiteY8" fmla="*/ 147201 h 648325"/>
                <a:gd name="connsiteX9" fmla="*/ 0 w 522143"/>
                <a:gd name="connsiteY9" fmla="*/ 497986 h 648325"/>
                <a:gd name="connsiteX10" fmla="*/ 12814 w 522143"/>
                <a:gd name="connsiteY10" fmla="*/ 557501 h 648325"/>
                <a:gd name="connsiteX11" fmla="*/ 44855 w 522143"/>
                <a:gd name="connsiteY11" fmla="*/ 604482 h 648325"/>
                <a:gd name="connsiteX12" fmla="*/ 92891 w 522143"/>
                <a:gd name="connsiteY12" fmla="*/ 635798 h 648325"/>
                <a:gd name="connsiteX13" fmla="*/ 150557 w 522143"/>
                <a:gd name="connsiteY13" fmla="*/ 648326 h 648325"/>
                <a:gd name="connsiteX14" fmla="*/ 365183 w 522143"/>
                <a:gd name="connsiteY14" fmla="*/ 648326 h 648325"/>
                <a:gd name="connsiteX15" fmla="*/ 426062 w 522143"/>
                <a:gd name="connsiteY15" fmla="*/ 635798 h 648325"/>
                <a:gd name="connsiteX16" fmla="*/ 474011 w 522143"/>
                <a:gd name="connsiteY16" fmla="*/ 604482 h 648325"/>
                <a:gd name="connsiteX17" fmla="*/ 506038 w 522143"/>
                <a:gd name="connsiteY17" fmla="*/ 557501 h 648325"/>
                <a:gd name="connsiteX18" fmla="*/ 518984 w 522143"/>
                <a:gd name="connsiteY18" fmla="*/ 501110 h 648325"/>
                <a:gd name="connsiteX19" fmla="*/ 518984 w 522143"/>
                <a:gd name="connsiteY19" fmla="*/ 378970 h 648325"/>
                <a:gd name="connsiteX20" fmla="*/ 214619 w 522143"/>
                <a:gd name="connsiteY20" fmla="*/ 378970 h 648325"/>
                <a:gd name="connsiteX21" fmla="*/ 214619 w 522143"/>
                <a:gd name="connsiteY21" fmla="*/ 466657 h 648325"/>
                <a:gd name="connsiteX22" fmla="*/ 429222 w 522143"/>
                <a:gd name="connsiteY22" fmla="*/ 466657 h 648325"/>
                <a:gd name="connsiteX23" fmla="*/ 429222 w 522143"/>
                <a:gd name="connsiteY23" fmla="*/ 510518 h 648325"/>
                <a:gd name="connsiteX24" fmla="*/ 413285 w 522143"/>
                <a:gd name="connsiteY24" fmla="*/ 544972 h 648325"/>
                <a:gd name="connsiteX25" fmla="*/ 368389 w 522143"/>
                <a:gd name="connsiteY25" fmla="*/ 563758 h 648325"/>
                <a:gd name="connsiteX26" fmla="*/ 153756 w 522143"/>
                <a:gd name="connsiteY26" fmla="*/ 563758 h 648325"/>
                <a:gd name="connsiteX27" fmla="*/ 108923 w 522143"/>
                <a:gd name="connsiteY27" fmla="*/ 544972 h 648325"/>
                <a:gd name="connsiteX28" fmla="*/ 89693 w 522143"/>
                <a:gd name="connsiteY28" fmla="*/ 501110 h 648325"/>
                <a:gd name="connsiteX29" fmla="*/ 89693 w 522143"/>
                <a:gd name="connsiteY29" fmla="*/ 147201 h 648325"/>
                <a:gd name="connsiteX30" fmla="*/ 108923 w 522143"/>
                <a:gd name="connsiteY30" fmla="*/ 103357 h 648325"/>
                <a:gd name="connsiteX31" fmla="*/ 153756 w 522143"/>
                <a:gd name="connsiteY31" fmla="*/ 84549 h 648325"/>
                <a:gd name="connsiteX32" fmla="*/ 368389 w 522143"/>
                <a:gd name="connsiteY32" fmla="*/ 84549 h 648325"/>
                <a:gd name="connsiteX33" fmla="*/ 413285 w 522143"/>
                <a:gd name="connsiteY33" fmla="*/ 103357 h 648325"/>
                <a:gd name="connsiteX34" fmla="*/ 432366 w 522143"/>
                <a:gd name="connsiteY34" fmla="*/ 147201 h 648325"/>
                <a:gd name="connsiteX35" fmla="*/ 432366 w 522143"/>
                <a:gd name="connsiteY35" fmla="*/ 225497 h 648325"/>
                <a:gd name="connsiteX36" fmla="*/ 522144 w 522143"/>
                <a:gd name="connsiteY36" fmla="*/ 225497 h 648325"/>
                <a:gd name="connsiteX37" fmla="*/ 522144 w 522143"/>
                <a:gd name="connsiteY37" fmla="*/ 147201 h 648325"/>
                <a:gd name="connsiteX38" fmla="*/ 506038 w 522143"/>
                <a:gd name="connsiteY38" fmla="*/ 90828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22143" h="648325">
                  <a:moveTo>
                    <a:pt x="506038" y="90828"/>
                  </a:moveTo>
                  <a:cubicBezTo>
                    <a:pt x="496589" y="72020"/>
                    <a:pt x="486972" y="56372"/>
                    <a:pt x="474011" y="43845"/>
                  </a:cubicBezTo>
                  <a:cubicBezTo>
                    <a:pt x="461234" y="31315"/>
                    <a:pt x="445312" y="18785"/>
                    <a:pt x="426062" y="12530"/>
                  </a:cubicBezTo>
                  <a:cubicBezTo>
                    <a:pt x="406812" y="6260"/>
                    <a:pt x="387593" y="0"/>
                    <a:pt x="368389" y="0"/>
                  </a:cubicBezTo>
                  <a:lnTo>
                    <a:pt x="153756" y="0"/>
                  </a:lnTo>
                  <a:cubicBezTo>
                    <a:pt x="131339" y="0"/>
                    <a:pt x="112126" y="3118"/>
                    <a:pt x="92891" y="12530"/>
                  </a:cubicBezTo>
                  <a:cubicBezTo>
                    <a:pt x="73678" y="21924"/>
                    <a:pt x="57669" y="31315"/>
                    <a:pt x="44855" y="43845"/>
                  </a:cubicBezTo>
                  <a:cubicBezTo>
                    <a:pt x="32042" y="56372"/>
                    <a:pt x="19221" y="72020"/>
                    <a:pt x="12814" y="90828"/>
                  </a:cubicBezTo>
                  <a:cubicBezTo>
                    <a:pt x="6407" y="109612"/>
                    <a:pt x="0" y="128415"/>
                    <a:pt x="0" y="147201"/>
                  </a:cubicBezTo>
                  <a:lnTo>
                    <a:pt x="0" y="497986"/>
                  </a:lnTo>
                  <a:cubicBezTo>
                    <a:pt x="0" y="519914"/>
                    <a:pt x="3206" y="538700"/>
                    <a:pt x="12814" y="557501"/>
                  </a:cubicBezTo>
                  <a:cubicBezTo>
                    <a:pt x="22434" y="576286"/>
                    <a:pt x="32042" y="591957"/>
                    <a:pt x="44855" y="604482"/>
                  </a:cubicBezTo>
                  <a:cubicBezTo>
                    <a:pt x="57669" y="617014"/>
                    <a:pt x="73678" y="629521"/>
                    <a:pt x="92891" y="635798"/>
                  </a:cubicBezTo>
                  <a:cubicBezTo>
                    <a:pt x="112126" y="642054"/>
                    <a:pt x="131339" y="648326"/>
                    <a:pt x="150557" y="648326"/>
                  </a:cubicBezTo>
                  <a:lnTo>
                    <a:pt x="365183" y="648326"/>
                  </a:lnTo>
                  <a:cubicBezTo>
                    <a:pt x="387593" y="648326"/>
                    <a:pt x="406812" y="645187"/>
                    <a:pt x="426062" y="635798"/>
                  </a:cubicBezTo>
                  <a:cubicBezTo>
                    <a:pt x="445312" y="626402"/>
                    <a:pt x="461234" y="617014"/>
                    <a:pt x="474011" y="604482"/>
                  </a:cubicBezTo>
                  <a:cubicBezTo>
                    <a:pt x="486972" y="591957"/>
                    <a:pt x="499734" y="576286"/>
                    <a:pt x="506038" y="557501"/>
                  </a:cubicBezTo>
                  <a:cubicBezTo>
                    <a:pt x="512511" y="538700"/>
                    <a:pt x="518984" y="519914"/>
                    <a:pt x="518984" y="501110"/>
                  </a:cubicBezTo>
                  <a:lnTo>
                    <a:pt x="518984" y="378970"/>
                  </a:lnTo>
                  <a:lnTo>
                    <a:pt x="214619" y="378970"/>
                  </a:lnTo>
                  <a:lnTo>
                    <a:pt x="214619" y="466657"/>
                  </a:lnTo>
                  <a:lnTo>
                    <a:pt x="429222" y="466657"/>
                  </a:lnTo>
                  <a:lnTo>
                    <a:pt x="429222" y="510518"/>
                  </a:lnTo>
                  <a:cubicBezTo>
                    <a:pt x="429222" y="523047"/>
                    <a:pt x="422918" y="535581"/>
                    <a:pt x="413285" y="544972"/>
                  </a:cubicBezTo>
                  <a:cubicBezTo>
                    <a:pt x="400416" y="557501"/>
                    <a:pt x="387593" y="563758"/>
                    <a:pt x="368389" y="563758"/>
                  </a:cubicBezTo>
                  <a:lnTo>
                    <a:pt x="153756" y="563758"/>
                  </a:lnTo>
                  <a:cubicBezTo>
                    <a:pt x="134543" y="563758"/>
                    <a:pt x="121729" y="557501"/>
                    <a:pt x="108923" y="544972"/>
                  </a:cubicBezTo>
                  <a:cubicBezTo>
                    <a:pt x="96094" y="532442"/>
                    <a:pt x="89693" y="519914"/>
                    <a:pt x="89693" y="501110"/>
                  </a:cubicBezTo>
                  <a:lnTo>
                    <a:pt x="89693" y="147201"/>
                  </a:lnTo>
                  <a:cubicBezTo>
                    <a:pt x="89693" y="128415"/>
                    <a:pt x="96094" y="115885"/>
                    <a:pt x="108923" y="103357"/>
                  </a:cubicBezTo>
                  <a:cubicBezTo>
                    <a:pt x="121729" y="90828"/>
                    <a:pt x="134543" y="84549"/>
                    <a:pt x="153756" y="84549"/>
                  </a:cubicBezTo>
                  <a:lnTo>
                    <a:pt x="368389" y="84549"/>
                  </a:lnTo>
                  <a:cubicBezTo>
                    <a:pt x="387593" y="84549"/>
                    <a:pt x="400416" y="90828"/>
                    <a:pt x="413285" y="103357"/>
                  </a:cubicBezTo>
                  <a:cubicBezTo>
                    <a:pt x="426062" y="115885"/>
                    <a:pt x="432366" y="128415"/>
                    <a:pt x="432366" y="147201"/>
                  </a:cubicBezTo>
                  <a:lnTo>
                    <a:pt x="432366" y="225497"/>
                  </a:lnTo>
                  <a:lnTo>
                    <a:pt x="522144" y="225497"/>
                  </a:lnTo>
                  <a:lnTo>
                    <a:pt x="522144" y="147201"/>
                  </a:lnTo>
                  <a:cubicBezTo>
                    <a:pt x="518984" y="128415"/>
                    <a:pt x="512511" y="106473"/>
                    <a:pt x="506038" y="90828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BFCEFE-D7E5-51AB-73B3-44BA016D139D}"/>
                </a:ext>
              </a:extLst>
            </p:cNvPr>
            <p:cNvSpPr/>
            <p:nvPr/>
          </p:nvSpPr>
          <p:spPr>
            <a:xfrm>
              <a:off x="570368" y="3203775"/>
              <a:ext cx="386387" cy="547709"/>
            </a:xfrm>
            <a:custGeom>
              <a:avLst/>
              <a:gdLst>
                <a:gd name="connsiteX0" fmla="*/ 340489 w 386387"/>
                <a:gd name="connsiteY0" fmla="*/ 409319 h 547709"/>
                <a:gd name="connsiteX1" fmla="*/ 309045 w 386387"/>
                <a:gd name="connsiteY1" fmla="*/ 339396 h 547709"/>
                <a:gd name="connsiteX2" fmla="*/ 193925 w 386387"/>
                <a:gd name="connsiteY2" fmla="*/ 290332 h 547709"/>
                <a:gd name="connsiteX3" fmla="*/ 71799 w 386387"/>
                <a:gd name="connsiteY3" fmla="*/ 239434 h 547709"/>
                <a:gd name="connsiteX4" fmla="*/ 17027 w 386387"/>
                <a:gd name="connsiteY4" fmla="*/ 137647 h 547709"/>
                <a:gd name="connsiteX5" fmla="*/ 67728 w 386387"/>
                <a:gd name="connsiteY5" fmla="*/ 38430 h 547709"/>
                <a:gd name="connsiteX6" fmla="*/ 197999 w 386387"/>
                <a:gd name="connsiteY6" fmla="*/ 0 h 547709"/>
                <a:gd name="connsiteX7" fmla="*/ 293851 w 386387"/>
                <a:gd name="connsiteY7" fmla="*/ 20488 h 547709"/>
                <a:gd name="connsiteX8" fmla="*/ 359739 w 386387"/>
                <a:gd name="connsiteY8" fmla="*/ 77604 h 547709"/>
                <a:gd name="connsiteX9" fmla="*/ 383051 w 386387"/>
                <a:gd name="connsiteY9" fmla="*/ 159260 h 547709"/>
                <a:gd name="connsiteX10" fmla="*/ 337164 w 386387"/>
                <a:gd name="connsiteY10" fmla="*/ 159260 h 547709"/>
                <a:gd name="connsiteX11" fmla="*/ 299414 w 386387"/>
                <a:gd name="connsiteY11" fmla="*/ 71744 h 547709"/>
                <a:gd name="connsiteX12" fmla="*/ 197999 w 386387"/>
                <a:gd name="connsiteY12" fmla="*/ 38430 h 547709"/>
                <a:gd name="connsiteX13" fmla="*/ 99553 w 386387"/>
                <a:gd name="connsiteY13" fmla="*/ 65884 h 547709"/>
                <a:gd name="connsiteX14" fmla="*/ 62917 w 386387"/>
                <a:gd name="connsiteY14" fmla="*/ 136925 h 547709"/>
                <a:gd name="connsiteX15" fmla="*/ 95852 w 386387"/>
                <a:gd name="connsiteY15" fmla="*/ 203191 h 547709"/>
                <a:gd name="connsiteX16" fmla="*/ 201325 w 386387"/>
                <a:gd name="connsiteY16" fmla="*/ 248589 h 547709"/>
                <a:gd name="connsiteX17" fmla="*/ 311246 w 386387"/>
                <a:gd name="connsiteY17" fmla="*/ 289225 h 547709"/>
                <a:gd name="connsiteX18" fmla="*/ 367504 w 386387"/>
                <a:gd name="connsiteY18" fmla="*/ 339396 h 547709"/>
                <a:gd name="connsiteX19" fmla="*/ 386387 w 386387"/>
                <a:gd name="connsiteY19" fmla="*/ 408584 h 547709"/>
                <a:gd name="connsiteX20" fmla="*/ 335305 w 386387"/>
                <a:gd name="connsiteY20" fmla="*/ 509637 h 547709"/>
                <a:gd name="connsiteX21" fmla="*/ 201325 w 386387"/>
                <a:gd name="connsiteY21" fmla="*/ 547710 h 547709"/>
                <a:gd name="connsiteX22" fmla="*/ 96596 w 386387"/>
                <a:gd name="connsiteY22" fmla="*/ 527570 h 547709"/>
                <a:gd name="connsiteX23" fmla="*/ 24423 w 386387"/>
                <a:gd name="connsiteY23" fmla="*/ 471196 h 547709"/>
                <a:gd name="connsiteX24" fmla="*/ 0 w 386387"/>
                <a:gd name="connsiteY24" fmla="*/ 388091 h 547709"/>
                <a:gd name="connsiteX25" fmla="*/ 45519 w 386387"/>
                <a:gd name="connsiteY25" fmla="*/ 388091 h 547709"/>
                <a:gd name="connsiteX26" fmla="*/ 88081 w 386387"/>
                <a:gd name="connsiteY26" fmla="*/ 477051 h 547709"/>
                <a:gd name="connsiteX27" fmla="*/ 201325 w 386387"/>
                <a:gd name="connsiteY27" fmla="*/ 509637 h 547709"/>
                <a:gd name="connsiteX28" fmla="*/ 302376 w 386387"/>
                <a:gd name="connsiteY28" fmla="*/ 482170 h 547709"/>
                <a:gd name="connsiteX29" fmla="*/ 340489 w 386387"/>
                <a:gd name="connsiteY29" fmla="*/ 409319 h 54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6387" h="547709">
                  <a:moveTo>
                    <a:pt x="340489" y="409319"/>
                  </a:moveTo>
                  <a:cubicBezTo>
                    <a:pt x="340489" y="379784"/>
                    <a:pt x="330007" y="356471"/>
                    <a:pt x="309045" y="339396"/>
                  </a:cubicBezTo>
                  <a:cubicBezTo>
                    <a:pt x="288060" y="322055"/>
                    <a:pt x="249697" y="305703"/>
                    <a:pt x="193925" y="290332"/>
                  </a:cubicBezTo>
                  <a:cubicBezTo>
                    <a:pt x="138169" y="274698"/>
                    <a:pt x="97456" y="257738"/>
                    <a:pt x="71799" y="239434"/>
                  </a:cubicBezTo>
                  <a:cubicBezTo>
                    <a:pt x="35283" y="213566"/>
                    <a:pt x="17027" y="179630"/>
                    <a:pt x="17027" y="137647"/>
                  </a:cubicBezTo>
                  <a:cubicBezTo>
                    <a:pt x="17027" y="96886"/>
                    <a:pt x="33925" y="63812"/>
                    <a:pt x="67728" y="38430"/>
                  </a:cubicBezTo>
                  <a:cubicBezTo>
                    <a:pt x="101778" y="12803"/>
                    <a:pt x="145200" y="0"/>
                    <a:pt x="197999" y="0"/>
                  </a:cubicBezTo>
                  <a:cubicBezTo>
                    <a:pt x="233774" y="0"/>
                    <a:pt x="265727" y="6819"/>
                    <a:pt x="293851" y="20488"/>
                  </a:cubicBezTo>
                  <a:cubicBezTo>
                    <a:pt x="322238" y="34152"/>
                    <a:pt x="344200" y="53201"/>
                    <a:pt x="359739" y="77604"/>
                  </a:cubicBezTo>
                  <a:cubicBezTo>
                    <a:pt x="375282" y="102009"/>
                    <a:pt x="383051" y="129240"/>
                    <a:pt x="383051" y="159260"/>
                  </a:cubicBezTo>
                  <a:lnTo>
                    <a:pt x="337164" y="159260"/>
                  </a:lnTo>
                  <a:cubicBezTo>
                    <a:pt x="337164" y="122878"/>
                    <a:pt x="324579" y="93714"/>
                    <a:pt x="299414" y="71744"/>
                  </a:cubicBezTo>
                  <a:cubicBezTo>
                    <a:pt x="274248" y="49530"/>
                    <a:pt x="240438" y="38430"/>
                    <a:pt x="197999" y="38430"/>
                  </a:cubicBezTo>
                  <a:cubicBezTo>
                    <a:pt x="156800" y="38430"/>
                    <a:pt x="123981" y="47581"/>
                    <a:pt x="99553" y="65884"/>
                  </a:cubicBezTo>
                  <a:cubicBezTo>
                    <a:pt x="75130" y="83945"/>
                    <a:pt x="62917" y="107628"/>
                    <a:pt x="62917" y="136925"/>
                  </a:cubicBezTo>
                  <a:cubicBezTo>
                    <a:pt x="62917" y="164013"/>
                    <a:pt x="73899" y="186094"/>
                    <a:pt x="95852" y="203191"/>
                  </a:cubicBezTo>
                  <a:cubicBezTo>
                    <a:pt x="117816" y="220269"/>
                    <a:pt x="152976" y="235402"/>
                    <a:pt x="201325" y="248589"/>
                  </a:cubicBezTo>
                  <a:cubicBezTo>
                    <a:pt x="249697" y="261532"/>
                    <a:pt x="286344" y="275076"/>
                    <a:pt x="311246" y="289225"/>
                  </a:cubicBezTo>
                  <a:cubicBezTo>
                    <a:pt x="336168" y="303133"/>
                    <a:pt x="354928" y="319866"/>
                    <a:pt x="367504" y="339396"/>
                  </a:cubicBezTo>
                  <a:cubicBezTo>
                    <a:pt x="380089" y="358923"/>
                    <a:pt x="386387" y="381975"/>
                    <a:pt x="386387" y="408584"/>
                  </a:cubicBezTo>
                  <a:cubicBezTo>
                    <a:pt x="386387" y="450565"/>
                    <a:pt x="369366" y="484255"/>
                    <a:pt x="335305" y="509637"/>
                  </a:cubicBezTo>
                  <a:cubicBezTo>
                    <a:pt x="301515" y="535019"/>
                    <a:pt x="256855" y="547710"/>
                    <a:pt x="201325" y="547710"/>
                  </a:cubicBezTo>
                  <a:cubicBezTo>
                    <a:pt x="163334" y="547710"/>
                    <a:pt x="128426" y="541012"/>
                    <a:pt x="96596" y="527570"/>
                  </a:cubicBezTo>
                  <a:cubicBezTo>
                    <a:pt x="65012" y="514158"/>
                    <a:pt x="40959" y="495352"/>
                    <a:pt x="24423" y="471196"/>
                  </a:cubicBezTo>
                  <a:cubicBezTo>
                    <a:pt x="8138" y="447025"/>
                    <a:pt x="0" y="419328"/>
                    <a:pt x="0" y="388091"/>
                  </a:cubicBezTo>
                  <a:lnTo>
                    <a:pt x="45519" y="388091"/>
                  </a:lnTo>
                  <a:cubicBezTo>
                    <a:pt x="45519" y="425674"/>
                    <a:pt x="59707" y="455332"/>
                    <a:pt x="88081" y="477051"/>
                  </a:cubicBezTo>
                  <a:cubicBezTo>
                    <a:pt x="116458" y="498770"/>
                    <a:pt x="154207" y="509637"/>
                    <a:pt x="201325" y="509637"/>
                  </a:cubicBezTo>
                  <a:cubicBezTo>
                    <a:pt x="243271" y="509637"/>
                    <a:pt x="276964" y="500486"/>
                    <a:pt x="302376" y="482170"/>
                  </a:cubicBezTo>
                  <a:cubicBezTo>
                    <a:pt x="327783" y="463869"/>
                    <a:pt x="340489" y="439575"/>
                    <a:pt x="340489" y="409319"/>
                  </a:cubicBez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4C94F2A-7C1C-9B2F-A9EB-75EF85168A88}"/>
                </a:ext>
              </a:extLst>
            </p:cNvPr>
            <p:cNvSpPr/>
            <p:nvPr/>
          </p:nvSpPr>
          <p:spPr>
            <a:xfrm>
              <a:off x="1024869" y="3211077"/>
              <a:ext cx="335321" cy="533096"/>
            </a:xfrm>
            <a:custGeom>
              <a:avLst/>
              <a:gdLst>
                <a:gd name="connsiteX0" fmla="*/ 297573 w 335321"/>
                <a:gd name="connsiteY0" fmla="*/ 277530 h 533096"/>
                <a:gd name="connsiteX1" fmla="*/ 45536 w 335321"/>
                <a:gd name="connsiteY1" fmla="*/ 277530 h 533096"/>
                <a:gd name="connsiteX2" fmla="*/ 45536 w 335321"/>
                <a:gd name="connsiteY2" fmla="*/ 495008 h 533096"/>
                <a:gd name="connsiteX3" fmla="*/ 335322 w 335321"/>
                <a:gd name="connsiteY3" fmla="*/ 495008 h 533096"/>
                <a:gd name="connsiteX4" fmla="*/ 335322 w 335321"/>
                <a:gd name="connsiteY4" fmla="*/ 533097 h 533096"/>
                <a:gd name="connsiteX5" fmla="*/ 0 w 335321"/>
                <a:gd name="connsiteY5" fmla="*/ 533097 h 533096"/>
                <a:gd name="connsiteX6" fmla="*/ 0 w 335321"/>
                <a:gd name="connsiteY6" fmla="*/ 0 h 533096"/>
                <a:gd name="connsiteX7" fmla="*/ 333469 w 335321"/>
                <a:gd name="connsiteY7" fmla="*/ 0 h 533096"/>
                <a:gd name="connsiteX8" fmla="*/ 333469 w 335321"/>
                <a:gd name="connsiteY8" fmla="*/ 38453 h 533096"/>
                <a:gd name="connsiteX9" fmla="*/ 45536 w 335321"/>
                <a:gd name="connsiteY9" fmla="*/ 38453 h 533096"/>
                <a:gd name="connsiteX10" fmla="*/ 45536 w 335321"/>
                <a:gd name="connsiteY10" fmla="*/ 239457 h 533096"/>
                <a:gd name="connsiteX11" fmla="*/ 297573 w 335321"/>
                <a:gd name="connsiteY11" fmla="*/ 239457 h 533096"/>
                <a:gd name="connsiteX12" fmla="*/ 297573 w 335321"/>
                <a:gd name="connsiteY12" fmla="*/ 277530 h 53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321" h="533096">
                  <a:moveTo>
                    <a:pt x="297573" y="277530"/>
                  </a:moveTo>
                  <a:lnTo>
                    <a:pt x="45536" y="277530"/>
                  </a:lnTo>
                  <a:lnTo>
                    <a:pt x="45536" y="495008"/>
                  </a:lnTo>
                  <a:lnTo>
                    <a:pt x="335322" y="495008"/>
                  </a:lnTo>
                  <a:lnTo>
                    <a:pt x="335322" y="533097"/>
                  </a:lnTo>
                  <a:lnTo>
                    <a:pt x="0" y="533097"/>
                  </a:lnTo>
                  <a:lnTo>
                    <a:pt x="0" y="0"/>
                  </a:lnTo>
                  <a:lnTo>
                    <a:pt x="333469" y="0"/>
                  </a:lnTo>
                  <a:lnTo>
                    <a:pt x="333469" y="38453"/>
                  </a:lnTo>
                  <a:lnTo>
                    <a:pt x="45536" y="38453"/>
                  </a:lnTo>
                  <a:lnTo>
                    <a:pt x="45536" y="239457"/>
                  </a:lnTo>
                  <a:lnTo>
                    <a:pt x="297573" y="239457"/>
                  </a:lnTo>
                  <a:lnTo>
                    <a:pt x="297573" y="27753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9D498A8-A27F-B2BB-6738-A3052A9E45A0}"/>
                </a:ext>
              </a:extLst>
            </p:cNvPr>
            <p:cNvSpPr/>
            <p:nvPr/>
          </p:nvSpPr>
          <p:spPr>
            <a:xfrm>
              <a:off x="1406477" y="3203770"/>
              <a:ext cx="401195" cy="547714"/>
            </a:xfrm>
            <a:custGeom>
              <a:avLst/>
              <a:gdLst>
                <a:gd name="connsiteX0" fmla="*/ 401195 w 401195"/>
                <a:gd name="connsiteY0" fmla="*/ 374178 h 547714"/>
                <a:gd name="connsiteX1" fmla="*/ 340118 w 401195"/>
                <a:gd name="connsiteY1" fmla="*/ 503051 h 547714"/>
                <a:gd name="connsiteX2" fmla="*/ 202809 w 401195"/>
                <a:gd name="connsiteY2" fmla="*/ 547714 h 547714"/>
                <a:gd name="connsiteX3" fmla="*/ 96606 w 401195"/>
                <a:gd name="connsiteY3" fmla="*/ 518071 h 547714"/>
                <a:gd name="connsiteX4" fmla="*/ 25536 w 401195"/>
                <a:gd name="connsiteY4" fmla="*/ 434216 h 547714"/>
                <a:gd name="connsiteX5" fmla="*/ 0 w 401195"/>
                <a:gd name="connsiteY5" fmla="*/ 309739 h 547714"/>
                <a:gd name="connsiteX6" fmla="*/ 0 w 401195"/>
                <a:gd name="connsiteY6" fmla="*/ 240540 h 547714"/>
                <a:gd name="connsiteX7" fmla="*/ 25165 w 401195"/>
                <a:gd name="connsiteY7" fmla="*/ 114598 h 547714"/>
                <a:gd name="connsiteX8" fmla="*/ 97339 w 401195"/>
                <a:gd name="connsiteY8" fmla="*/ 30002 h 547714"/>
                <a:gd name="connsiteX9" fmla="*/ 206155 w 401195"/>
                <a:gd name="connsiteY9" fmla="*/ 0 h 547714"/>
                <a:gd name="connsiteX10" fmla="*/ 342715 w 401195"/>
                <a:gd name="connsiteY10" fmla="*/ 46482 h 547714"/>
                <a:gd name="connsiteX11" fmla="*/ 401195 w 401195"/>
                <a:gd name="connsiteY11" fmla="*/ 174275 h 547714"/>
                <a:gd name="connsiteX12" fmla="*/ 355297 w 401195"/>
                <a:gd name="connsiteY12" fmla="*/ 174275 h 547714"/>
                <a:gd name="connsiteX13" fmla="*/ 206155 w 401195"/>
                <a:gd name="connsiteY13" fmla="*/ 38436 h 547714"/>
                <a:gd name="connsiteX14" fmla="*/ 89199 w 401195"/>
                <a:gd name="connsiteY14" fmla="*/ 92620 h 547714"/>
                <a:gd name="connsiteX15" fmla="*/ 45904 w 401195"/>
                <a:gd name="connsiteY15" fmla="*/ 242366 h 547714"/>
                <a:gd name="connsiteX16" fmla="*/ 45904 w 401195"/>
                <a:gd name="connsiteY16" fmla="*/ 307531 h 547714"/>
                <a:gd name="connsiteX17" fmla="*/ 88081 w 401195"/>
                <a:gd name="connsiteY17" fmla="*/ 454724 h 547714"/>
                <a:gd name="connsiteX18" fmla="*/ 202809 w 401195"/>
                <a:gd name="connsiteY18" fmla="*/ 509641 h 547714"/>
                <a:gd name="connsiteX19" fmla="*/ 310508 w 401195"/>
                <a:gd name="connsiteY19" fmla="*/ 475952 h 547714"/>
                <a:gd name="connsiteX20" fmla="*/ 355297 w 401195"/>
                <a:gd name="connsiteY20" fmla="*/ 374178 h 547714"/>
                <a:gd name="connsiteX21" fmla="*/ 401195 w 401195"/>
                <a:gd name="connsiteY21" fmla="*/ 374178 h 5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1195" h="547714">
                  <a:moveTo>
                    <a:pt x="401195" y="374178"/>
                  </a:moveTo>
                  <a:cubicBezTo>
                    <a:pt x="395020" y="430307"/>
                    <a:pt x="374667" y="473270"/>
                    <a:pt x="340118" y="503051"/>
                  </a:cubicBezTo>
                  <a:cubicBezTo>
                    <a:pt x="305836" y="532832"/>
                    <a:pt x="260055" y="547714"/>
                    <a:pt x="202809" y="547714"/>
                  </a:cubicBezTo>
                  <a:cubicBezTo>
                    <a:pt x="162841" y="547714"/>
                    <a:pt x="127440" y="537828"/>
                    <a:pt x="96606" y="518071"/>
                  </a:cubicBezTo>
                  <a:cubicBezTo>
                    <a:pt x="65995" y="498299"/>
                    <a:pt x="42315" y="470342"/>
                    <a:pt x="25536" y="434216"/>
                  </a:cubicBezTo>
                  <a:cubicBezTo>
                    <a:pt x="8771" y="397844"/>
                    <a:pt x="245" y="356353"/>
                    <a:pt x="0" y="309739"/>
                  </a:cubicBezTo>
                  <a:lnTo>
                    <a:pt x="0" y="240540"/>
                  </a:lnTo>
                  <a:cubicBezTo>
                    <a:pt x="0" y="193184"/>
                    <a:pt x="8386" y="151201"/>
                    <a:pt x="25165" y="114598"/>
                  </a:cubicBezTo>
                  <a:cubicBezTo>
                    <a:pt x="41953" y="77969"/>
                    <a:pt x="65995" y="49795"/>
                    <a:pt x="97339" y="30002"/>
                  </a:cubicBezTo>
                  <a:cubicBezTo>
                    <a:pt x="128928" y="9995"/>
                    <a:pt x="165191" y="0"/>
                    <a:pt x="206155" y="0"/>
                  </a:cubicBezTo>
                  <a:cubicBezTo>
                    <a:pt x="263896" y="0"/>
                    <a:pt x="309407" y="15496"/>
                    <a:pt x="342715" y="46482"/>
                  </a:cubicBezTo>
                  <a:cubicBezTo>
                    <a:pt x="376277" y="77248"/>
                    <a:pt x="395774" y="119835"/>
                    <a:pt x="401195" y="174275"/>
                  </a:cubicBezTo>
                  <a:lnTo>
                    <a:pt x="355297" y="174275"/>
                  </a:lnTo>
                  <a:cubicBezTo>
                    <a:pt x="343953" y="83712"/>
                    <a:pt x="294236" y="38436"/>
                    <a:pt x="206155" y="38436"/>
                  </a:cubicBezTo>
                  <a:cubicBezTo>
                    <a:pt x="157298" y="38436"/>
                    <a:pt x="118307" y="56498"/>
                    <a:pt x="89199" y="92620"/>
                  </a:cubicBezTo>
                  <a:cubicBezTo>
                    <a:pt x="60329" y="128743"/>
                    <a:pt x="45904" y="178672"/>
                    <a:pt x="45904" y="242366"/>
                  </a:cubicBezTo>
                  <a:lnTo>
                    <a:pt x="45904" y="307531"/>
                  </a:lnTo>
                  <a:cubicBezTo>
                    <a:pt x="45904" y="369044"/>
                    <a:pt x="59959" y="418107"/>
                    <a:pt x="88081" y="454724"/>
                  </a:cubicBezTo>
                  <a:cubicBezTo>
                    <a:pt x="116468" y="491341"/>
                    <a:pt x="154703" y="509641"/>
                    <a:pt x="202809" y="509641"/>
                  </a:cubicBezTo>
                  <a:cubicBezTo>
                    <a:pt x="250434" y="509641"/>
                    <a:pt x="286344" y="498422"/>
                    <a:pt x="310508" y="475952"/>
                  </a:cubicBezTo>
                  <a:cubicBezTo>
                    <a:pt x="334697" y="453252"/>
                    <a:pt x="349622" y="419333"/>
                    <a:pt x="355297" y="374178"/>
                  </a:cubicBezTo>
                  <a:lnTo>
                    <a:pt x="401195" y="374178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9CDC740-D950-2EEB-B009-95ED8FA2B634}"/>
                </a:ext>
              </a:extLst>
            </p:cNvPr>
            <p:cNvSpPr/>
            <p:nvPr/>
          </p:nvSpPr>
          <p:spPr>
            <a:xfrm>
              <a:off x="1879865" y="3211081"/>
              <a:ext cx="379351" cy="540418"/>
            </a:xfrm>
            <a:custGeom>
              <a:avLst/>
              <a:gdLst>
                <a:gd name="connsiteX0" fmla="*/ 379351 w 379351"/>
                <a:gd name="connsiteY0" fmla="*/ 0 h 540418"/>
                <a:gd name="connsiteX1" fmla="*/ 379351 w 379351"/>
                <a:gd name="connsiteY1" fmla="*/ 363940 h 540418"/>
                <a:gd name="connsiteX2" fmla="*/ 355300 w 379351"/>
                <a:gd name="connsiteY2" fmla="*/ 457666 h 540418"/>
                <a:gd name="connsiteX3" fmla="*/ 288316 w 379351"/>
                <a:gd name="connsiteY3" fmla="*/ 519175 h 540418"/>
                <a:gd name="connsiteX4" fmla="*/ 189491 w 379351"/>
                <a:gd name="connsiteY4" fmla="*/ 540419 h 540418"/>
                <a:gd name="connsiteX5" fmla="*/ 52937 w 379351"/>
                <a:gd name="connsiteY5" fmla="*/ 494636 h 540418"/>
                <a:gd name="connsiteX6" fmla="*/ 0 w 379351"/>
                <a:gd name="connsiteY6" fmla="*/ 367235 h 540418"/>
                <a:gd name="connsiteX7" fmla="*/ 0 w 379351"/>
                <a:gd name="connsiteY7" fmla="*/ 0 h 540418"/>
                <a:gd name="connsiteX8" fmla="*/ 45166 w 379351"/>
                <a:gd name="connsiteY8" fmla="*/ 0 h 540418"/>
                <a:gd name="connsiteX9" fmla="*/ 45166 w 379351"/>
                <a:gd name="connsiteY9" fmla="*/ 360644 h 540418"/>
                <a:gd name="connsiteX10" fmla="*/ 84016 w 379351"/>
                <a:gd name="connsiteY10" fmla="*/ 465361 h 540418"/>
                <a:gd name="connsiteX11" fmla="*/ 189491 w 379351"/>
                <a:gd name="connsiteY11" fmla="*/ 502330 h 540418"/>
                <a:gd name="connsiteX12" fmla="*/ 294590 w 379351"/>
                <a:gd name="connsiteY12" fmla="*/ 464977 h 540418"/>
                <a:gd name="connsiteX13" fmla="*/ 333473 w 379351"/>
                <a:gd name="connsiteY13" fmla="*/ 361012 h 540418"/>
                <a:gd name="connsiteX14" fmla="*/ 333473 w 379351"/>
                <a:gd name="connsiteY14" fmla="*/ 0 h 540418"/>
                <a:gd name="connsiteX15" fmla="*/ 379351 w 379351"/>
                <a:gd name="connsiteY15" fmla="*/ 0 h 54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9351" h="540418">
                  <a:moveTo>
                    <a:pt x="379351" y="0"/>
                  </a:moveTo>
                  <a:lnTo>
                    <a:pt x="379351" y="363940"/>
                  </a:lnTo>
                  <a:cubicBezTo>
                    <a:pt x="379106" y="399821"/>
                    <a:pt x="371084" y="431058"/>
                    <a:pt x="355300" y="457666"/>
                  </a:cubicBezTo>
                  <a:cubicBezTo>
                    <a:pt x="339502" y="484275"/>
                    <a:pt x="317168" y="504767"/>
                    <a:pt x="288316" y="519175"/>
                  </a:cubicBezTo>
                  <a:cubicBezTo>
                    <a:pt x="259679" y="533337"/>
                    <a:pt x="226747" y="540419"/>
                    <a:pt x="189491" y="540419"/>
                  </a:cubicBezTo>
                  <a:cubicBezTo>
                    <a:pt x="132758" y="540419"/>
                    <a:pt x="87222" y="525153"/>
                    <a:pt x="52937" y="494636"/>
                  </a:cubicBezTo>
                  <a:cubicBezTo>
                    <a:pt x="18882" y="463889"/>
                    <a:pt x="1241" y="421417"/>
                    <a:pt x="0" y="367235"/>
                  </a:cubicBezTo>
                  <a:lnTo>
                    <a:pt x="0" y="0"/>
                  </a:lnTo>
                  <a:lnTo>
                    <a:pt x="45166" y="0"/>
                  </a:lnTo>
                  <a:lnTo>
                    <a:pt x="45166" y="360644"/>
                  </a:lnTo>
                  <a:cubicBezTo>
                    <a:pt x="45166" y="405553"/>
                    <a:pt x="58115" y="440454"/>
                    <a:pt x="84016" y="465361"/>
                  </a:cubicBezTo>
                  <a:cubicBezTo>
                    <a:pt x="109917" y="490007"/>
                    <a:pt x="145073" y="502330"/>
                    <a:pt x="189491" y="502330"/>
                  </a:cubicBezTo>
                  <a:cubicBezTo>
                    <a:pt x="233910" y="502330"/>
                    <a:pt x="268944" y="489884"/>
                    <a:pt x="294590" y="464977"/>
                  </a:cubicBezTo>
                  <a:cubicBezTo>
                    <a:pt x="320512" y="440086"/>
                    <a:pt x="333473" y="405431"/>
                    <a:pt x="333473" y="361012"/>
                  </a:cubicBezTo>
                  <a:lnTo>
                    <a:pt x="333473" y="0"/>
                  </a:lnTo>
                  <a:lnTo>
                    <a:pt x="379351" y="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71408AA-E4C3-058E-D7B7-371F05DFEE53}"/>
                </a:ext>
              </a:extLst>
            </p:cNvPr>
            <p:cNvSpPr/>
            <p:nvPr/>
          </p:nvSpPr>
          <p:spPr>
            <a:xfrm>
              <a:off x="2354700" y="3211083"/>
              <a:ext cx="381150" cy="533075"/>
            </a:xfrm>
            <a:custGeom>
              <a:avLst/>
              <a:gdLst>
                <a:gd name="connsiteX0" fmla="*/ 202470 w 381150"/>
                <a:gd name="connsiteY0" fmla="*/ 311217 h 533075"/>
                <a:gd name="connsiteX1" fmla="*/ 45847 w 381150"/>
                <a:gd name="connsiteY1" fmla="*/ 311217 h 533075"/>
                <a:gd name="connsiteX2" fmla="*/ 45847 w 381150"/>
                <a:gd name="connsiteY2" fmla="*/ 533075 h 533075"/>
                <a:gd name="connsiteX3" fmla="*/ 0 w 381150"/>
                <a:gd name="connsiteY3" fmla="*/ 533075 h 533075"/>
                <a:gd name="connsiteX4" fmla="*/ 0 w 381150"/>
                <a:gd name="connsiteY4" fmla="*/ 0 h 533075"/>
                <a:gd name="connsiteX5" fmla="*/ 175183 w 381150"/>
                <a:gd name="connsiteY5" fmla="*/ 0 h 533075"/>
                <a:gd name="connsiteX6" fmla="*/ 309749 w 381150"/>
                <a:gd name="connsiteY6" fmla="*/ 41373 h 533075"/>
                <a:gd name="connsiteX7" fmla="*/ 358235 w 381150"/>
                <a:gd name="connsiteY7" fmla="*/ 157067 h 533075"/>
                <a:gd name="connsiteX8" fmla="*/ 327956 w 381150"/>
                <a:gd name="connsiteY8" fmla="*/ 247498 h 533075"/>
                <a:gd name="connsiteX9" fmla="*/ 246584 w 381150"/>
                <a:gd name="connsiteY9" fmla="*/ 301686 h 533075"/>
                <a:gd name="connsiteX10" fmla="*/ 381151 w 381150"/>
                <a:gd name="connsiteY10" fmla="*/ 528324 h 533075"/>
                <a:gd name="connsiteX11" fmla="*/ 381151 w 381150"/>
                <a:gd name="connsiteY11" fmla="*/ 533075 h 533075"/>
                <a:gd name="connsiteX12" fmla="*/ 332680 w 381150"/>
                <a:gd name="connsiteY12" fmla="*/ 533075 h 533075"/>
                <a:gd name="connsiteX13" fmla="*/ 202470 w 381150"/>
                <a:gd name="connsiteY13" fmla="*/ 311217 h 533075"/>
                <a:gd name="connsiteX14" fmla="*/ 202470 w 381150"/>
                <a:gd name="connsiteY14" fmla="*/ 311217 h 533075"/>
                <a:gd name="connsiteX15" fmla="*/ 45847 w 381150"/>
                <a:gd name="connsiteY15" fmla="*/ 272770 h 533075"/>
                <a:gd name="connsiteX16" fmla="*/ 185490 w 381150"/>
                <a:gd name="connsiteY16" fmla="*/ 272770 h 533075"/>
                <a:gd name="connsiteX17" fmla="*/ 277553 w 381150"/>
                <a:gd name="connsiteY17" fmla="*/ 240555 h 533075"/>
                <a:gd name="connsiteX18" fmla="*/ 312387 w 381150"/>
                <a:gd name="connsiteY18" fmla="*/ 157067 h 533075"/>
                <a:gd name="connsiteX19" fmla="*/ 276157 w 381150"/>
                <a:gd name="connsiteY19" fmla="*/ 69569 h 533075"/>
                <a:gd name="connsiteX20" fmla="*/ 174293 w 381150"/>
                <a:gd name="connsiteY20" fmla="*/ 38445 h 533075"/>
                <a:gd name="connsiteX21" fmla="*/ 45847 w 381150"/>
                <a:gd name="connsiteY21" fmla="*/ 38445 h 533075"/>
                <a:gd name="connsiteX22" fmla="*/ 45847 w 381150"/>
                <a:gd name="connsiteY22" fmla="*/ 272770 h 53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1150" h="533075">
                  <a:moveTo>
                    <a:pt x="202470" y="311217"/>
                  </a:moveTo>
                  <a:lnTo>
                    <a:pt x="45847" y="311217"/>
                  </a:lnTo>
                  <a:lnTo>
                    <a:pt x="45847" y="533075"/>
                  </a:lnTo>
                  <a:lnTo>
                    <a:pt x="0" y="533075"/>
                  </a:lnTo>
                  <a:lnTo>
                    <a:pt x="0" y="0"/>
                  </a:lnTo>
                  <a:lnTo>
                    <a:pt x="175183" y="0"/>
                  </a:lnTo>
                  <a:cubicBezTo>
                    <a:pt x="232580" y="0"/>
                    <a:pt x="277553" y="13801"/>
                    <a:pt x="309749" y="41373"/>
                  </a:cubicBezTo>
                  <a:cubicBezTo>
                    <a:pt x="342129" y="68951"/>
                    <a:pt x="358235" y="107521"/>
                    <a:pt x="358235" y="157067"/>
                  </a:cubicBezTo>
                  <a:cubicBezTo>
                    <a:pt x="358235" y="191248"/>
                    <a:pt x="348264" y="221391"/>
                    <a:pt x="327956" y="247498"/>
                  </a:cubicBezTo>
                  <a:cubicBezTo>
                    <a:pt x="307648" y="273628"/>
                    <a:pt x="280529" y="291690"/>
                    <a:pt x="246584" y="301686"/>
                  </a:cubicBezTo>
                  <a:lnTo>
                    <a:pt x="381151" y="528324"/>
                  </a:lnTo>
                  <a:lnTo>
                    <a:pt x="381151" y="533075"/>
                  </a:lnTo>
                  <a:lnTo>
                    <a:pt x="332680" y="533075"/>
                  </a:lnTo>
                  <a:lnTo>
                    <a:pt x="202470" y="311217"/>
                  </a:lnTo>
                  <a:lnTo>
                    <a:pt x="202470" y="311217"/>
                  </a:lnTo>
                  <a:close/>
                  <a:moveTo>
                    <a:pt x="45847" y="272770"/>
                  </a:moveTo>
                  <a:lnTo>
                    <a:pt x="185490" y="272770"/>
                  </a:lnTo>
                  <a:cubicBezTo>
                    <a:pt x="223653" y="272770"/>
                    <a:pt x="254453" y="262027"/>
                    <a:pt x="277553" y="240555"/>
                  </a:cubicBezTo>
                  <a:cubicBezTo>
                    <a:pt x="300822" y="219060"/>
                    <a:pt x="312387" y="191248"/>
                    <a:pt x="312387" y="157067"/>
                  </a:cubicBezTo>
                  <a:cubicBezTo>
                    <a:pt x="312387" y="119481"/>
                    <a:pt x="300300" y="90304"/>
                    <a:pt x="276157" y="69569"/>
                  </a:cubicBezTo>
                  <a:cubicBezTo>
                    <a:pt x="251999" y="48821"/>
                    <a:pt x="218054" y="38445"/>
                    <a:pt x="174293" y="38445"/>
                  </a:cubicBezTo>
                  <a:lnTo>
                    <a:pt x="45847" y="38445"/>
                  </a:lnTo>
                  <a:lnTo>
                    <a:pt x="45847" y="27277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F04B1CC-745E-FD48-87FD-F8F7E072BF03}"/>
                </a:ext>
              </a:extLst>
            </p:cNvPr>
            <p:cNvSpPr/>
            <p:nvPr/>
          </p:nvSpPr>
          <p:spPr>
            <a:xfrm>
              <a:off x="2816700" y="3211086"/>
              <a:ext cx="45525" cy="533072"/>
            </a:xfrm>
            <a:custGeom>
              <a:avLst/>
              <a:gdLst>
                <a:gd name="connsiteX0" fmla="*/ 0 w 45525"/>
                <a:gd name="connsiteY0" fmla="*/ 533072 h 533072"/>
                <a:gd name="connsiteX1" fmla="*/ 45525 w 45525"/>
                <a:gd name="connsiteY1" fmla="*/ 533072 h 533072"/>
                <a:gd name="connsiteX2" fmla="*/ 45525 w 45525"/>
                <a:gd name="connsiteY2" fmla="*/ 0 h 533072"/>
                <a:gd name="connsiteX3" fmla="*/ 0 w 45525"/>
                <a:gd name="connsiteY3" fmla="*/ 0 h 533072"/>
                <a:gd name="connsiteX4" fmla="*/ 0 w 45525"/>
                <a:gd name="connsiteY4" fmla="*/ 533072 h 53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5" h="533072">
                  <a:moveTo>
                    <a:pt x="0" y="533072"/>
                  </a:moveTo>
                  <a:lnTo>
                    <a:pt x="45525" y="533072"/>
                  </a:lnTo>
                  <a:lnTo>
                    <a:pt x="45525" y="0"/>
                  </a:lnTo>
                  <a:lnTo>
                    <a:pt x="0" y="0"/>
                  </a:lnTo>
                  <a:lnTo>
                    <a:pt x="0" y="533072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89724CC-E601-4E07-B3DC-72712917F1F2}"/>
                </a:ext>
              </a:extLst>
            </p:cNvPr>
            <p:cNvSpPr/>
            <p:nvPr/>
          </p:nvSpPr>
          <p:spPr>
            <a:xfrm>
              <a:off x="2918380" y="3211078"/>
              <a:ext cx="414588" cy="533095"/>
            </a:xfrm>
            <a:custGeom>
              <a:avLst/>
              <a:gdLst>
                <a:gd name="connsiteX0" fmla="*/ 414589 w 414588"/>
                <a:gd name="connsiteY0" fmla="*/ 38453 h 533095"/>
                <a:gd name="connsiteX1" fmla="*/ 229957 w 414588"/>
                <a:gd name="connsiteY1" fmla="*/ 38453 h 533095"/>
                <a:gd name="connsiteX2" fmla="*/ 229957 w 414588"/>
                <a:gd name="connsiteY2" fmla="*/ 533095 h 533095"/>
                <a:gd name="connsiteX3" fmla="*/ 184463 w 414588"/>
                <a:gd name="connsiteY3" fmla="*/ 533095 h 533095"/>
                <a:gd name="connsiteX4" fmla="*/ 184463 w 414588"/>
                <a:gd name="connsiteY4" fmla="*/ 38453 h 533095"/>
                <a:gd name="connsiteX5" fmla="*/ 0 w 414588"/>
                <a:gd name="connsiteY5" fmla="*/ 38453 h 533095"/>
                <a:gd name="connsiteX6" fmla="*/ 0 w 414588"/>
                <a:gd name="connsiteY6" fmla="*/ 0 h 533095"/>
                <a:gd name="connsiteX7" fmla="*/ 414589 w 414588"/>
                <a:gd name="connsiteY7" fmla="*/ 0 h 533095"/>
                <a:gd name="connsiteX8" fmla="*/ 414589 w 414588"/>
                <a:gd name="connsiteY8" fmla="*/ 38453 h 53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88" h="533095">
                  <a:moveTo>
                    <a:pt x="414589" y="38453"/>
                  </a:moveTo>
                  <a:lnTo>
                    <a:pt x="229957" y="38453"/>
                  </a:lnTo>
                  <a:lnTo>
                    <a:pt x="229957" y="533095"/>
                  </a:lnTo>
                  <a:lnTo>
                    <a:pt x="184463" y="533095"/>
                  </a:lnTo>
                  <a:lnTo>
                    <a:pt x="184463" y="38453"/>
                  </a:lnTo>
                  <a:lnTo>
                    <a:pt x="0" y="38453"/>
                  </a:lnTo>
                  <a:lnTo>
                    <a:pt x="0" y="0"/>
                  </a:lnTo>
                  <a:lnTo>
                    <a:pt x="414589" y="0"/>
                  </a:lnTo>
                  <a:lnTo>
                    <a:pt x="414589" y="38453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2B41B5-E86B-559D-AC89-375BCEC31B40}"/>
                </a:ext>
              </a:extLst>
            </p:cNvPr>
            <p:cNvSpPr/>
            <p:nvPr/>
          </p:nvSpPr>
          <p:spPr>
            <a:xfrm>
              <a:off x="3336635" y="3211078"/>
              <a:ext cx="434529" cy="533095"/>
            </a:xfrm>
            <a:custGeom>
              <a:avLst/>
              <a:gdLst>
                <a:gd name="connsiteX0" fmla="*/ 217349 w 434529"/>
                <a:gd name="connsiteY0" fmla="*/ 290714 h 533095"/>
                <a:gd name="connsiteX1" fmla="*/ 382025 w 434529"/>
                <a:gd name="connsiteY1" fmla="*/ 0 h 533095"/>
                <a:gd name="connsiteX2" fmla="*/ 434529 w 434529"/>
                <a:gd name="connsiteY2" fmla="*/ 0 h 533095"/>
                <a:gd name="connsiteX3" fmla="*/ 239928 w 434529"/>
                <a:gd name="connsiteY3" fmla="*/ 332461 h 533095"/>
                <a:gd name="connsiteX4" fmla="*/ 239928 w 434529"/>
                <a:gd name="connsiteY4" fmla="*/ 533095 h 533095"/>
                <a:gd name="connsiteX5" fmla="*/ 194433 w 434529"/>
                <a:gd name="connsiteY5" fmla="*/ 533095 h 533095"/>
                <a:gd name="connsiteX6" fmla="*/ 194433 w 434529"/>
                <a:gd name="connsiteY6" fmla="*/ 332461 h 533095"/>
                <a:gd name="connsiteX7" fmla="*/ 0 w 434529"/>
                <a:gd name="connsiteY7" fmla="*/ 0 h 533095"/>
                <a:gd name="connsiteX8" fmla="*/ 54084 w 434529"/>
                <a:gd name="connsiteY8" fmla="*/ 0 h 533095"/>
                <a:gd name="connsiteX9" fmla="*/ 217349 w 434529"/>
                <a:gd name="connsiteY9" fmla="*/ 290714 h 53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529" h="533095">
                  <a:moveTo>
                    <a:pt x="217349" y="290714"/>
                  </a:moveTo>
                  <a:lnTo>
                    <a:pt x="382025" y="0"/>
                  </a:lnTo>
                  <a:lnTo>
                    <a:pt x="434529" y="0"/>
                  </a:lnTo>
                  <a:lnTo>
                    <a:pt x="239928" y="332461"/>
                  </a:lnTo>
                  <a:lnTo>
                    <a:pt x="239928" y="533095"/>
                  </a:lnTo>
                  <a:lnTo>
                    <a:pt x="194433" y="533095"/>
                  </a:lnTo>
                  <a:lnTo>
                    <a:pt x="194433" y="332461"/>
                  </a:lnTo>
                  <a:lnTo>
                    <a:pt x="0" y="0"/>
                  </a:lnTo>
                  <a:lnTo>
                    <a:pt x="54084" y="0"/>
                  </a:lnTo>
                  <a:lnTo>
                    <a:pt x="217349" y="290714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F54BD9B-E2E1-7342-A0AA-B1679550E0E1}"/>
                </a:ext>
              </a:extLst>
            </p:cNvPr>
            <p:cNvSpPr/>
            <p:nvPr/>
          </p:nvSpPr>
          <p:spPr>
            <a:xfrm>
              <a:off x="729272" y="1996598"/>
              <a:ext cx="261051" cy="234662"/>
            </a:xfrm>
            <a:custGeom>
              <a:avLst/>
              <a:gdLst>
                <a:gd name="connsiteX0" fmla="*/ 130538 w 261051"/>
                <a:gd name="connsiteY0" fmla="*/ 0 h 234662"/>
                <a:gd name="connsiteX1" fmla="*/ 91372 w 261051"/>
                <a:gd name="connsiteY1" fmla="*/ 81313 h 234662"/>
                <a:gd name="connsiteX2" fmla="*/ 0 w 261051"/>
                <a:gd name="connsiteY2" fmla="*/ 90687 h 234662"/>
                <a:gd name="connsiteX3" fmla="*/ 65263 w 261051"/>
                <a:gd name="connsiteY3" fmla="*/ 153281 h 234662"/>
                <a:gd name="connsiteX4" fmla="*/ 52204 w 261051"/>
                <a:gd name="connsiteY4" fmla="*/ 234663 h 234662"/>
                <a:gd name="connsiteX5" fmla="*/ 130538 w 261051"/>
                <a:gd name="connsiteY5" fmla="*/ 197108 h 234662"/>
                <a:gd name="connsiteX6" fmla="*/ 212106 w 261051"/>
                <a:gd name="connsiteY6" fmla="*/ 234663 h 234662"/>
                <a:gd name="connsiteX7" fmla="*/ 195795 w 261051"/>
                <a:gd name="connsiteY7" fmla="*/ 153281 h 234662"/>
                <a:gd name="connsiteX8" fmla="*/ 261052 w 261051"/>
                <a:gd name="connsiteY8" fmla="*/ 90687 h 234662"/>
                <a:gd name="connsiteX9" fmla="*/ 169686 w 261051"/>
                <a:gd name="connsiteY9" fmla="*/ 81313 h 234662"/>
                <a:gd name="connsiteX10" fmla="*/ 130538 w 261051"/>
                <a:gd name="connsiteY10" fmla="*/ 0 h 23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051" h="234662">
                  <a:moveTo>
                    <a:pt x="130538" y="0"/>
                  </a:moveTo>
                  <a:lnTo>
                    <a:pt x="91372" y="81313"/>
                  </a:lnTo>
                  <a:lnTo>
                    <a:pt x="0" y="90687"/>
                  </a:lnTo>
                  <a:lnTo>
                    <a:pt x="65263" y="153281"/>
                  </a:lnTo>
                  <a:lnTo>
                    <a:pt x="52204" y="234663"/>
                  </a:lnTo>
                  <a:lnTo>
                    <a:pt x="130538" y="197108"/>
                  </a:lnTo>
                  <a:lnTo>
                    <a:pt x="212106" y="234663"/>
                  </a:lnTo>
                  <a:lnTo>
                    <a:pt x="195795" y="153281"/>
                  </a:lnTo>
                  <a:lnTo>
                    <a:pt x="261052" y="90687"/>
                  </a:lnTo>
                  <a:lnTo>
                    <a:pt x="169686" y="81313"/>
                  </a:lnTo>
                  <a:lnTo>
                    <a:pt x="130538" y="0"/>
                  </a:ln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4335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F0C40-8416-C725-5A29-5904ED6B1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5B6E05F-1B67-D404-F556-2E50861A9B2C}"/>
              </a:ext>
            </a:extLst>
          </p:cNvPr>
          <p:cNvSpPr/>
          <p:nvPr/>
        </p:nvSpPr>
        <p:spPr>
          <a:xfrm>
            <a:off x="1114697" y="34447"/>
            <a:ext cx="9927545" cy="1371731"/>
          </a:xfrm>
          <a:prstGeom prst="roundRect">
            <a:avLst>
              <a:gd name="adj" fmla="val 673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4B047E5-8EFE-66C5-2B1A-26468C1D4767}"/>
              </a:ext>
            </a:extLst>
          </p:cNvPr>
          <p:cNvSpPr/>
          <p:nvPr/>
        </p:nvSpPr>
        <p:spPr>
          <a:xfrm>
            <a:off x="1114698" y="1440001"/>
            <a:ext cx="1080000" cy="5384034"/>
          </a:xfrm>
          <a:prstGeom prst="roundRect">
            <a:avLst>
              <a:gd name="adj" fmla="val 806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37E021F-8DAE-4C19-11EF-5BC3E3665641}"/>
              </a:ext>
            </a:extLst>
          </p:cNvPr>
          <p:cNvSpPr/>
          <p:nvPr/>
        </p:nvSpPr>
        <p:spPr>
          <a:xfrm>
            <a:off x="34610" y="36000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15" name="Object 6" descr="preencoded.png">
            <a:extLst>
              <a:ext uri="{FF2B5EF4-FFF2-40B4-BE49-F238E27FC236}">
                <a16:creationId xmlns:a16="http://schemas.microsoft.com/office/drawing/2014/main" id="{B2515590-FCD4-4426-6EDB-31BD9D4E78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16" name="Title 16">
            <a:extLst>
              <a:ext uri="{FF2B5EF4-FFF2-40B4-BE49-F238E27FC236}">
                <a16:creationId xmlns:a16="http://schemas.microsoft.com/office/drawing/2014/main" id="{9734204A-7453-B280-6B1C-033DB2662AE7}"/>
              </a:ext>
            </a:extLst>
          </p:cNvPr>
          <p:cNvSpPr txBox="1">
            <a:spLocks/>
          </p:cNvSpPr>
          <p:nvPr/>
        </p:nvSpPr>
        <p:spPr>
          <a:xfrm>
            <a:off x="1567543" y="514399"/>
            <a:ext cx="10138873" cy="422167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defTabSz="871019">
              <a:lnSpc>
                <a:spcPct val="90000"/>
              </a:lnSpc>
              <a:spcBef>
                <a:spcPct val="0"/>
              </a:spcBef>
              <a:buNone/>
              <a:defRPr sz="3048" b="0" i="0"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dirty="0"/>
              <a:t>ОСНОВНЫЕ ПРЕИМУЩЕСТВА АУТСОРСИНГА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4964CB1-249E-C801-DF9F-8668515CABCB}"/>
              </a:ext>
            </a:extLst>
          </p:cNvPr>
          <p:cNvSpPr/>
          <p:nvPr/>
        </p:nvSpPr>
        <p:spPr>
          <a:xfrm>
            <a:off x="2229756" y="1440000"/>
            <a:ext cx="8812485" cy="5382208"/>
          </a:xfrm>
          <a:prstGeom prst="roundRect">
            <a:avLst>
              <a:gd name="adj" fmla="val 173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9E6E6A-3437-0C12-DA1E-A452C7B4D3F5}"/>
              </a:ext>
            </a:extLst>
          </p:cNvPr>
          <p:cNvGrpSpPr>
            <a:grpSpLocks noChangeAspect="1"/>
          </p:cNvGrpSpPr>
          <p:nvPr/>
        </p:nvGrpSpPr>
        <p:grpSpPr>
          <a:xfrm>
            <a:off x="1384092" y="2034000"/>
            <a:ext cx="541212" cy="540000"/>
            <a:chOff x="3780000" y="5469622"/>
            <a:chExt cx="1804040" cy="1800000"/>
          </a:xfrm>
          <a:solidFill>
            <a:schemeClr val="accent3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AD2E5DD-975E-3DB3-6797-247A92B9B5E4}"/>
                </a:ext>
              </a:extLst>
            </p:cNvPr>
            <p:cNvSpPr/>
            <p:nvPr/>
          </p:nvSpPr>
          <p:spPr>
            <a:xfrm>
              <a:off x="3780000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A8FBB47-3FAE-544A-0158-E71EA739E4FA}"/>
                </a:ext>
              </a:extLst>
            </p:cNvPr>
            <p:cNvSpPr/>
            <p:nvPr/>
          </p:nvSpPr>
          <p:spPr>
            <a:xfrm>
              <a:off x="3983104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F8015C5-EDAE-4195-B6E9-B9EA571552FF}"/>
                </a:ext>
              </a:extLst>
            </p:cNvPr>
            <p:cNvSpPr/>
            <p:nvPr/>
          </p:nvSpPr>
          <p:spPr>
            <a:xfrm>
              <a:off x="4186208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E69EEDD-ECF7-9A5E-8156-B9266A534D3D}"/>
                </a:ext>
              </a:extLst>
            </p:cNvPr>
            <p:cNvSpPr/>
            <p:nvPr/>
          </p:nvSpPr>
          <p:spPr>
            <a:xfrm>
              <a:off x="4389311" y="5469622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A383523-0477-BC00-DE2F-AF038997C312}"/>
                </a:ext>
              </a:extLst>
            </p:cNvPr>
            <p:cNvSpPr/>
            <p:nvPr/>
          </p:nvSpPr>
          <p:spPr>
            <a:xfrm>
              <a:off x="4592415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BBF4A04C-3929-3433-7461-7F944840D03F}"/>
                </a:ext>
              </a:extLst>
            </p:cNvPr>
            <p:cNvSpPr/>
            <p:nvPr/>
          </p:nvSpPr>
          <p:spPr>
            <a:xfrm>
              <a:off x="4795519" y="5469622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ED2D9D5-96C0-C6C8-6843-103BA9B05169}"/>
                </a:ext>
              </a:extLst>
            </p:cNvPr>
            <p:cNvSpPr/>
            <p:nvPr/>
          </p:nvSpPr>
          <p:spPr>
            <a:xfrm>
              <a:off x="4998623" y="5469622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80FB3E4-686B-8FD2-E0B2-59C362300991}"/>
                </a:ext>
              </a:extLst>
            </p:cNvPr>
            <p:cNvSpPr/>
            <p:nvPr/>
          </p:nvSpPr>
          <p:spPr>
            <a:xfrm>
              <a:off x="5201727" y="5469622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1A45F0EA-B9CA-1469-1F02-AFAF381E0D12}"/>
                </a:ext>
              </a:extLst>
            </p:cNvPr>
            <p:cNvSpPr/>
            <p:nvPr/>
          </p:nvSpPr>
          <p:spPr>
            <a:xfrm>
              <a:off x="5410804" y="5469622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55F98CA-1D01-E38A-2B9C-97FC9ACDDDB5}"/>
                </a:ext>
              </a:extLst>
            </p:cNvPr>
            <p:cNvSpPr/>
            <p:nvPr/>
          </p:nvSpPr>
          <p:spPr>
            <a:xfrm>
              <a:off x="3780000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E7D5A9D-D74F-5E59-29BF-DEB5E60F9B9B}"/>
                </a:ext>
              </a:extLst>
            </p:cNvPr>
            <p:cNvSpPr/>
            <p:nvPr/>
          </p:nvSpPr>
          <p:spPr>
            <a:xfrm>
              <a:off x="3983104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A1EE97D-05F7-00EF-F6DD-5D970EC43543}"/>
                </a:ext>
              </a:extLst>
            </p:cNvPr>
            <p:cNvSpPr/>
            <p:nvPr/>
          </p:nvSpPr>
          <p:spPr>
            <a:xfrm>
              <a:off x="4186208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72981A4-541F-BD69-C3E3-9996CBF72A23}"/>
                </a:ext>
              </a:extLst>
            </p:cNvPr>
            <p:cNvSpPr/>
            <p:nvPr/>
          </p:nvSpPr>
          <p:spPr>
            <a:xfrm>
              <a:off x="4389311" y="567294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F0E6A5F0-711B-D2AE-A45B-83ECEFE2F07E}"/>
                </a:ext>
              </a:extLst>
            </p:cNvPr>
            <p:cNvSpPr/>
            <p:nvPr/>
          </p:nvSpPr>
          <p:spPr>
            <a:xfrm>
              <a:off x="4592415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FA2AEF54-71FC-CB0C-A1C2-8DB802AF9293}"/>
                </a:ext>
              </a:extLst>
            </p:cNvPr>
            <p:cNvSpPr/>
            <p:nvPr/>
          </p:nvSpPr>
          <p:spPr>
            <a:xfrm>
              <a:off x="4795519" y="567294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711FB78-5024-65AD-2A37-5AEC447CC79B}"/>
                </a:ext>
              </a:extLst>
            </p:cNvPr>
            <p:cNvSpPr/>
            <p:nvPr/>
          </p:nvSpPr>
          <p:spPr>
            <a:xfrm>
              <a:off x="4998623" y="567294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3C87738-2D5B-DD8B-C187-A0CE22B1321F}"/>
                </a:ext>
              </a:extLst>
            </p:cNvPr>
            <p:cNvSpPr/>
            <p:nvPr/>
          </p:nvSpPr>
          <p:spPr>
            <a:xfrm>
              <a:off x="5201727" y="567294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C46ADEC0-5A61-3DC1-3007-75672D97792D}"/>
                </a:ext>
              </a:extLst>
            </p:cNvPr>
            <p:cNvSpPr/>
            <p:nvPr/>
          </p:nvSpPr>
          <p:spPr>
            <a:xfrm>
              <a:off x="5410804" y="567294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EC95FC2E-6A34-BA51-F792-E403C78A047E}"/>
                </a:ext>
              </a:extLst>
            </p:cNvPr>
            <p:cNvSpPr/>
            <p:nvPr/>
          </p:nvSpPr>
          <p:spPr>
            <a:xfrm>
              <a:off x="3780000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AAE1BA1-8AAC-C996-BB15-2304404B2E41}"/>
                </a:ext>
              </a:extLst>
            </p:cNvPr>
            <p:cNvSpPr/>
            <p:nvPr/>
          </p:nvSpPr>
          <p:spPr>
            <a:xfrm>
              <a:off x="3983104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DB591E2F-EC53-747E-9A9A-FA182139549F}"/>
                </a:ext>
              </a:extLst>
            </p:cNvPr>
            <p:cNvSpPr/>
            <p:nvPr/>
          </p:nvSpPr>
          <p:spPr>
            <a:xfrm>
              <a:off x="4186208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9D1F1F73-9B7F-5317-5276-DBF663DF6619}"/>
                </a:ext>
              </a:extLst>
            </p:cNvPr>
            <p:cNvSpPr/>
            <p:nvPr/>
          </p:nvSpPr>
          <p:spPr>
            <a:xfrm>
              <a:off x="4389311" y="5876267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C133E8F-EFC3-CC66-C528-7A07C92ABE6B}"/>
                </a:ext>
              </a:extLst>
            </p:cNvPr>
            <p:cNvSpPr/>
            <p:nvPr/>
          </p:nvSpPr>
          <p:spPr>
            <a:xfrm>
              <a:off x="4592415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FD9C327C-174B-76E1-329B-C1D34E6D8A8A}"/>
                </a:ext>
              </a:extLst>
            </p:cNvPr>
            <p:cNvSpPr/>
            <p:nvPr/>
          </p:nvSpPr>
          <p:spPr>
            <a:xfrm>
              <a:off x="4795519" y="5876267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833E4BC-D9E7-3F95-71CB-6C5727838D00}"/>
                </a:ext>
              </a:extLst>
            </p:cNvPr>
            <p:cNvSpPr/>
            <p:nvPr/>
          </p:nvSpPr>
          <p:spPr>
            <a:xfrm>
              <a:off x="4998623" y="5876267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EB63C43-FD62-2F6A-A3E5-A2314AE9CCA1}"/>
                </a:ext>
              </a:extLst>
            </p:cNvPr>
            <p:cNvSpPr/>
            <p:nvPr/>
          </p:nvSpPr>
          <p:spPr>
            <a:xfrm>
              <a:off x="5201727" y="5876267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AC1698E4-D08C-3D32-B9DD-11F03204D66A}"/>
                </a:ext>
              </a:extLst>
            </p:cNvPr>
            <p:cNvSpPr/>
            <p:nvPr/>
          </p:nvSpPr>
          <p:spPr>
            <a:xfrm>
              <a:off x="5410804" y="5876267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CB42382D-E963-DDF4-4CD4-A97A3B901B4A}"/>
                </a:ext>
              </a:extLst>
            </p:cNvPr>
            <p:cNvSpPr/>
            <p:nvPr/>
          </p:nvSpPr>
          <p:spPr>
            <a:xfrm>
              <a:off x="3780000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1C40F206-C446-D585-EB33-A9085634EDD3}"/>
                </a:ext>
              </a:extLst>
            </p:cNvPr>
            <p:cNvSpPr/>
            <p:nvPr/>
          </p:nvSpPr>
          <p:spPr>
            <a:xfrm>
              <a:off x="3983104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72CBAFC7-FD38-B49F-3058-56154A4DB5A2}"/>
                </a:ext>
              </a:extLst>
            </p:cNvPr>
            <p:cNvSpPr/>
            <p:nvPr/>
          </p:nvSpPr>
          <p:spPr>
            <a:xfrm>
              <a:off x="4186208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49E7DC29-56C5-02CA-ADDA-93270715081D}"/>
                </a:ext>
              </a:extLst>
            </p:cNvPr>
            <p:cNvSpPr/>
            <p:nvPr/>
          </p:nvSpPr>
          <p:spPr>
            <a:xfrm>
              <a:off x="4389311" y="6079588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16A812E-9063-4097-1EC2-DF59590B0D15}"/>
                </a:ext>
              </a:extLst>
            </p:cNvPr>
            <p:cNvSpPr/>
            <p:nvPr/>
          </p:nvSpPr>
          <p:spPr>
            <a:xfrm>
              <a:off x="4592415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249E2E4F-8DCB-A376-5F42-48C39980B322}"/>
                </a:ext>
              </a:extLst>
            </p:cNvPr>
            <p:cNvSpPr/>
            <p:nvPr/>
          </p:nvSpPr>
          <p:spPr>
            <a:xfrm>
              <a:off x="4795519" y="6079588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544159ED-EEE9-BE0F-9085-A21BA3CD609B}"/>
                </a:ext>
              </a:extLst>
            </p:cNvPr>
            <p:cNvSpPr/>
            <p:nvPr/>
          </p:nvSpPr>
          <p:spPr>
            <a:xfrm>
              <a:off x="4998623" y="6079588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8A6F9D39-0661-EBBB-2423-A163DFF1E63D}"/>
                </a:ext>
              </a:extLst>
            </p:cNvPr>
            <p:cNvSpPr/>
            <p:nvPr/>
          </p:nvSpPr>
          <p:spPr>
            <a:xfrm>
              <a:off x="5201727" y="6079588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FDD4EA5B-351A-4FD4-0843-95750825E546}"/>
                </a:ext>
              </a:extLst>
            </p:cNvPr>
            <p:cNvSpPr/>
            <p:nvPr/>
          </p:nvSpPr>
          <p:spPr>
            <a:xfrm>
              <a:off x="5410804" y="6079588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27634A3-5013-9EEF-8BFD-72803FE5E7A7}"/>
                </a:ext>
              </a:extLst>
            </p:cNvPr>
            <p:cNvSpPr/>
            <p:nvPr/>
          </p:nvSpPr>
          <p:spPr>
            <a:xfrm>
              <a:off x="3780000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4B346CA9-465B-D2C3-B85C-27960A335527}"/>
                </a:ext>
              </a:extLst>
            </p:cNvPr>
            <p:cNvSpPr/>
            <p:nvPr/>
          </p:nvSpPr>
          <p:spPr>
            <a:xfrm>
              <a:off x="3983104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E444A69F-A203-D293-6E05-1AA444B07C3B}"/>
                </a:ext>
              </a:extLst>
            </p:cNvPr>
            <p:cNvSpPr/>
            <p:nvPr/>
          </p:nvSpPr>
          <p:spPr>
            <a:xfrm>
              <a:off x="4186208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2 w 275342"/>
                <a:gd name="connsiteY2" fmla="*/ 104553 h 275637"/>
                <a:gd name="connsiteX3" fmla="*/ 275342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FC2B4877-70CC-18A0-20E9-6B710B52EF10}"/>
                </a:ext>
              </a:extLst>
            </p:cNvPr>
            <p:cNvSpPr/>
            <p:nvPr/>
          </p:nvSpPr>
          <p:spPr>
            <a:xfrm>
              <a:off x="4389311" y="6282911"/>
              <a:ext cx="173235" cy="173421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2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F1D074E8-70F4-9E0F-94BB-70FEDC04DA71}"/>
                </a:ext>
              </a:extLst>
            </p:cNvPr>
            <p:cNvSpPr/>
            <p:nvPr/>
          </p:nvSpPr>
          <p:spPr>
            <a:xfrm>
              <a:off x="4592415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C933DEC-D2A2-AB2A-49D9-1F8468BC95CE}"/>
                </a:ext>
              </a:extLst>
            </p:cNvPr>
            <p:cNvSpPr/>
            <p:nvPr/>
          </p:nvSpPr>
          <p:spPr>
            <a:xfrm>
              <a:off x="4795519" y="6282911"/>
              <a:ext cx="173236" cy="173421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95E55695-02A8-9481-3FAE-C9A0D6FC520B}"/>
                </a:ext>
              </a:extLst>
            </p:cNvPr>
            <p:cNvSpPr/>
            <p:nvPr/>
          </p:nvSpPr>
          <p:spPr>
            <a:xfrm>
              <a:off x="4998623" y="6282911"/>
              <a:ext cx="173236" cy="173421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2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2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4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EF8DFCC3-6C2D-DA3C-77C6-57722DCE260A}"/>
                </a:ext>
              </a:extLst>
            </p:cNvPr>
            <p:cNvSpPr/>
            <p:nvPr/>
          </p:nvSpPr>
          <p:spPr>
            <a:xfrm>
              <a:off x="5201727" y="6282911"/>
              <a:ext cx="173235" cy="173421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3DAB937B-D79B-C0DA-92B7-91D79945B12B}"/>
                </a:ext>
              </a:extLst>
            </p:cNvPr>
            <p:cNvSpPr/>
            <p:nvPr/>
          </p:nvSpPr>
          <p:spPr>
            <a:xfrm>
              <a:off x="5410804" y="6282911"/>
              <a:ext cx="173236" cy="173421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5378D8EF-F4F3-0DE3-D3C4-B512EA0D0E76}"/>
                </a:ext>
              </a:extLst>
            </p:cNvPr>
            <p:cNvSpPr/>
            <p:nvPr/>
          </p:nvSpPr>
          <p:spPr>
            <a:xfrm>
              <a:off x="3780000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00DC738A-2461-6879-839D-8CABC213B245}"/>
                </a:ext>
              </a:extLst>
            </p:cNvPr>
            <p:cNvSpPr/>
            <p:nvPr/>
          </p:nvSpPr>
          <p:spPr>
            <a:xfrm>
              <a:off x="3983104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E470E7A1-F959-CCBB-AADC-24E01DD7A8FD}"/>
                </a:ext>
              </a:extLst>
            </p:cNvPr>
            <p:cNvSpPr/>
            <p:nvPr/>
          </p:nvSpPr>
          <p:spPr>
            <a:xfrm>
              <a:off x="4186208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68F6190B-C8AD-522D-D800-12B8B37C41D3}"/>
                </a:ext>
              </a:extLst>
            </p:cNvPr>
            <p:cNvSpPr/>
            <p:nvPr/>
          </p:nvSpPr>
          <p:spPr>
            <a:xfrm>
              <a:off x="4389311" y="648623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E381A35-AAAF-4070-A9A3-D57E2DADCCDA}"/>
                </a:ext>
              </a:extLst>
            </p:cNvPr>
            <p:cNvSpPr/>
            <p:nvPr/>
          </p:nvSpPr>
          <p:spPr>
            <a:xfrm>
              <a:off x="4592415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80343976-C8EF-9C0C-9266-C93292F2A7E6}"/>
                </a:ext>
              </a:extLst>
            </p:cNvPr>
            <p:cNvSpPr/>
            <p:nvPr/>
          </p:nvSpPr>
          <p:spPr>
            <a:xfrm>
              <a:off x="4795519" y="648623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D9C716A7-4312-DC82-A6DB-848174028219}"/>
                </a:ext>
              </a:extLst>
            </p:cNvPr>
            <p:cNvSpPr/>
            <p:nvPr/>
          </p:nvSpPr>
          <p:spPr>
            <a:xfrm>
              <a:off x="4998623" y="648623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68BAD67E-9617-034F-58B2-AA7CFFB6D09D}"/>
                </a:ext>
              </a:extLst>
            </p:cNvPr>
            <p:cNvSpPr/>
            <p:nvPr/>
          </p:nvSpPr>
          <p:spPr>
            <a:xfrm>
              <a:off x="5201727" y="648623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BC96E655-A2A9-94ED-CCA1-A46415D95780}"/>
                </a:ext>
              </a:extLst>
            </p:cNvPr>
            <p:cNvSpPr/>
            <p:nvPr/>
          </p:nvSpPr>
          <p:spPr>
            <a:xfrm>
              <a:off x="5410804" y="648623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6199229C-EF7A-DD5C-BC18-3F8A564B7319}"/>
                </a:ext>
              </a:extLst>
            </p:cNvPr>
            <p:cNvSpPr/>
            <p:nvPr/>
          </p:nvSpPr>
          <p:spPr>
            <a:xfrm>
              <a:off x="3780000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9D7F1D2C-1627-F9E5-4AB5-02534C7CF12E}"/>
                </a:ext>
              </a:extLst>
            </p:cNvPr>
            <p:cNvSpPr/>
            <p:nvPr/>
          </p:nvSpPr>
          <p:spPr>
            <a:xfrm>
              <a:off x="3983104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8E4DC84-64BD-F190-EF19-583FF60D9DBF}"/>
                </a:ext>
              </a:extLst>
            </p:cNvPr>
            <p:cNvSpPr/>
            <p:nvPr/>
          </p:nvSpPr>
          <p:spPr>
            <a:xfrm>
              <a:off x="4186208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B659E11A-1D57-5B43-E8AF-1F4D73910D5E}"/>
                </a:ext>
              </a:extLst>
            </p:cNvPr>
            <p:cNvSpPr/>
            <p:nvPr/>
          </p:nvSpPr>
          <p:spPr>
            <a:xfrm>
              <a:off x="4389311" y="6689556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6D49F04D-4370-D0C5-8782-F602F5B0CD73}"/>
                </a:ext>
              </a:extLst>
            </p:cNvPr>
            <p:cNvSpPr/>
            <p:nvPr/>
          </p:nvSpPr>
          <p:spPr>
            <a:xfrm>
              <a:off x="4592415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1126D80B-134F-6FF1-FAFD-CAA54B27E882}"/>
                </a:ext>
              </a:extLst>
            </p:cNvPr>
            <p:cNvSpPr/>
            <p:nvPr/>
          </p:nvSpPr>
          <p:spPr>
            <a:xfrm>
              <a:off x="4795519" y="6689556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FD9446D-9AA4-5EBD-AF53-EDDFA0A130C3}"/>
                </a:ext>
              </a:extLst>
            </p:cNvPr>
            <p:cNvSpPr/>
            <p:nvPr/>
          </p:nvSpPr>
          <p:spPr>
            <a:xfrm>
              <a:off x="4998623" y="6689556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3C36981F-C4C1-FDF3-037B-103C84CA6A26}"/>
                </a:ext>
              </a:extLst>
            </p:cNvPr>
            <p:cNvSpPr/>
            <p:nvPr/>
          </p:nvSpPr>
          <p:spPr>
            <a:xfrm>
              <a:off x="5201727" y="6689556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06A78F12-0D8D-480F-E105-6C6835E1AFE7}"/>
                </a:ext>
              </a:extLst>
            </p:cNvPr>
            <p:cNvSpPr/>
            <p:nvPr/>
          </p:nvSpPr>
          <p:spPr>
            <a:xfrm>
              <a:off x="5410804" y="6689556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0D62A3E8-4798-69DA-68B6-2F269C018087}"/>
                </a:ext>
              </a:extLst>
            </p:cNvPr>
            <p:cNvSpPr/>
            <p:nvPr/>
          </p:nvSpPr>
          <p:spPr>
            <a:xfrm>
              <a:off x="3780000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F95136C2-1BE4-AD46-C6DA-2CB37F5C7E37}"/>
                </a:ext>
              </a:extLst>
            </p:cNvPr>
            <p:cNvSpPr/>
            <p:nvPr/>
          </p:nvSpPr>
          <p:spPr>
            <a:xfrm>
              <a:off x="3983104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95378BCB-0449-9788-E7AA-C2F54DCE6D89}"/>
                </a:ext>
              </a:extLst>
            </p:cNvPr>
            <p:cNvSpPr/>
            <p:nvPr/>
          </p:nvSpPr>
          <p:spPr>
            <a:xfrm>
              <a:off x="4186208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8838954D-2495-B715-CF68-CD50BE3FC3BD}"/>
                </a:ext>
              </a:extLst>
            </p:cNvPr>
            <p:cNvSpPr/>
            <p:nvPr/>
          </p:nvSpPr>
          <p:spPr>
            <a:xfrm>
              <a:off x="4389311" y="6892878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E1159B88-BD5E-53BC-E7BF-A56C4C62924D}"/>
                </a:ext>
              </a:extLst>
            </p:cNvPr>
            <p:cNvSpPr/>
            <p:nvPr/>
          </p:nvSpPr>
          <p:spPr>
            <a:xfrm>
              <a:off x="4592415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BF6DB307-98A3-3E37-39FD-41D8A15DD25D}"/>
                </a:ext>
              </a:extLst>
            </p:cNvPr>
            <p:cNvSpPr/>
            <p:nvPr/>
          </p:nvSpPr>
          <p:spPr>
            <a:xfrm>
              <a:off x="4795519" y="6892878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6D90A4DB-5355-992F-B597-EC0B72AE820B}"/>
                </a:ext>
              </a:extLst>
            </p:cNvPr>
            <p:cNvSpPr/>
            <p:nvPr/>
          </p:nvSpPr>
          <p:spPr>
            <a:xfrm>
              <a:off x="4998623" y="6892878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C76824C1-2873-22C9-D98A-79CC781B50A4}"/>
                </a:ext>
              </a:extLst>
            </p:cNvPr>
            <p:cNvSpPr/>
            <p:nvPr/>
          </p:nvSpPr>
          <p:spPr>
            <a:xfrm>
              <a:off x="5201727" y="6892878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86AD5BCB-F77C-F5C3-B5AA-82FCB2730BA6}"/>
                </a:ext>
              </a:extLst>
            </p:cNvPr>
            <p:cNvSpPr/>
            <p:nvPr/>
          </p:nvSpPr>
          <p:spPr>
            <a:xfrm>
              <a:off x="5410804" y="6892878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C6886B27-1DCF-5823-2A0D-1BFFA3FEBB36}"/>
                </a:ext>
              </a:extLst>
            </p:cNvPr>
            <p:cNvSpPr/>
            <p:nvPr/>
          </p:nvSpPr>
          <p:spPr>
            <a:xfrm>
              <a:off x="3780000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2D3743A5-7864-2EEB-7536-F87120ED8123}"/>
                </a:ext>
              </a:extLst>
            </p:cNvPr>
            <p:cNvSpPr/>
            <p:nvPr/>
          </p:nvSpPr>
          <p:spPr>
            <a:xfrm>
              <a:off x="3983104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EEB839DB-A84B-87B5-AE76-D4EDCB40E6BB}"/>
                </a:ext>
              </a:extLst>
            </p:cNvPr>
            <p:cNvSpPr/>
            <p:nvPr/>
          </p:nvSpPr>
          <p:spPr>
            <a:xfrm>
              <a:off x="4186208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ADAD4F01-26DD-8A57-7DD4-5AFA59E24BA4}"/>
                </a:ext>
              </a:extLst>
            </p:cNvPr>
            <p:cNvSpPr/>
            <p:nvPr/>
          </p:nvSpPr>
          <p:spPr>
            <a:xfrm>
              <a:off x="4389311" y="7096200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63C4F753-66D8-F79A-37B3-FE16200F186D}"/>
                </a:ext>
              </a:extLst>
            </p:cNvPr>
            <p:cNvSpPr/>
            <p:nvPr/>
          </p:nvSpPr>
          <p:spPr>
            <a:xfrm>
              <a:off x="4592415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5D211045-4C40-6105-0C23-3F6A7EF0B3CC}"/>
                </a:ext>
              </a:extLst>
            </p:cNvPr>
            <p:cNvSpPr/>
            <p:nvPr/>
          </p:nvSpPr>
          <p:spPr>
            <a:xfrm>
              <a:off x="4795519" y="7096200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A8076CD0-C133-DA9E-5D94-5CD04D9B14F0}"/>
                </a:ext>
              </a:extLst>
            </p:cNvPr>
            <p:cNvSpPr/>
            <p:nvPr/>
          </p:nvSpPr>
          <p:spPr>
            <a:xfrm>
              <a:off x="4998623" y="7096200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104F7AE4-A21B-3253-FDF6-7687EFA62C2A}"/>
                </a:ext>
              </a:extLst>
            </p:cNvPr>
            <p:cNvSpPr/>
            <p:nvPr/>
          </p:nvSpPr>
          <p:spPr>
            <a:xfrm>
              <a:off x="5201727" y="7096200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ABBEC299-62AD-321C-FDEA-58A9703C5722}"/>
                </a:ext>
              </a:extLst>
            </p:cNvPr>
            <p:cNvSpPr/>
            <p:nvPr/>
          </p:nvSpPr>
          <p:spPr>
            <a:xfrm>
              <a:off x="5410804" y="7096200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8B9701-E10E-9547-9B7B-A193FFE9093C}"/>
              </a:ext>
            </a:extLst>
          </p:cNvPr>
          <p:cNvGrpSpPr>
            <a:grpSpLocks noChangeAspect="1"/>
          </p:cNvGrpSpPr>
          <p:nvPr/>
        </p:nvGrpSpPr>
        <p:grpSpPr>
          <a:xfrm>
            <a:off x="1384092" y="3796304"/>
            <a:ext cx="541212" cy="540000"/>
            <a:chOff x="3780000" y="5469622"/>
            <a:chExt cx="1804040" cy="1800000"/>
          </a:xfrm>
          <a:solidFill>
            <a:schemeClr val="accent3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1E49F30-0A9F-E256-6D35-B154507F72DE}"/>
                </a:ext>
              </a:extLst>
            </p:cNvPr>
            <p:cNvSpPr/>
            <p:nvPr/>
          </p:nvSpPr>
          <p:spPr>
            <a:xfrm>
              <a:off x="3780000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4D0617A-8FF3-5982-428E-6904537414A9}"/>
                </a:ext>
              </a:extLst>
            </p:cNvPr>
            <p:cNvSpPr/>
            <p:nvPr/>
          </p:nvSpPr>
          <p:spPr>
            <a:xfrm>
              <a:off x="3983104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0C8F3F8-F7DB-33EB-83F7-F49650790EEB}"/>
                </a:ext>
              </a:extLst>
            </p:cNvPr>
            <p:cNvSpPr/>
            <p:nvPr/>
          </p:nvSpPr>
          <p:spPr>
            <a:xfrm>
              <a:off x="4186208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EE4EFDA-91F7-84D9-B5F3-9DA45A800CBC}"/>
                </a:ext>
              </a:extLst>
            </p:cNvPr>
            <p:cNvSpPr/>
            <p:nvPr/>
          </p:nvSpPr>
          <p:spPr>
            <a:xfrm>
              <a:off x="4389311" y="5469622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5091E5-6E72-C36E-1209-62139BF4EFBF}"/>
                </a:ext>
              </a:extLst>
            </p:cNvPr>
            <p:cNvSpPr/>
            <p:nvPr/>
          </p:nvSpPr>
          <p:spPr>
            <a:xfrm>
              <a:off x="4592415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2F43077-442C-684A-D07C-585D8B877759}"/>
                </a:ext>
              </a:extLst>
            </p:cNvPr>
            <p:cNvSpPr/>
            <p:nvPr/>
          </p:nvSpPr>
          <p:spPr>
            <a:xfrm>
              <a:off x="4795519" y="5469622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7A656C1-D060-70FE-683C-9D2E5FA58A19}"/>
                </a:ext>
              </a:extLst>
            </p:cNvPr>
            <p:cNvSpPr/>
            <p:nvPr/>
          </p:nvSpPr>
          <p:spPr>
            <a:xfrm>
              <a:off x="4998623" y="5469622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7E8EED1-7E3D-8FD9-5E43-AA7A1A828006}"/>
                </a:ext>
              </a:extLst>
            </p:cNvPr>
            <p:cNvSpPr/>
            <p:nvPr/>
          </p:nvSpPr>
          <p:spPr>
            <a:xfrm>
              <a:off x="5201727" y="5469622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39E80B9-6409-B353-AD51-1FCCB1C2300E}"/>
                </a:ext>
              </a:extLst>
            </p:cNvPr>
            <p:cNvSpPr/>
            <p:nvPr/>
          </p:nvSpPr>
          <p:spPr>
            <a:xfrm>
              <a:off x="5410804" y="5469622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1753E34C-1420-D029-442F-E880B1D16D57}"/>
                </a:ext>
              </a:extLst>
            </p:cNvPr>
            <p:cNvSpPr/>
            <p:nvPr/>
          </p:nvSpPr>
          <p:spPr>
            <a:xfrm>
              <a:off x="3780000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3282656B-3E2C-5C4F-A23C-C9D9D764F86B}"/>
                </a:ext>
              </a:extLst>
            </p:cNvPr>
            <p:cNvSpPr/>
            <p:nvPr/>
          </p:nvSpPr>
          <p:spPr>
            <a:xfrm>
              <a:off x="3983104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13970839-B6A4-312F-3239-0C8AE40C1250}"/>
                </a:ext>
              </a:extLst>
            </p:cNvPr>
            <p:cNvSpPr/>
            <p:nvPr/>
          </p:nvSpPr>
          <p:spPr>
            <a:xfrm>
              <a:off x="4186208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98" name="Freeform 197">
              <a:extLst>
                <a:ext uri="{FF2B5EF4-FFF2-40B4-BE49-F238E27FC236}">
                  <a16:creationId xmlns:a16="http://schemas.microsoft.com/office/drawing/2014/main" id="{CCEE30A1-49FF-CDF4-8065-DB773CC42C58}"/>
                </a:ext>
              </a:extLst>
            </p:cNvPr>
            <p:cNvSpPr/>
            <p:nvPr/>
          </p:nvSpPr>
          <p:spPr>
            <a:xfrm>
              <a:off x="4389311" y="567294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F5965A8E-D600-2496-A317-F9B8D0E2BF95}"/>
                </a:ext>
              </a:extLst>
            </p:cNvPr>
            <p:cNvSpPr/>
            <p:nvPr/>
          </p:nvSpPr>
          <p:spPr>
            <a:xfrm>
              <a:off x="4592415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 dirty="0"/>
            </a:p>
          </p:txBody>
        </p:sp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43F58BB9-B10E-D5C0-3106-67272E2171E2}"/>
                </a:ext>
              </a:extLst>
            </p:cNvPr>
            <p:cNvSpPr/>
            <p:nvPr/>
          </p:nvSpPr>
          <p:spPr>
            <a:xfrm>
              <a:off x="4795519" y="567294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913649B3-D784-465E-A9FE-422B682EE6A4}"/>
                </a:ext>
              </a:extLst>
            </p:cNvPr>
            <p:cNvSpPr/>
            <p:nvPr/>
          </p:nvSpPr>
          <p:spPr>
            <a:xfrm>
              <a:off x="4998623" y="567294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D6FEC2E6-78AD-C80A-B621-EDC8FA633E33}"/>
                </a:ext>
              </a:extLst>
            </p:cNvPr>
            <p:cNvSpPr/>
            <p:nvPr/>
          </p:nvSpPr>
          <p:spPr>
            <a:xfrm>
              <a:off x="5201727" y="567294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E649AF9C-D018-C3D8-38A1-0B07028F19E4}"/>
                </a:ext>
              </a:extLst>
            </p:cNvPr>
            <p:cNvSpPr/>
            <p:nvPr/>
          </p:nvSpPr>
          <p:spPr>
            <a:xfrm>
              <a:off x="5410804" y="567294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827E0F9F-FD22-4119-C1BA-ABDD6083A958}"/>
                </a:ext>
              </a:extLst>
            </p:cNvPr>
            <p:cNvSpPr/>
            <p:nvPr/>
          </p:nvSpPr>
          <p:spPr>
            <a:xfrm>
              <a:off x="3780000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0A7E4EEB-D750-E24A-4D45-9D2D949C0034}"/>
                </a:ext>
              </a:extLst>
            </p:cNvPr>
            <p:cNvSpPr/>
            <p:nvPr/>
          </p:nvSpPr>
          <p:spPr>
            <a:xfrm>
              <a:off x="3983104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06" name="Freeform 205">
              <a:extLst>
                <a:ext uri="{FF2B5EF4-FFF2-40B4-BE49-F238E27FC236}">
                  <a16:creationId xmlns:a16="http://schemas.microsoft.com/office/drawing/2014/main" id="{A9B05970-8020-68C4-CE52-83CC98B8BE49}"/>
                </a:ext>
              </a:extLst>
            </p:cNvPr>
            <p:cNvSpPr/>
            <p:nvPr/>
          </p:nvSpPr>
          <p:spPr>
            <a:xfrm>
              <a:off x="4186208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3DEAB6E7-DA51-D057-B02A-91E776857C2A}"/>
                </a:ext>
              </a:extLst>
            </p:cNvPr>
            <p:cNvSpPr/>
            <p:nvPr/>
          </p:nvSpPr>
          <p:spPr>
            <a:xfrm>
              <a:off x="4389311" y="5876267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 dirty="0"/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ACB15FD0-61AF-CC33-5C1D-FCA4051C4F08}"/>
                </a:ext>
              </a:extLst>
            </p:cNvPr>
            <p:cNvSpPr/>
            <p:nvPr/>
          </p:nvSpPr>
          <p:spPr>
            <a:xfrm>
              <a:off x="4592415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A33F2A12-7FC5-6817-58B8-5E7626888932}"/>
                </a:ext>
              </a:extLst>
            </p:cNvPr>
            <p:cNvSpPr/>
            <p:nvPr/>
          </p:nvSpPr>
          <p:spPr>
            <a:xfrm>
              <a:off x="4795519" y="5876267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EB9C040E-5820-E926-4EED-45F7EBD4FEBD}"/>
                </a:ext>
              </a:extLst>
            </p:cNvPr>
            <p:cNvSpPr/>
            <p:nvPr/>
          </p:nvSpPr>
          <p:spPr>
            <a:xfrm>
              <a:off x="4998623" y="5876267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DB9F4F55-7670-8895-289B-5788C3CCC2D3}"/>
                </a:ext>
              </a:extLst>
            </p:cNvPr>
            <p:cNvSpPr/>
            <p:nvPr/>
          </p:nvSpPr>
          <p:spPr>
            <a:xfrm>
              <a:off x="5201727" y="5876267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DB566311-231C-FE21-6F9E-33EFBA9F12B5}"/>
                </a:ext>
              </a:extLst>
            </p:cNvPr>
            <p:cNvSpPr/>
            <p:nvPr/>
          </p:nvSpPr>
          <p:spPr>
            <a:xfrm>
              <a:off x="5410804" y="5876267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C23883BE-37A9-6512-C148-BB1126962B56}"/>
                </a:ext>
              </a:extLst>
            </p:cNvPr>
            <p:cNvSpPr/>
            <p:nvPr/>
          </p:nvSpPr>
          <p:spPr>
            <a:xfrm>
              <a:off x="3780000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68FD6B0B-CF1E-1632-2A5F-F5475C48ADD1}"/>
                </a:ext>
              </a:extLst>
            </p:cNvPr>
            <p:cNvSpPr/>
            <p:nvPr/>
          </p:nvSpPr>
          <p:spPr>
            <a:xfrm>
              <a:off x="3983104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5A6D0A94-E9AA-AD4A-6520-E980648E289D}"/>
                </a:ext>
              </a:extLst>
            </p:cNvPr>
            <p:cNvSpPr/>
            <p:nvPr/>
          </p:nvSpPr>
          <p:spPr>
            <a:xfrm>
              <a:off x="4186208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5500C58E-3AF6-CC9E-C5E5-A8E6F8841029}"/>
                </a:ext>
              </a:extLst>
            </p:cNvPr>
            <p:cNvSpPr/>
            <p:nvPr/>
          </p:nvSpPr>
          <p:spPr>
            <a:xfrm>
              <a:off x="4389311" y="6079588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 dirty="0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0C8BF87A-810E-43AE-001D-503A4787F7DD}"/>
                </a:ext>
              </a:extLst>
            </p:cNvPr>
            <p:cNvSpPr/>
            <p:nvPr/>
          </p:nvSpPr>
          <p:spPr>
            <a:xfrm>
              <a:off x="4592415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156DD37C-19B3-BB62-FF7F-7C50A359C6BD}"/>
                </a:ext>
              </a:extLst>
            </p:cNvPr>
            <p:cNvSpPr/>
            <p:nvPr/>
          </p:nvSpPr>
          <p:spPr>
            <a:xfrm>
              <a:off x="4795519" y="6079588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E838100C-101D-1222-0C86-E7DA09EB8EEC}"/>
                </a:ext>
              </a:extLst>
            </p:cNvPr>
            <p:cNvSpPr/>
            <p:nvPr/>
          </p:nvSpPr>
          <p:spPr>
            <a:xfrm>
              <a:off x="4998623" y="6079588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13BDCBD1-4703-768A-0B7E-BB2B8FAD8275}"/>
                </a:ext>
              </a:extLst>
            </p:cNvPr>
            <p:cNvSpPr/>
            <p:nvPr/>
          </p:nvSpPr>
          <p:spPr>
            <a:xfrm>
              <a:off x="5201727" y="6079588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8A05C6B4-4A9E-A81C-F6D0-12CF1E7BABE7}"/>
                </a:ext>
              </a:extLst>
            </p:cNvPr>
            <p:cNvSpPr/>
            <p:nvPr/>
          </p:nvSpPr>
          <p:spPr>
            <a:xfrm>
              <a:off x="5410804" y="6079588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C1FB6474-E11A-87C6-93C0-10EA88122A7D}"/>
                </a:ext>
              </a:extLst>
            </p:cNvPr>
            <p:cNvSpPr/>
            <p:nvPr/>
          </p:nvSpPr>
          <p:spPr>
            <a:xfrm>
              <a:off x="3780000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CD4153B-E443-4A5A-1F4F-FA45EC74DADB}"/>
                </a:ext>
              </a:extLst>
            </p:cNvPr>
            <p:cNvSpPr/>
            <p:nvPr/>
          </p:nvSpPr>
          <p:spPr>
            <a:xfrm>
              <a:off x="3983104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13B0095B-0C84-2A4D-F0F5-EBC015DA8C0C}"/>
                </a:ext>
              </a:extLst>
            </p:cNvPr>
            <p:cNvSpPr/>
            <p:nvPr/>
          </p:nvSpPr>
          <p:spPr>
            <a:xfrm>
              <a:off x="4186208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2 w 275342"/>
                <a:gd name="connsiteY2" fmla="*/ 104553 h 275637"/>
                <a:gd name="connsiteX3" fmla="*/ 275342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26BA8D80-E4DB-056F-F7BF-A5F8F8D39E48}"/>
                </a:ext>
              </a:extLst>
            </p:cNvPr>
            <p:cNvSpPr/>
            <p:nvPr/>
          </p:nvSpPr>
          <p:spPr>
            <a:xfrm>
              <a:off x="4389311" y="6282911"/>
              <a:ext cx="173235" cy="173421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2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8306F73C-AC87-AF43-CF4D-F92487EDA2B0}"/>
                </a:ext>
              </a:extLst>
            </p:cNvPr>
            <p:cNvSpPr/>
            <p:nvPr/>
          </p:nvSpPr>
          <p:spPr>
            <a:xfrm>
              <a:off x="4592415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A4FE986B-456C-54FF-4562-D50ECCAF0868}"/>
                </a:ext>
              </a:extLst>
            </p:cNvPr>
            <p:cNvSpPr/>
            <p:nvPr/>
          </p:nvSpPr>
          <p:spPr>
            <a:xfrm>
              <a:off x="4795519" y="6282911"/>
              <a:ext cx="173236" cy="173421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E1181D42-9E64-0635-273E-26348206F9A1}"/>
                </a:ext>
              </a:extLst>
            </p:cNvPr>
            <p:cNvSpPr/>
            <p:nvPr/>
          </p:nvSpPr>
          <p:spPr>
            <a:xfrm>
              <a:off x="4998623" y="6282911"/>
              <a:ext cx="173236" cy="173421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2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2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4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3FA6813C-1A1A-65CF-3F1C-3D1BCFF146A8}"/>
                </a:ext>
              </a:extLst>
            </p:cNvPr>
            <p:cNvSpPr/>
            <p:nvPr/>
          </p:nvSpPr>
          <p:spPr>
            <a:xfrm>
              <a:off x="5201727" y="6282911"/>
              <a:ext cx="173235" cy="173421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78B1695C-FEAB-745B-9102-6D03FE11E237}"/>
                </a:ext>
              </a:extLst>
            </p:cNvPr>
            <p:cNvSpPr/>
            <p:nvPr/>
          </p:nvSpPr>
          <p:spPr>
            <a:xfrm>
              <a:off x="5410804" y="6282911"/>
              <a:ext cx="173236" cy="173421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389989A8-6AA3-BE88-330F-F08E7CCE629F}"/>
                </a:ext>
              </a:extLst>
            </p:cNvPr>
            <p:cNvSpPr/>
            <p:nvPr/>
          </p:nvSpPr>
          <p:spPr>
            <a:xfrm>
              <a:off x="3780000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2" name="Freeform 231">
              <a:extLst>
                <a:ext uri="{FF2B5EF4-FFF2-40B4-BE49-F238E27FC236}">
                  <a16:creationId xmlns:a16="http://schemas.microsoft.com/office/drawing/2014/main" id="{4C921CD8-3DB1-2AD2-73F8-502F51AF2046}"/>
                </a:ext>
              </a:extLst>
            </p:cNvPr>
            <p:cNvSpPr/>
            <p:nvPr/>
          </p:nvSpPr>
          <p:spPr>
            <a:xfrm>
              <a:off x="3983104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DCA6AFBB-A45A-D191-E58E-FAF59E5085AF}"/>
                </a:ext>
              </a:extLst>
            </p:cNvPr>
            <p:cNvSpPr/>
            <p:nvPr/>
          </p:nvSpPr>
          <p:spPr>
            <a:xfrm>
              <a:off x="4186208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81419014-5870-C07F-415E-16F94977FB1F}"/>
                </a:ext>
              </a:extLst>
            </p:cNvPr>
            <p:cNvSpPr/>
            <p:nvPr/>
          </p:nvSpPr>
          <p:spPr>
            <a:xfrm>
              <a:off x="4389311" y="648623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5" name="Freeform 234">
              <a:extLst>
                <a:ext uri="{FF2B5EF4-FFF2-40B4-BE49-F238E27FC236}">
                  <a16:creationId xmlns:a16="http://schemas.microsoft.com/office/drawing/2014/main" id="{177FEB82-040C-4A28-AC56-7516C6E4229A}"/>
                </a:ext>
              </a:extLst>
            </p:cNvPr>
            <p:cNvSpPr/>
            <p:nvPr/>
          </p:nvSpPr>
          <p:spPr>
            <a:xfrm>
              <a:off x="4592415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6" name="Freeform 235">
              <a:extLst>
                <a:ext uri="{FF2B5EF4-FFF2-40B4-BE49-F238E27FC236}">
                  <a16:creationId xmlns:a16="http://schemas.microsoft.com/office/drawing/2014/main" id="{6FA9A7BF-F597-A2C9-5BC3-B44F501AF673}"/>
                </a:ext>
              </a:extLst>
            </p:cNvPr>
            <p:cNvSpPr/>
            <p:nvPr/>
          </p:nvSpPr>
          <p:spPr>
            <a:xfrm>
              <a:off x="4795519" y="648623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7" name="Freeform 236">
              <a:extLst>
                <a:ext uri="{FF2B5EF4-FFF2-40B4-BE49-F238E27FC236}">
                  <a16:creationId xmlns:a16="http://schemas.microsoft.com/office/drawing/2014/main" id="{A84FA568-6C0F-6182-D5AE-A077F84C0B2E}"/>
                </a:ext>
              </a:extLst>
            </p:cNvPr>
            <p:cNvSpPr/>
            <p:nvPr/>
          </p:nvSpPr>
          <p:spPr>
            <a:xfrm>
              <a:off x="4998623" y="648623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8" name="Freeform 237">
              <a:extLst>
                <a:ext uri="{FF2B5EF4-FFF2-40B4-BE49-F238E27FC236}">
                  <a16:creationId xmlns:a16="http://schemas.microsoft.com/office/drawing/2014/main" id="{E38C8A8E-F489-6B64-0866-C0708AF7F879}"/>
                </a:ext>
              </a:extLst>
            </p:cNvPr>
            <p:cNvSpPr/>
            <p:nvPr/>
          </p:nvSpPr>
          <p:spPr>
            <a:xfrm>
              <a:off x="5201727" y="648623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7A4184C7-9591-20AE-D060-4DFB9DE5CA0A}"/>
                </a:ext>
              </a:extLst>
            </p:cNvPr>
            <p:cNvSpPr/>
            <p:nvPr/>
          </p:nvSpPr>
          <p:spPr>
            <a:xfrm>
              <a:off x="5410804" y="648623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8959D930-BC92-DB47-8212-52D576B26EDC}"/>
                </a:ext>
              </a:extLst>
            </p:cNvPr>
            <p:cNvSpPr/>
            <p:nvPr/>
          </p:nvSpPr>
          <p:spPr>
            <a:xfrm>
              <a:off x="3780000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1" name="Freeform 240">
              <a:extLst>
                <a:ext uri="{FF2B5EF4-FFF2-40B4-BE49-F238E27FC236}">
                  <a16:creationId xmlns:a16="http://schemas.microsoft.com/office/drawing/2014/main" id="{A57806F0-3B02-3343-5E6D-8C8C79D680AC}"/>
                </a:ext>
              </a:extLst>
            </p:cNvPr>
            <p:cNvSpPr/>
            <p:nvPr/>
          </p:nvSpPr>
          <p:spPr>
            <a:xfrm>
              <a:off x="3983104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2" name="Freeform 241">
              <a:extLst>
                <a:ext uri="{FF2B5EF4-FFF2-40B4-BE49-F238E27FC236}">
                  <a16:creationId xmlns:a16="http://schemas.microsoft.com/office/drawing/2014/main" id="{5CAFA334-A7F7-50D8-8ECB-4A071CB2589B}"/>
                </a:ext>
              </a:extLst>
            </p:cNvPr>
            <p:cNvSpPr/>
            <p:nvPr/>
          </p:nvSpPr>
          <p:spPr>
            <a:xfrm>
              <a:off x="4186208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3" name="Freeform 242">
              <a:extLst>
                <a:ext uri="{FF2B5EF4-FFF2-40B4-BE49-F238E27FC236}">
                  <a16:creationId xmlns:a16="http://schemas.microsoft.com/office/drawing/2014/main" id="{9F85ADAE-F6FF-9C9C-08D5-B5CF407F2AEC}"/>
                </a:ext>
              </a:extLst>
            </p:cNvPr>
            <p:cNvSpPr/>
            <p:nvPr/>
          </p:nvSpPr>
          <p:spPr>
            <a:xfrm>
              <a:off x="4389311" y="6689556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C6B5DFC5-AEBA-BA16-2352-A7568B4AEFFF}"/>
                </a:ext>
              </a:extLst>
            </p:cNvPr>
            <p:cNvSpPr/>
            <p:nvPr/>
          </p:nvSpPr>
          <p:spPr>
            <a:xfrm>
              <a:off x="4592415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5" name="Freeform 244">
              <a:extLst>
                <a:ext uri="{FF2B5EF4-FFF2-40B4-BE49-F238E27FC236}">
                  <a16:creationId xmlns:a16="http://schemas.microsoft.com/office/drawing/2014/main" id="{D8963385-4F40-9E52-4E22-91F2F8E84E52}"/>
                </a:ext>
              </a:extLst>
            </p:cNvPr>
            <p:cNvSpPr/>
            <p:nvPr/>
          </p:nvSpPr>
          <p:spPr>
            <a:xfrm>
              <a:off x="4795519" y="6689556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6" name="Freeform 245">
              <a:extLst>
                <a:ext uri="{FF2B5EF4-FFF2-40B4-BE49-F238E27FC236}">
                  <a16:creationId xmlns:a16="http://schemas.microsoft.com/office/drawing/2014/main" id="{690F68CE-F61B-5A7B-4B88-2B233D2344AD}"/>
                </a:ext>
              </a:extLst>
            </p:cNvPr>
            <p:cNvSpPr/>
            <p:nvPr/>
          </p:nvSpPr>
          <p:spPr>
            <a:xfrm>
              <a:off x="4998623" y="6689556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7" name="Freeform 246">
              <a:extLst>
                <a:ext uri="{FF2B5EF4-FFF2-40B4-BE49-F238E27FC236}">
                  <a16:creationId xmlns:a16="http://schemas.microsoft.com/office/drawing/2014/main" id="{63F49415-3217-F7D7-E56B-359089E57CC2}"/>
                </a:ext>
              </a:extLst>
            </p:cNvPr>
            <p:cNvSpPr/>
            <p:nvPr/>
          </p:nvSpPr>
          <p:spPr>
            <a:xfrm>
              <a:off x="5201727" y="6689556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E0562692-8994-F645-0C86-0C9A3CEEFC51}"/>
                </a:ext>
              </a:extLst>
            </p:cNvPr>
            <p:cNvSpPr/>
            <p:nvPr/>
          </p:nvSpPr>
          <p:spPr>
            <a:xfrm>
              <a:off x="5410804" y="6689556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49" name="Freeform 248">
              <a:extLst>
                <a:ext uri="{FF2B5EF4-FFF2-40B4-BE49-F238E27FC236}">
                  <a16:creationId xmlns:a16="http://schemas.microsoft.com/office/drawing/2014/main" id="{43ED9AC9-48D3-ED8B-35C6-726BD4D1A635}"/>
                </a:ext>
              </a:extLst>
            </p:cNvPr>
            <p:cNvSpPr/>
            <p:nvPr/>
          </p:nvSpPr>
          <p:spPr>
            <a:xfrm>
              <a:off x="3780000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0" name="Freeform 249">
              <a:extLst>
                <a:ext uri="{FF2B5EF4-FFF2-40B4-BE49-F238E27FC236}">
                  <a16:creationId xmlns:a16="http://schemas.microsoft.com/office/drawing/2014/main" id="{C9B362EF-B4AC-2A55-9B7F-0CE501ADBBEF}"/>
                </a:ext>
              </a:extLst>
            </p:cNvPr>
            <p:cNvSpPr/>
            <p:nvPr/>
          </p:nvSpPr>
          <p:spPr>
            <a:xfrm>
              <a:off x="3983104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1" name="Freeform 250">
              <a:extLst>
                <a:ext uri="{FF2B5EF4-FFF2-40B4-BE49-F238E27FC236}">
                  <a16:creationId xmlns:a16="http://schemas.microsoft.com/office/drawing/2014/main" id="{3D48EA94-9742-FDC1-CE95-6614E687DF8B}"/>
                </a:ext>
              </a:extLst>
            </p:cNvPr>
            <p:cNvSpPr/>
            <p:nvPr/>
          </p:nvSpPr>
          <p:spPr>
            <a:xfrm>
              <a:off x="4186208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2" name="Freeform 251">
              <a:extLst>
                <a:ext uri="{FF2B5EF4-FFF2-40B4-BE49-F238E27FC236}">
                  <a16:creationId xmlns:a16="http://schemas.microsoft.com/office/drawing/2014/main" id="{A0A8C8F9-9543-87B6-DDBB-E74A29CE4552}"/>
                </a:ext>
              </a:extLst>
            </p:cNvPr>
            <p:cNvSpPr/>
            <p:nvPr/>
          </p:nvSpPr>
          <p:spPr>
            <a:xfrm>
              <a:off x="4389311" y="6892878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3" name="Freeform 252">
              <a:extLst>
                <a:ext uri="{FF2B5EF4-FFF2-40B4-BE49-F238E27FC236}">
                  <a16:creationId xmlns:a16="http://schemas.microsoft.com/office/drawing/2014/main" id="{C8C37CE0-2F2F-6F47-8192-DD57B4A4EEA3}"/>
                </a:ext>
              </a:extLst>
            </p:cNvPr>
            <p:cNvSpPr/>
            <p:nvPr/>
          </p:nvSpPr>
          <p:spPr>
            <a:xfrm>
              <a:off x="4592415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4" name="Freeform 253">
              <a:extLst>
                <a:ext uri="{FF2B5EF4-FFF2-40B4-BE49-F238E27FC236}">
                  <a16:creationId xmlns:a16="http://schemas.microsoft.com/office/drawing/2014/main" id="{4108625D-B3C0-E694-F763-C3CF18789A5C}"/>
                </a:ext>
              </a:extLst>
            </p:cNvPr>
            <p:cNvSpPr/>
            <p:nvPr/>
          </p:nvSpPr>
          <p:spPr>
            <a:xfrm>
              <a:off x="4795519" y="6892878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5" name="Freeform 254">
              <a:extLst>
                <a:ext uri="{FF2B5EF4-FFF2-40B4-BE49-F238E27FC236}">
                  <a16:creationId xmlns:a16="http://schemas.microsoft.com/office/drawing/2014/main" id="{DF46F0CA-1F03-2F74-40C7-BE78D1181835}"/>
                </a:ext>
              </a:extLst>
            </p:cNvPr>
            <p:cNvSpPr/>
            <p:nvPr/>
          </p:nvSpPr>
          <p:spPr>
            <a:xfrm>
              <a:off x="4998623" y="6892878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6" name="Freeform 255">
              <a:extLst>
                <a:ext uri="{FF2B5EF4-FFF2-40B4-BE49-F238E27FC236}">
                  <a16:creationId xmlns:a16="http://schemas.microsoft.com/office/drawing/2014/main" id="{0BE72E21-6E8B-A999-5A56-27B501A566AC}"/>
                </a:ext>
              </a:extLst>
            </p:cNvPr>
            <p:cNvSpPr/>
            <p:nvPr/>
          </p:nvSpPr>
          <p:spPr>
            <a:xfrm>
              <a:off x="5201727" y="6892878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7" name="Freeform 256">
              <a:extLst>
                <a:ext uri="{FF2B5EF4-FFF2-40B4-BE49-F238E27FC236}">
                  <a16:creationId xmlns:a16="http://schemas.microsoft.com/office/drawing/2014/main" id="{F607D509-A131-476D-A21A-8A0EC981CFBC}"/>
                </a:ext>
              </a:extLst>
            </p:cNvPr>
            <p:cNvSpPr/>
            <p:nvPr/>
          </p:nvSpPr>
          <p:spPr>
            <a:xfrm>
              <a:off x="5410804" y="6892878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8" name="Freeform 257">
              <a:extLst>
                <a:ext uri="{FF2B5EF4-FFF2-40B4-BE49-F238E27FC236}">
                  <a16:creationId xmlns:a16="http://schemas.microsoft.com/office/drawing/2014/main" id="{8C1A9791-EB6B-B5B2-3948-52ED8A38269D}"/>
                </a:ext>
              </a:extLst>
            </p:cNvPr>
            <p:cNvSpPr/>
            <p:nvPr/>
          </p:nvSpPr>
          <p:spPr>
            <a:xfrm>
              <a:off x="3780000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59" name="Freeform 258">
              <a:extLst>
                <a:ext uri="{FF2B5EF4-FFF2-40B4-BE49-F238E27FC236}">
                  <a16:creationId xmlns:a16="http://schemas.microsoft.com/office/drawing/2014/main" id="{8883639D-3191-D211-A176-67EF03474B01}"/>
                </a:ext>
              </a:extLst>
            </p:cNvPr>
            <p:cNvSpPr/>
            <p:nvPr/>
          </p:nvSpPr>
          <p:spPr>
            <a:xfrm>
              <a:off x="3983104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60" name="Freeform 259">
              <a:extLst>
                <a:ext uri="{FF2B5EF4-FFF2-40B4-BE49-F238E27FC236}">
                  <a16:creationId xmlns:a16="http://schemas.microsoft.com/office/drawing/2014/main" id="{231E6560-607D-99CC-C8FA-C504FB2FE4A6}"/>
                </a:ext>
              </a:extLst>
            </p:cNvPr>
            <p:cNvSpPr/>
            <p:nvPr/>
          </p:nvSpPr>
          <p:spPr>
            <a:xfrm>
              <a:off x="4186208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61" name="Freeform 260">
              <a:extLst>
                <a:ext uri="{FF2B5EF4-FFF2-40B4-BE49-F238E27FC236}">
                  <a16:creationId xmlns:a16="http://schemas.microsoft.com/office/drawing/2014/main" id="{CC4A2C34-A1B0-BF3F-BACB-C52F8502C7B6}"/>
                </a:ext>
              </a:extLst>
            </p:cNvPr>
            <p:cNvSpPr/>
            <p:nvPr/>
          </p:nvSpPr>
          <p:spPr>
            <a:xfrm>
              <a:off x="4389311" y="7096200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62" name="Freeform 261">
              <a:extLst>
                <a:ext uri="{FF2B5EF4-FFF2-40B4-BE49-F238E27FC236}">
                  <a16:creationId xmlns:a16="http://schemas.microsoft.com/office/drawing/2014/main" id="{ACF84196-BB98-9B8D-A18C-01CD866B1F53}"/>
                </a:ext>
              </a:extLst>
            </p:cNvPr>
            <p:cNvSpPr/>
            <p:nvPr/>
          </p:nvSpPr>
          <p:spPr>
            <a:xfrm>
              <a:off x="4592415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63" name="Freeform 262">
              <a:extLst>
                <a:ext uri="{FF2B5EF4-FFF2-40B4-BE49-F238E27FC236}">
                  <a16:creationId xmlns:a16="http://schemas.microsoft.com/office/drawing/2014/main" id="{6C94EBA7-A083-CA11-9F83-B71A99021E86}"/>
                </a:ext>
              </a:extLst>
            </p:cNvPr>
            <p:cNvSpPr/>
            <p:nvPr/>
          </p:nvSpPr>
          <p:spPr>
            <a:xfrm>
              <a:off x="4795519" y="7096200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64" name="Freeform 263">
              <a:extLst>
                <a:ext uri="{FF2B5EF4-FFF2-40B4-BE49-F238E27FC236}">
                  <a16:creationId xmlns:a16="http://schemas.microsoft.com/office/drawing/2014/main" id="{091E169B-516F-8A3C-7BA7-6F5617E44FA7}"/>
                </a:ext>
              </a:extLst>
            </p:cNvPr>
            <p:cNvSpPr/>
            <p:nvPr/>
          </p:nvSpPr>
          <p:spPr>
            <a:xfrm>
              <a:off x="4998623" y="7096200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65" name="Freeform 264">
              <a:extLst>
                <a:ext uri="{FF2B5EF4-FFF2-40B4-BE49-F238E27FC236}">
                  <a16:creationId xmlns:a16="http://schemas.microsoft.com/office/drawing/2014/main" id="{94AF03F5-FFEE-B468-006C-0C479251A651}"/>
                </a:ext>
              </a:extLst>
            </p:cNvPr>
            <p:cNvSpPr/>
            <p:nvPr/>
          </p:nvSpPr>
          <p:spPr>
            <a:xfrm>
              <a:off x="5201727" y="7096200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66" name="Freeform 265">
              <a:extLst>
                <a:ext uri="{FF2B5EF4-FFF2-40B4-BE49-F238E27FC236}">
                  <a16:creationId xmlns:a16="http://schemas.microsoft.com/office/drawing/2014/main" id="{78FF97E3-E331-4ECE-4B10-B33F3549BC7D}"/>
                </a:ext>
              </a:extLst>
            </p:cNvPr>
            <p:cNvSpPr/>
            <p:nvPr/>
          </p:nvSpPr>
          <p:spPr>
            <a:xfrm>
              <a:off x="5410804" y="7096200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D93592BA-25A0-6451-3FF7-4D7EC41D2B3B}"/>
              </a:ext>
            </a:extLst>
          </p:cNvPr>
          <p:cNvGrpSpPr>
            <a:grpSpLocks noChangeAspect="1"/>
          </p:cNvGrpSpPr>
          <p:nvPr/>
        </p:nvGrpSpPr>
        <p:grpSpPr>
          <a:xfrm>
            <a:off x="1384092" y="5624321"/>
            <a:ext cx="541212" cy="540000"/>
            <a:chOff x="3780000" y="5469622"/>
            <a:chExt cx="1804040" cy="1800000"/>
          </a:xfrm>
          <a:solidFill>
            <a:schemeClr val="accent3"/>
          </a:solidFill>
        </p:grpSpPr>
        <p:sp>
          <p:nvSpPr>
            <p:cNvPr id="268" name="Freeform 267">
              <a:extLst>
                <a:ext uri="{FF2B5EF4-FFF2-40B4-BE49-F238E27FC236}">
                  <a16:creationId xmlns:a16="http://schemas.microsoft.com/office/drawing/2014/main" id="{A04C7656-FA95-C6E2-19E3-079F2427DCD6}"/>
                </a:ext>
              </a:extLst>
            </p:cNvPr>
            <p:cNvSpPr/>
            <p:nvPr/>
          </p:nvSpPr>
          <p:spPr>
            <a:xfrm>
              <a:off x="3780000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69" name="Freeform 268">
              <a:extLst>
                <a:ext uri="{FF2B5EF4-FFF2-40B4-BE49-F238E27FC236}">
                  <a16:creationId xmlns:a16="http://schemas.microsoft.com/office/drawing/2014/main" id="{215F3138-1621-B099-4FC0-B62F3FC8EF8B}"/>
                </a:ext>
              </a:extLst>
            </p:cNvPr>
            <p:cNvSpPr/>
            <p:nvPr/>
          </p:nvSpPr>
          <p:spPr>
            <a:xfrm>
              <a:off x="3983104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0" name="Freeform 269">
              <a:extLst>
                <a:ext uri="{FF2B5EF4-FFF2-40B4-BE49-F238E27FC236}">
                  <a16:creationId xmlns:a16="http://schemas.microsoft.com/office/drawing/2014/main" id="{DDAD0B93-830B-F2E3-3562-601B5BB2F69C}"/>
                </a:ext>
              </a:extLst>
            </p:cNvPr>
            <p:cNvSpPr/>
            <p:nvPr/>
          </p:nvSpPr>
          <p:spPr>
            <a:xfrm>
              <a:off x="4186208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1" name="Freeform 270">
              <a:extLst>
                <a:ext uri="{FF2B5EF4-FFF2-40B4-BE49-F238E27FC236}">
                  <a16:creationId xmlns:a16="http://schemas.microsoft.com/office/drawing/2014/main" id="{C64F8573-BFCF-8B1D-A676-DC2440F6A484}"/>
                </a:ext>
              </a:extLst>
            </p:cNvPr>
            <p:cNvSpPr/>
            <p:nvPr/>
          </p:nvSpPr>
          <p:spPr>
            <a:xfrm>
              <a:off x="4389311" y="5469622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2" name="Freeform 271">
              <a:extLst>
                <a:ext uri="{FF2B5EF4-FFF2-40B4-BE49-F238E27FC236}">
                  <a16:creationId xmlns:a16="http://schemas.microsoft.com/office/drawing/2014/main" id="{0EF639A4-8E1F-9628-2D90-CD3FE7114EE5}"/>
                </a:ext>
              </a:extLst>
            </p:cNvPr>
            <p:cNvSpPr/>
            <p:nvPr/>
          </p:nvSpPr>
          <p:spPr>
            <a:xfrm>
              <a:off x="4592415" y="5469622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3" name="Freeform 272">
              <a:extLst>
                <a:ext uri="{FF2B5EF4-FFF2-40B4-BE49-F238E27FC236}">
                  <a16:creationId xmlns:a16="http://schemas.microsoft.com/office/drawing/2014/main" id="{EA5F0206-45E7-91AD-8AC3-ED9A9FBD0D4E}"/>
                </a:ext>
              </a:extLst>
            </p:cNvPr>
            <p:cNvSpPr/>
            <p:nvPr/>
          </p:nvSpPr>
          <p:spPr>
            <a:xfrm>
              <a:off x="4795519" y="5469622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4" name="Freeform 273">
              <a:extLst>
                <a:ext uri="{FF2B5EF4-FFF2-40B4-BE49-F238E27FC236}">
                  <a16:creationId xmlns:a16="http://schemas.microsoft.com/office/drawing/2014/main" id="{3556F114-A4F6-9A88-BC43-81723AEE66E5}"/>
                </a:ext>
              </a:extLst>
            </p:cNvPr>
            <p:cNvSpPr/>
            <p:nvPr/>
          </p:nvSpPr>
          <p:spPr>
            <a:xfrm>
              <a:off x="4998623" y="5469622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5" name="Freeform 274">
              <a:extLst>
                <a:ext uri="{FF2B5EF4-FFF2-40B4-BE49-F238E27FC236}">
                  <a16:creationId xmlns:a16="http://schemas.microsoft.com/office/drawing/2014/main" id="{6E083131-C1B1-B64F-82C2-C045612BB26A}"/>
                </a:ext>
              </a:extLst>
            </p:cNvPr>
            <p:cNvSpPr/>
            <p:nvPr/>
          </p:nvSpPr>
          <p:spPr>
            <a:xfrm>
              <a:off x="5201727" y="5469622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935E071D-DE6D-DC71-F62F-3D8083162F66}"/>
                </a:ext>
              </a:extLst>
            </p:cNvPr>
            <p:cNvSpPr/>
            <p:nvPr/>
          </p:nvSpPr>
          <p:spPr>
            <a:xfrm>
              <a:off x="5410804" y="5469622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9B7057CE-CBE3-EC1F-91B0-60773D6AE296}"/>
                </a:ext>
              </a:extLst>
            </p:cNvPr>
            <p:cNvSpPr/>
            <p:nvPr/>
          </p:nvSpPr>
          <p:spPr>
            <a:xfrm>
              <a:off x="3780000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0F002ABF-F795-BA17-C2F9-BBD2B76509EF}"/>
                </a:ext>
              </a:extLst>
            </p:cNvPr>
            <p:cNvSpPr/>
            <p:nvPr/>
          </p:nvSpPr>
          <p:spPr>
            <a:xfrm>
              <a:off x="3983104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454BCC6A-437E-7B15-20D9-1C5EC758A135}"/>
                </a:ext>
              </a:extLst>
            </p:cNvPr>
            <p:cNvSpPr/>
            <p:nvPr/>
          </p:nvSpPr>
          <p:spPr>
            <a:xfrm>
              <a:off x="4186208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812546A4-6DDF-54F5-4C49-D69E0010B87D}"/>
                </a:ext>
              </a:extLst>
            </p:cNvPr>
            <p:cNvSpPr/>
            <p:nvPr/>
          </p:nvSpPr>
          <p:spPr>
            <a:xfrm>
              <a:off x="4389311" y="567294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4A8734FD-74FD-E325-F4C0-A97A5E4E8FF0}"/>
                </a:ext>
              </a:extLst>
            </p:cNvPr>
            <p:cNvSpPr/>
            <p:nvPr/>
          </p:nvSpPr>
          <p:spPr>
            <a:xfrm>
              <a:off x="4592415" y="567294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 dirty="0"/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A054591F-098B-B91A-D4D3-F161A48DFE58}"/>
                </a:ext>
              </a:extLst>
            </p:cNvPr>
            <p:cNvSpPr/>
            <p:nvPr/>
          </p:nvSpPr>
          <p:spPr>
            <a:xfrm>
              <a:off x="4795519" y="567294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E0D69C68-1EB1-14CC-923E-2A1050E9DD79}"/>
                </a:ext>
              </a:extLst>
            </p:cNvPr>
            <p:cNvSpPr/>
            <p:nvPr/>
          </p:nvSpPr>
          <p:spPr>
            <a:xfrm>
              <a:off x="4998623" y="567294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2758FCBD-0D00-12C1-2E35-88F4CF0B62F3}"/>
                </a:ext>
              </a:extLst>
            </p:cNvPr>
            <p:cNvSpPr/>
            <p:nvPr/>
          </p:nvSpPr>
          <p:spPr>
            <a:xfrm>
              <a:off x="5201727" y="567294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3F6DB420-DB1E-088E-63F8-F4C3262060E0}"/>
                </a:ext>
              </a:extLst>
            </p:cNvPr>
            <p:cNvSpPr/>
            <p:nvPr/>
          </p:nvSpPr>
          <p:spPr>
            <a:xfrm>
              <a:off x="5410804" y="567294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2AFCB906-5D0E-DA2D-B62A-6B40755D0401}"/>
                </a:ext>
              </a:extLst>
            </p:cNvPr>
            <p:cNvSpPr/>
            <p:nvPr/>
          </p:nvSpPr>
          <p:spPr>
            <a:xfrm>
              <a:off x="3780000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9594AA39-E05A-E1BF-72C3-8EE6E22BFB14}"/>
                </a:ext>
              </a:extLst>
            </p:cNvPr>
            <p:cNvSpPr/>
            <p:nvPr/>
          </p:nvSpPr>
          <p:spPr>
            <a:xfrm>
              <a:off x="3983104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DD7978E6-7212-5AB3-5F12-911708F71142}"/>
                </a:ext>
              </a:extLst>
            </p:cNvPr>
            <p:cNvSpPr/>
            <p:nvPr/>
          </p:nvSpPr>
          <p:spPr>
            <a:xfrm>
              <a:off x="4186208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B893DBC5-2FFE-C113-FF9A-24CD06EDA317}"/>
                </a:ext>
              </a:extLst>
            </p:cNvPr>
            <p:cNvSpPr/>
            <p:nvPr/>
          </p:nvSpPr>
          <p:spPr>
            <a:xfrm>
              <a:off x="4389311" y="5876267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 dirty="0"/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0E177795-A707-2E88-9C9B-BA7AEDBC4850}"/>
                </a:ext>
              </a:extLst>
            </p:cNvPr>
            <p:cNvSpPr/>
            <p:nvPr/>
          </p:nvSpPr>
          <p:spPr>
            <a:xfrm>
              <a:off x="4592415" y="5876267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38DC89A8-AFCF-3117-7F9A-69AA639E7C68}"/>
                </a:ext>
              </a:extLst>
            </p:cNvPr>
            <p:cNvSpPr/>
            <p:nvPr/>
          </p:nvSpPr>
          <p:spPr>
            <a:xfrm>
              <a:off x="4795519" y="5876267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92" name="Freeform 291">
              <a:extLst>
                <a:ext uri="{FF2B5EF4-FFF2-40B4-BE49-F238E27FC236}">
                  <a16:creationId xmlns:a16="http://schemas.microsoft.com/office/drawing/2014/main" id="{381F10E4-61FD-9A5A-F7E5-8C1BE839F024}"/>
                </a:ext>
              </a:extLst>
            </p:cNvPr>
            <p:cNvSpPr/>
            <p:nvPr/>
          </p:nvSpPr>
          <p:spPr>
            <a:xfrm>
              <a:off x="4998623" y="5876267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93" name="Freeform 292">
              <a:extLst>
                <a:ext uri="{FF2B5EF4-FFF2-40B4-BE49-F238E27FC236}">
                  <a16:creationId xmlns:a16="http://schemas.microsoft.com/office/drawing/2014/main" id="{8756376D-C907-CBBD-85D9-E7F035A2C806}"/>
                </a:ext>
              </a:extLst>
            </p:cNvPr>
            <p:cNvSpPr/>
            <p:nvPr/>
          </p:nvSpPr>
          <p:spPr>
            <a:xfrm>
              <a:off x="5201727" y="5876267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94" name="Freeform 293">
              <a:extLst>
                <a:ext uri="{FF2B5EF4-FFF2-40B4-BE49-F238E27FC236}">
                  <a16:creationId xmlns:a16="http://schemas.microsoft.com/office/drawing/2014/main" id="{CEBEC31B-7E4E-BF23-9012-21B26291C7B5}"/>
                </a:ext>
              </a:extLst>
            </p:cNvPr>
            <p:cNvSpPr/>
            <p:nvPr/>
          </p:nvSpPr>
          <p:spPr>
            <a:xfrm>
              <a:off x="5410804" y="5876267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95" name="Freeform 294">
              <a:extLst>
                <a:ext uri="{FF2B5EF4-FFF2-40B4-BE49-F238E27FC236}">
                  <a16:creationId xmlns:a16="http://schemas.microsoft.com/office/drawing/2014/main" id="{5B01FD91-D3C1-3421-F32A-EE92CF24B90C}"/>
                </a:ext>
              </a:extLst>
            </p:cNvPr>
            <p:cNvSpPr/>
            <p:nvPr/>
          </p:nvSpPr>
          <p:spPr>
            <a:xfrm>
              <a:off x="3780000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96" name="Freeform 295">
              <a:extLst>
                <a:ext uri="{FF2B5EF4-FFF2-40B4-BE49-F238E27FC236}">
                  <a16:creationId xmlns:a16="http://schemas.microsoft.com/office/drawing/2014/main" id="{358B19A0-5BD3-1361-FE28-999974BE68D8}"/>
                </a:ext>
              </a:extLst>
            </p:cNvPr>
            <p:cNvSpPr/>
            <p:nvPr/>
          </p:nvSpPr>
          <p:spPr>
            <a:xfrm>
              <a:off x="3983104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97" name="Freeform 296">
              <a:extLst>
                <a:ext uri="{FF2B5EF4-FFF2-40B4-BE49-F238E27FC236}">
                  <a16:creationId xmlns:a16="http://schemas.microsoft.com/office/drawing/2014/main" id="{E6FAE099-74FC-2FEE-8A57-1C01FF66FAB0}"/>
                </a:ext>
              </a:extLst>
            </p:cNvPr>
            <p:cNvSpPr/>
            <p:nvPr/>
          </p:nvSpPr>
          <p:spPr>
            <a:xfrm>
              <a:off x="4186208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298" name="Freeform 297">
              <a:extLst>
                <a:ext uri="{FF2B5EF4-FFF2-40B4-BE49-F238E27FC236}">
                  <a16:creationId xmlns:a16="http://schemas.microsoft.com/office/drawing/2014/main" id="{4B96C7BA-2F13-FFA1-CBD8-773AA0D71FE5}"/>
                </a:ext>
              </a:extLst>
            </p:cNvPr>
            <p:cNvSpPr/>
            <p:nvPr/>
          </p:nvSpPr>
          <p:spPr>
            <a:xfrm>
              <a:off x="4389311" y="6079588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 dirty="0"/>
            </a:p>
          </p:txBody>
        </p:sp>
        <p:sp>
          <p:nvSpPr>
            <p:cNvPr id="299" name="Freeform 298">
              <a:extLst>
                <a:ext uri="{FF2B5EF4-FFF2-40B4-BE49-F238E27FC236}">
                  <a16:creationId xmlns:a16="http://schemas.microsoft.com/office/drawing/2014/main" id="{0D45A2EF-8F75-17CC-061E-8C918A8BD862}"/>
                </a:ext>
              </a:extLst>
            </p:cNvPr>
            <p:cNvSpPr/>
            <p:nvPr/>
          </p:nvSpPr>
          <p:spPr>
            <a:xfrm>
              <a:off x="4592415" y="6079588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0" name="Freeform 299">
              <a:extLst>
                <a:ext uri="{FF2B5EF4-FFF2-40B4-BE49-F238E27FC236}">
                  <a16:creationId xmlns:a16="http://schemas.microsoft.com/office/drawing/2014/main" id="{B5C30D9D-DE67-6561-74DC-20D2FDFE94CA}"/>
                </a:ext>
              </a:extLst>
            </p:cNvPr>
            <p:cNvSpPr/>
            <p:nvPr/>
          </p:nvSpPr>
          <p:spPr>
            <a:xfrm>
              <a:off x="4795519" y="6079588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1" name="Freeform 300">
              <a:extLst>
                <a:ext uri="{FF2B5EF4-FFF2-40B4-BE49-F238E27FC236}">
                  <a16:creationId xmlns:a16="http://schemas.microsoft.com/office/drawing/2014/main" id="{80B89859-E8B4-E615-24D7-ACE21C1CF81C}"/>
                </a:ext>
              </a:extLst>
            </p:cNvPr>
            <p:cNvSpPr/>
            <p:nvPr/>
          </p:nvSpPr>
          <p:spPr>
            <a:xfrm>
              <a:off x="4998623" y="6079588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2" name="Freeform 301">
              <a:extLst>
                <a:ext uri="{FF2B5EF4-FFF2-40B4-BE49-F238E27FC236}">
                  <a16:creationId xmlns:a16="http://schemas.microsoft.com/office/drawing/2014/main" id="{DF90A8A6-CEC9-7DED-B95F-69AAB247C391}"/>
                </a:ext>
              </a:extLst>
            </p:cNvPr>
            <p:cNvSpPr/>
            <p:nvPr/>
          </p:nvSpPr>
          <p:spPr>
            <a:xfrm>
              <a:off x="5201727" y="6079588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3" name="Freeform 302">
              <a:extLst>
                <a:ext uri="{FF2B5EF4-FFF2-40B4-BE49-F238E27FC236}">
                  <a16:creationId xmlns:a16="http://schemas.microsoft.com/office/drawing/2014/main" id="{4F6836CC-E8AE-1A97-A018-7622EA8E8FCA}"/>
                </a:ext>
              </a:extLst>
            </p:cNvPr>
            <p:cNvSpPr/>
            <p:nvPr/>
          </p:nvSpPr>
          <p:spPr>
            <a:xfrm>
              <a:off x="5410804" y="6079588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4" name="Freeform 303">
              <a:extLst>
                <a:ext uri="{FF2B5EF4-FFF2-40B4-BE49-F238E27FC236}">
                  <a16:creationId xmlns:a16="http://schemas.microsoft.com/office/drawing/2014/main" id="{B00223BA-7D82-87B2-DD4F-EC21DCAF1CB4}"/>
                </a:ext>
              </a:extLst>
            </p:cNvPr>
            <p:cNvSpPr/>
            <p:nvPr/>
          </p:nvSpPr>
          <p:spPr>
            <a:xfrm>
              <a:off x="3780000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5" name="Freeform 304">
              <a:extLst>
                <a:ext uri="{FF2B5EF4-FFF2-40B4-BE49-F238E27FC236}">
                  <a16:creationId xmlns:a16="http://schemas.microsoft.com/office/drawing/2014/main" id="{C129EFC5-35ED-9C21-41CC-878E1457A071}"/>
                </a:ext>
              </a:extLst>
            </p:cNvPr>
            <p:cNvSpPr/>
            <p:nvPr/>
          </p:nvSpPr>
          <p:spPr>
            <a:xfrm>
              <a:off x="3983104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3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3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6" name="Freeform 305">
              <a:extLst>
                <a:ext uri="{FF2B5EF4-FFF2-40B4-BE49-F238E27FC236}">
                  <a16:creationId xmlns:a16="http://schemas.microsoft.com/office/drawing/2014/main" id="{8FE90E9D-C45F-EECC-A287-A9646929EE60}"/>
                </a:ext>
              </a:extLst>
            </p:cNvPr>
            <p:cNvSpPr/>
            <p:nvPr/>
          </p:nvSpPr>
          <p:spPr>
            <a:xfrm>
              <a:off x="4186208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2 w 275342"/>
                <a:gd name="connsiteY2" fmla="*/ 104553 h 275637"/>
                <a:gd name="connsiteX3" fmla="*/ 275342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7" name="Freeform 306">
              <a:extLst>
                <a:ext uri="{FF2B5EF4-FFF2-40B4-BE49-F238E27FC236}">
                  <a16:creationId xmlns:a16="http://schemas.microsoft.com/office/drawing/2014/main" id="{18C87578-5F47-2801-6B45-D35D7B933828}"/>
                </a:ext>
              </a:extLst>
            </p:cNvPr>
            <p:cNvSpPr/>
            <p:nvPr/>
          </p:nvSpPr>
          <p:spPr>
            <a:xfrm>
              <a:off x="4389311" y="6282911"/>
              <a:ext cx="173235" cy="173421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2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8" name="Freeform 307">
              <a:extLst>
                <a:ext uri="{FF2B5EF4-FFF2-40B4-BE49-F238E27FC236}">
                  <a16:creationId xmlns:a16="http://schemas.microsoft.com/office/drawing/2014/main" id="{D79455C8-09DD-017F-8A70-5F72F6C1E524}"/>
                </a:ext>
              </a:extLst>
            </p:cNvPr>
            <p:cNvSpPr/>
            <p:nvPr/>
          </p:nvSpPr>
          <p:spPr>
            <a:xfrm>
              <a:off x="4592415" y="6282911"/>
              <a:ext cx="173235" cy="173421"/>
            </a:xfrm>
            <a:custGeom>
              <a:avLst/>
              <a:gdLst>
                <a:gd name="connsiteX0" fmla="*/ 104440 w 275342"/>
                <a:gd name="connsiteY0" fmla="*/ 0 h 275637"/>
                <a:gd name="connsiteX1" fmla="*/ 170902 w 275342"/>
                <a:gd name="connsiteY1" fmla="*/ 0 h 275637"/>
                <a:gd name="connsiteX2" fmla="*/ 275343 w 275342"/>
                <a:gd name="connsiteY2" fmla="*/ 104553 h 275637"/>
                <a:gd name="connsiteX3" fmla="*/ 275343 w 275342"/>
                <a:gd name="connsiteY3" fmla="*/ 171085 h 275637"/>
                <a:gd name="connsiteX4" fmla="*/ 170902 w 275342"/>
                <a:gd name="connsiteY4" fmla="*/ 275638 h 275637"/>
                <a:gd name="connsiteX5" fmla="*/ 104440 w 275342"/>
                <a:gd name="connsiteY5" fmla="*/ 275638 h 275637"/>
                <a:gd name="connsiteX6" fmla="*/ 0 w 275342"/>
                <a:gd name="connsiteY6" fmla="*/ 171085 h 275637"/>
                <a:gd name="connsiteX7" fmla="*/ 0 w 275342"/>
                <a:gd name="connsiteY7" fmla="*/ 104553 h 275637"/>
                <a:gd name="connsiteX8" fmla="*/ 104440 w 275342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09" name="Freeform 308">
              <a:extLst>
                <a:ext uri="{FF2B5EF4-FFF2-40B4-BE49-F238E27FC236}">
                  <a16:creationId xmlns:a16="http://schemas.microsoft.com/office/drawing/2014/main" id="{D542172B-A4D5-4B52-7B37-DB818F9460E1}"/>
                </a:ext>
              </a:extLst>
            </p:cNvPr>
            <p:cNvSpPr/>
            <p:nvPr/>
          </p:nvSpPr>
          <p:spPr>
            <a:xfrm>
              <a:off x="4795519" y="6282911"/>
              <a:ext cx="173236" cy="173421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10" name="Freeform 309">
              <a:extLst>
                <a:ext uri="{FF2B5EF4-FFF2-40B4-BE49-F238E27FC236}">
                  <a16:creationId xmlns:a16="http://schemas.microsoft.com/office/drawing/2014/main" id="{639CCB77-E900-EB80-31E7-8322D23ADBC9}"/>
                </a:ext>
              </a:extLst>
            </p:cNvPr>
            <p:cNvSpPr/>
            <p:nvPr/>
          </p:nvSpPr>
          <p:spPr>
            <a:xfrm>
              <a:off x="4998623" y="6282911"/>
              <a:ext cx="173236" cy="173421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2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2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4" y="275638"/>
                    <a:pt x="170902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11" name="Freeform 310">
              <a:extLst>
                <a:ext uri="{FF2B5EF4-FFF2-40B4-BE49-F238E27FC236}">
                  <a16:creationId xmlns:a16="http://schemas.microsoft.com/office/drawing/2014/main" id="{AB8078ED-58ED-BB68-61B7-95AAC4D17D4A}"/>
                </a:ext>
              </a:extLst>
            </p:cNvPr>
            <p:cNvSpPr/>
            <p:nvPr/>
          </p:nvSpPr>
          <p:spPr>
            <a:xfrm>
              <a:off x="5201727" y="6282911"/>
              <a:ext cx="173235" cy="173421"/>
            </a:xfrm>
            <a:custGeom>
              <a:avLst/>
              <a:gdLst>
                <a:gd name="connsiteX0" fmla="*/ 104440 w 275341"/>
                <a:gd name="connsiteY0" fmla="*/ 0 h 275637"/>
                <a:gd name="connsiteX1" fmla="*/ 170902 w 275341"/>
                <a:gd name="connsiteY1" fmla="*/ 0 h 275637"/>
                <a:gd name="connsiteX2" fmla="*/ 275342 w 275341"/>
                <a:gd name="connsiteY2" fmla="*/ 104553 h 275637"/>
                <a:gd name="connsiteX3" fmla="*/ 275342 w 275341"/>
                <a:gd name="connsiteY3" fmla="*/ 171085 h 275637"/>
                <a:gd name="connsiteX4" fmla="*/ 170902 w 275341"/>
                <a:gd name="connsiteY4" fmla="*/ 275638 h 275637"/>
                <a:gd name="connsiteX5" fmla="*/ 104440 w 275341"/>
                <a:gd name="connsiteY5" fmla="*/ 275638 h 275637"/>
                <a:gd name="connsiteX6" fmla="*/ 0 w 275341"/>
                <a:gd name="connsiteY6" fmla="*/ 171085 h 275637"/>
                <a:gd name="connsiteX7" fmla="*/ 0 w 275341"/>
                <a:gd name="connsiteY7" fmla="*/ 104553 h 275637"/>
                <a:gd name="connsiteX8" fmla="*/ 104440 w 275341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7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5"/>
                  </a:lnTo>
                  <a:cubicBezTo>
                    <a:pt x="275342" y="228828"/>
                    <a:pt x="228583" y="275638"/>
                    <a:pt x="170902" y="275638"/>
                  </a:cubicBezTo>
                  <a:lnTo>
                    <a:pt x="104440" y="275638"/>
                  </a:lnTo>
                  <a:cubicBezTo>
                    <a:pt x="46759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12" name="Freeform 311">
              <a:extLst>
                <a:ext uri="{FF2B5EF4-FFF2-40B4-BE49-F238E27FC236}">
                  <a16:creationId xmlns:a16="http://schemas.microsoft.com/office/drawing/2014/main" id="{82DAD79E-C834-5F88-6715-C04C0C85656D}"/>
                </a:ext>
              </a:extLst>
            </p:cNvPr>
            <p:cNvSpPr/>
            <p:nvPr/>
          </p:nvSpPr>
          <p:spPr>
            <a:xfrm>
              <a:off x="5410804" y="6282911"/>
              <a:ext cx="173236" cy="173421"/>
            </a:xfrm>
            <a:custGeom>
              <a:avLst/>
              <a:gdLst>
                <a:gd name="connsiteX0" fmla="*/ 104440 w 275343"/>
                <a:gd name="connsiteY0" fmla="*/ 0 h 275637"/>
                <a:gd name="connsiteX1" fmla="*/ 170903 w 275343"/>
                <a:gd name="connsiteY1" fmla="*/ 0 h 275637"/>
                <a:gd name="connsiteX2" fmla="*/ 275343 w 275343"/>
                <a:gd name="connsiteY2" fmla="*/ 104553 h 275637"/>
                <a:gd name="connsiteX3" fmla="*/ 275343 w 275343"/>
                <a:gd name="connsiteY3" fmla="*/ 171085 h 275637"/>
                <a:gd name="connsiteX4" fmla="*/ 170903 w 275343"/>
                <a:gd name="connsiteY4" fmla="*/ 275638 h 275637"/>
                <a:gd name="connsiteX5" fmla="*/ 104440 w 275343"/>
                <a:gd name="connsiteY5" fmla="*/ 275638 h 275637"/>
                <a:gd name="connsiteX6" fmla="*/ 0 w 275343"/>
                <a:gd name="connsiteY6" fmla="*/ 171085 h 275637"/>
                <a:gd name="connsiteX7" fmla="*/ 0 w 275343"/>
                <a:gd name="connsiteY7" fmla="*/ 104553 h 275637"/>
                <a:gd name="connsiteX8" fmla="*/ 104440 w 275343"/>
                <a:gd name="connsiteY8" fmla="*/ 0 h 27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7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5"/>
                  </a:lnTo>
                  <a:cubicBezTo>
                    <a:pt x="275343" y="228828"/>
                    <a:pt x="228583" y="275638"/>
                    <a:pt x="170903" y="275638"/>
                  </a:cubicBezTo>
                  <a:lnTo>
                    <a:pt x="104440" y="275638"/>
                  </a:lnTo>
                  <a:cubicBezTo>
                    <a:pt x="46760" y="275638"/>
                    <a:pt x="0" y="228828"/>
                    <a:pt x="0" y="171085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13" name="Freeform 312">
              <a:extLst>
                <a:ext uri="{FF2B5EF4-FFF2-40B4-BE49-F238E27FC236}">
                  <a16:creationId xmlns:a16="http://schemas.microsoft.com/office/drawing/2014/main" id="{905E8C05-5F73-BC01-C813-6E425F3C3472}"/>
                </a:ext>
              </a:extLst>
            </p:cNvPr>
            <p:cNvSpPr/>
            <p:nvPr/>
          </p:nvSpPr>
          <p:spPr>
            <a:xfrm>
              <a:off x="3780000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14" name="Freeform 313">
              <a:extLst>
                <a:ext uri="{FF2B5EF4-FFF2-40B4-BE49-F238E27FC236}">
                  <a16:creationId xmlns:a16="http://schemas.microsoft.com/office/drawing/2014/main" id="{A4300AB9-F9DB-2F3F-0874-27716EF21313}"/>
                </a:ext>
              </a:extLst>
            </p:cNvPr>
            <p:cNvSpPr/>
            <p:nvPr/>
          </p:nvSpPr>
          <p:spPr>
            <a:xfrm>
              <a:off x="3983104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 dirty="0"/>
            </a:p>
          </p:txBody>
        </p:sp>
        <p:sp>
          <p:nvSpPr>
            <p:cNvPr id="315" name="Freeform 314">
              <a:extLst>
                <a:ext uri="{FF2B5EF4-FFF2-40B4-BE49-F238E27FC236}">
                  <a16:creationId xmlns:a16="http://schemas.microsoft.com/office/drawing/2014/main" id="{9D6AD483-D6C4-A552-3766-0B382C3C4AD8}"/>
                </a:ext>
              </a:extLst>
            </p:cNvPr>
            <p:cNvSpPr/>
            <p:nvPr/>
          </p:nvSpPr>
          <p:spPr>
            <a:xfrm>
              <a:off x="4186208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16" name="Freeform 315">
              <a:extLst>
                <a:ext uri="{FF2B5EF4-FFF2-40B4-BE49-F238E27FC236}">
                  <a16:creationId xmlns:a16="http://schemas.microsoft.com/office/drawing/2014/main" id="{5CE58B1A-AA1C-9052-8F46-9C53ED67D810}"/>
                </a:ext>
              </a:extLst>
            </p:cNvPr>
            <p:cNvSpPr/>
            <p:nvPr/>
          </p:nvSpPr>
          <p:spPr>
            <a:xfrm>
              <a:off x="4389311" y="648623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17" name="Freeform 316">
              <a:extLst>
                <a:ext uri="{FF2B5EF4-FFF2-40B4-BE49-F238E27FC236}">
                  <a16:creationId xmlns:a16="http://schemas.microsoft.com/office/drawing/2014/main" id="{13B7ABFF-43E9-098F-2D0B-DB892890DA98}"/>
                </a:ext>
              </a:extLst>
            </p:cNvPr>
            <p:cNvSpPr/>
            <p:nvPr/>
          </p:nvSpPr>
          <p:spPr>
            <a:xfrm>
              <a:off x="4592415" y="6486234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 dirty="0"/>
            </a:p>
          </p:txBody>
        </p:sp>
        <p:sp>
          <p:nvSpPr>
            <p:cNvPr id="318" name="Freeform 317">
              <a:extLst>
                <a:ext uri="{FF2B5EF4-FFF2-40B4-BE49-F238E27FC236}">
                  <a16:creationId xmlns:a16="http://schemas.microsoft.com/office/drawing/2014/main" id="{15E37ECE-12F2-96F0-296E-ACAEB1FEA182}"/>
                </a:ext>
              </a:extLst>
            </p:cNvPr>
            <p:cNvSpPr/>
            <p:nvPr/>
          </p:nvSpPr>
          <p:spPr>
            <a:xfrm>
              <a:off x="4795519" y="648623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19" name="Freeform 318">
              <a:extLst>
                <a:ext uri="{FF2B5EF4-FFF2-40B4-BE49-F238E27FC236}">
                  <a16:creationId xmlns:a16="http://schemas.microsoft.com/office/drawing/2014/main" id="{DCDD4ADE-7A7D-1E33-37F3-DB5996CF0EE7}"/>
                </a:ext>
              </a:extLst>
            </p:cNvPr>
            <p:cNvSpPr/>
            <p:nvPr/>
          </p:nvSpPr>
          <p:spPr>
            <a:xfrm>
              <a:off x="4998623" y="648623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0" name="Freeform 319">
              <a:extLst>
                <a:ext uri="{FF2B5EF4-FFF2-40B4-BE49-F238E27FC236}">
                  <a16:creationId xmlns:a16="http://schemas.microsoft.com/office/drawing/2014/main" id="{9B1E2395-D25D-66E2-0E74-68FFE3FB63A2}"/>
                </a:ext>
              </a:extLst>
            </p:cNvPr>
            <p:cNvSpPr/>
            <p:nvPr/>
          </p:nvSpPr>
          <p:spPr>
            <a:xfrm>
              <a:off x="5201727" y="6486234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6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1" name="Freeform 320">
              <a:extLst>
                <a:ext uri="{FF2B5EF4-FFF2-40B4-BE49-F238E27FC236}">
                  <a16:creationId xmlns:a16="http://schemas.microsoft.com/office/drawing/2014/main" id="{AE50ECC0-D8A3-C926-75B9-F16F02709BAD}"/>
                </a:ext>
              </a:extLst>
            </p:cNvPr>
            <p:cNvSpPr/>
            <p:nvPr/>
          </p:nvSpPr>
          <p:spPr>
            <a:xfrm>
              <a:off x="5410804" y="6486234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6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6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2" name="Freeform 321">
              <a:extLst>
                <a:ext uri="{FF2B5EF4-FFF2-40B4-BE49-F238E27FC236}">
                  <a16:creationId xmlns:a16="http://schemas.microsoft.com/office/drawing/2014/main" id="{CD1E094D-16B1-07C3-E5A4-7C16002C5C27}"/>
                </a:ext>
              </a:extLst>
            </p:cNvPr>
            <p:cNvSpPr/>
            <p:nvPr/>
          </p:nvSpPr>
          <p:spPr>
            <a:xfrm>
              <a:off x="3780000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3" name="Freeform 322">
              <a:extLst>
                <a:ext uri="{FF2B5EF4-FFF2-40B4-BE49-F238E27FC236}">
                  <a16:creationId xmlns:a16="http://schemas.microsoft.com/office/drawing/2014/main" id="{3652B317-9C09-9B1E-AF2A-37F0EC0BF3A9}"/>
                </a:ext>
              </a:extLst>
            </p:cNvPr>
            <p:cNvSpPr/>
            <p:nvPr/>
          </p:nvSpPr>
          <p:spPr>
            <a:xfrm>
              <a:off x="3983104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4" name="Freeform 323">
              <a:extLst>
                <a:ext uri="{FF2B5EF4-FFF2-40B4-BE49-F238E27FC236}">
                  <a16:creationId xmlns:a16="http://schemas.microsoft.com/office/drawing/2014/main" id="{87290ED3-8A16-34CC-00C9-AFCD3907103B}"/>
                </a:ext>
              </a:extLst>
            </p:cNvPr>
            <p:cNvSpPr/>
            <p:nvPr/>
          </p:nvSpPr>
          <p:spPr>
            <a:xfrm>
              <a:off x="4186208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5" name="Freeform 324">
              <a:extLst>
                <a:ext uri="{FF2B5EF4-FFF2-40B4-BE49-F238E27FC236}">
                  <a16:creationId xmlns:a16="http://schemas.microsoft.com/office/drawing/2014/main" id="{7CF3AAFF-F5F8-EC18-A01F-7BA969683ED3}"/>
                </a:ext>
              </a:extLst>
            </p:cNvPr>
            <p:cNvSpPr/>
            <p:nvPr/>
          </p:nvSpPr>
          <p:spPr>
            <a:xfrm>
              <a:off x="4389311" y="6689556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6" name="Freeform 325">
              <a:extLst>
                <a:ext uri="{FF2B5EF4-FFF2-40B4-BE49-F238E27FC236}">
                  <a16:creationId xmlns:a16="http://schemas.microsoft.com/office/drawing/2014/main" id="{0CC23408-2193-FEB4-1A49-96E19E2F3215}"/>
                </a:ext>
              </a:extLst>
            </p:cNvPr>
            <p:cNvSpPr/>
            <p:nvPr/>
          </p:nvSpPr>
          <p:spPr>
            <a:xfrm>
              <a:off x="4592415" y="6689556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7" name="Freeform 326">
              <a:extLst>
                <a:ext uri="{FF2B5EF4-FFF2-40B4-BE49-F238E27FC236}">
                  <a16:creationId xmlns:a16="http://schemas.microsoft.com/office/drawing/2014/main" id="{25B17486-4FC3-3D26-91D3-1D355B25709C}"/>
                </a:ext>
              </a:extLst>
            </p:cNvPr>
            <p:cNvSpPr/>
            <p:nvPr/>
          </p:nvSpPr>
          <p:spPr>
            <a:xfrm>
              <a:off x="4795519" y="6689556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8" name="Freeform 327">
              <a:extLst>
                <a:ext uri="{FF2B5EF4-FFF2-40B4-BE49-F238E27FC236}">
                  <a16:creationId xmlns:a16="http://schemas.microsoft.com/office/drawing/2014/main" id="{B962DFD3-6CBB-62C4-B871-4FB8B05F6318}"/>
                </a:ext>
              </a:extLst>
            </p:cNvPr>
            <p:cNvSpPr/>
            <p:nvPr/>
          </p:nvSpPr>
          <p:spPr>
            <a:xfrm>
              <a:off x="4998623" y="6689556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29" name="Freeform 328">
              <a:extLst>
                <a:ext uri="{FF2B5EF4-FFF2-40B4-BE49-F238E27FC236}">
                  <a16:creationId xmlns:a16="http://schemas.microsoft.com/office/drawing/2014/main" id="{EFBAFFAE-F485-486A-DDD4-6CBB5EB4E1C4}"/>
                </a:ext>
              </a:extLst>
            </p:cNvPr>
            <p:cNvSpPr/>
            <p:nvPr/>
          </p:nvSpPr>
          <p:spPr>
            <a:xfrm>
              <a:off x="5201727" y="6689556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0" name="Freeform 329">
              <a:extLst>
                <a:ext uri="{FF2B5EF4-FFF2-40B4-BE49-F238E27FC236}">
                  <a16:creationId xmlns:a16="http://schemas.microsoft.com/office/drawing/2014/main" id="{CB28EDDB-6887-849A-7223-CE92934E9F15}"/>
                </a:ext>
              </a:extLst>
            </p:cNvPr>
            <p:cNvSpPr/>
            <p:nvPr/>
          </p:nvSpPr>
          <p:spPr>
            <a:xfrm>
              <a:off x="5410804" y="6689556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1" name="Freeform 330">
              <a:extLst>
                <a:ext uri="{FF2B5EF4-FFF2-40B4-BE49-F238E27FC236}">
                  <a16:creationId xmlns:a16="http://schemas.microsoft.com/office/drawing/2014/main" id="{96009D99-0C47-8FD1-DED8-4F129688A76D}"/>
                </a:ext>
              </a:extLst>
            </p:cNvPr>
            <p:cNvSpPr/>
            <p:nvPr/>
          </p:nvSpPr>
          <p:spPr>
            <a:xfrm>
              <a:off x="3780000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2" name="Freeform 331">
              <a:extLst>
                <a:ext uri="{FF2B5EF4-FFF2-40B4-BE49-F238E27FC236}">
                  <a16:creationId xmlns:a16="http://schemas.microsoft.com/office/drawing/2014/main" id="{A6F9B5E3-4888-9FC8-05B9-0AA71818FDCA}"/>
                </a:ext>
              </a:extLst>
            </p:cNvPr>
            <p:cNvSpPr/>
            <p:nvPr/>
          </p:nvSpPr>
          <p:spPr>
            <a:xfrm>
              <a:off x="3983104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3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3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3" name="Freeform 332">
              <a:extLst>
                <a:ext uri="{FF2B5EF4-FFF2-40B4-BE49-F238E27FC236}">
                  <a16:creationId xmlns:a16="http://schemas.microsoft.com/office/drawing/2014/main" id="{528CDD4A-BCA6-CE3D-6D67-9495C2141820}"/>
                </a:ext>
              </a:extLst>
            </p:cNvPr>
            <p:cNvSpPr/>
            <p:nvPr/>
          </p:nvSpPr>
          <p:spPr>
            <a:xfrm>
              <a:off x="4186208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2 w 275342"/>
                <a:gd name="connsiteY2" fmla="*/ 104553 h 275638"/>
                <a:gd name="connsiteX3" fmla="*/ 275342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4" name="Freeform 333">
              <a:extLst>
                <a:ext uri="{FF2B5EF4-FFF2-40B4-BE49-F238E27FC236}">
                  <a16:creationId xmlns:a16="http://schemas.microsoft.com/office/drawing/2014/main" id="{253DA64E-6359-76B0-1F91-DF4EC2D68D8F}"/>
                </a:ext>
              </a:extLst>
            </p:cNvPr>
            <p:cNvSpPr/>
            <p:nvPr/>
          </p:nvSpPr>
          <p:spPr>
            <a:xfrm>
              <a:off x="4389311" y="6892878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5" name="Freeform 334">
              <a:extLst>
                <a:ext uri="{FF2B5EF4-FFF2-40B4-BE49-F238E27FC236}">
                  <a16:creationId xmlns:a16="http://schemas.microsoft.com/office/drawing/2014/main" id="{B2E0055F-EF98-B899-C359-6CB9040FC0AD}"/>
                </a:ext>
              </a:extLst>
            </p:cNvPr>
            <p:cNvSpPr/>
            <p:nvPr/>
          </p:nvSpPr>
          <p:spPr>
            <a:xfrm>
              <a:off x="4592415" y="6892878"/>
              <a:ext cx="173235" cy="173422"/>
            </a:xfrm>
            <a:custGeom>
              <a:avLst/>
              <a:gdLst>
                <a:gd name="connsiteX0" fmla="*/ 104440 w 275342"/>
                <a:gd name="connsiteY0" fmla="*/ 0 h 275638"/>
                <a:gd name="connsiteX1" fmla="*/ 170902 w 275342"/>
                <a:gd name="connsiteY1" fmla="*/ 0 h 275638"/>
                <a:gd name="connsiteX2" fmla="*/ 275343 w 275342"/>
                <a:gd name="connsiteY2" fmla="*/ 104553 h 275638"/>
                <a:gd name="connsiteX3" fmla="*/ 275343 w 275342"/>
                <a:gd name="connsiteY3" fmla="*/ 171086 h 275638"/>
                <a:gd name="connsiteX4" fmla="*/ 170902 w 275342"/>
                <a:gd name="connsiteY4" fmla="*/ 275639 h 275638"/>
                <a:gd name="connsiteX5" fmla="*/ 104440 w 275342"/>
                <a:gd name="connsiteY5" fmla="*/ 275639 h 275638"/>
                <a:gd name="connsiteX6" fmla="*/ 0 w 275342"/>
                <a:gd name="connsiteY6" fmla="*/ 171086 h 275638"/>
                <a:gd name="connsiteX7" fmla="*/ 0 w 275342"/>
                <a:gd name="connsiteY7" fmla="*/ 104553 h 275638"/>
                <a:gd name="connsiteX8" fmla="*/ 104440 w 275342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6" name="Freeform 335">
              <a:extLst>
                <a:ext uri="{FF2B5EF4-FFF2-40B4-BE49-F238E27FC236}">
                  <a16:creationId xmlns:a16="http://schemas.microsoft.com/office/drawing/2014/main" id="{A9BFB4A4-9EC7-219B-044D-6DEC2FA35A8B}"/>
                </a:ext>
              </a:extLst>
            </p:cNvPr>
            <p:cNvSpPr/>
            <p:nvPr/>
          </p:nvSpPr>
          <p:spPr>
            <a:xfrm>
              <a:off x="4795519" y="6892878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grpFill/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7" name="Freeform 336">
              <a:extLst>
                <a:ext uri="{FF2B5EF4-FFF2-40B4-BE49-F238E27FC236}">
                  <a16:creationId xmlns:a16="http://schemas.microsoft.com/office/drawing/2014/main" id="{CDDB8001-528A-7CC9-C1B0-0B3B8B8F02BA}"/>
                </a:ext>
              </a:extLst>
            </p:cNvPr>
            <p:cNvSpPr/>
            <p:nvPr/>
          </p:nvSpPr>
          <p:spPr>
            <a:xfrm>
              <a:off x="4998623" y="6892878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2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2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8" name="Freeform 337">
              <a:extLst>
                <a:ext uri="{FF2B5EF4-FFF2-40B4-BE49-F238E27FC236}">
                  <a16:creationId xmlns:a16="http://schemas.microsoft.com/office/drawing/2014/main" id="{3DF37A5F-EC74-6EE0-4926-180A4A3B1668}"/>
                </a:ext>
              </a:extLst>
            </p:cNvPr>
            <p:cNvSpPr/>
            <p:nvPr/>
          </p:nvSpPr>
          <p:spPr>
            <a:xfrm>
              <a:off x="5201727" y="6892878"/>
              <a:ext cx="173235" cy="173422"/>
            </a:xfrm>
            <a:custGeom>
              <a:avLst/>
              <a:gdLst>
                <a:gd name="connsiteX0" fmla="*/ 104440 w 275341"/>
                <a:gd name="connsiteY0" fmla="*/ 0 h 275638"/>
                <a:gd name="connsiteX1" fmla="*/ 170902 w 275341"/>
                <a:gd name="connsiteY1" fmla="*/ 0 h 275638"/>
                <a:gd name="connsiteX2" fmla="*/ 275342 w 275341"/>
                <a:gd name="connsiteY2" fmla="*/ 104553 h 275638"/>
                <a:gd name="connsiteX3" fmla="*/ 275342 w 275341"/>
                <a:gd name="connsiteY3" fmla="*/ 171086 h 275638"/>
                <a:gd name="connsiteX4" fmla="*/ 170902 w 275341"/>
                <a:gd name="connsiteY4" fmla="*/ 275639 h 275638"/>
                <a:gd name="connsiteX5" fmla="*/ 104440 w 275341"/>
                <a:gd name="connsiteY5" fmla="*/ 275639 h 275638"/>
                <a:gd name="connsiteX6" fmla="*/ 0 w 275341"/>
                <a:gd name="connsiteY6" fmla="*/ 171086 h 275638"/>
                <a:gd name="connsiteX7" fmla="*/ 0 w 275341"/>
                <a:gd name="connsiteY7" fmla="*/ 104553 h 275638"/>
                <a:gd name="connsiteX8" fmla="*/ 104440 w 275341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8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09"/>
                    <a:pt x="275342" y="104553"/>
                  </a:cubicBezTo>
                  <a:lnTo>
                    <a:pt x="275342" y="171086"/>
                  </a:lnTo>
                  <a:cubicBezTo>
                    <a:pt x="275342" y="228828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3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39" name="Freeform 338">
              <a:extLst>
                <a:ext uri="{FF2B5EF4-FFF2-40B4-BE49-F238E27FC236}">
                  <a16:creationId xmlns:a16="http://schemas.microsoft.com/office/drawing/2014/main" id="{166D7517-6A01-0C79-481A-7CEE10C5A4BB}"/>
                </a:ext>
              </a:extLst>
            </p:cNvPr>
            <p:cNvSpPr/>
            <p:nvPr/>
          </p:nvSpPr>
          <p:spPr>
            <a:xfrm>
              <a:off x="5410804" y="6892878"/>
              <a:ext cx="173236" cy="173422"/>
            </a:xfrm>
            <a:custGeom>
              <a:avLst/>
              <a:gdLst>
                <a:gd name="connsiteX0" fmla="*/ 104440 w 275343"/>
                <a:gd name="connsiteY0" fmla="*/ 0 h 275638"/>
                <a:gd name="connsiteX1" fmla="*/ 170903 w 275343"/>
                <a:gd name="connsiteY1" fmla="*/ 0 h 275638"/>
                <a:gd name="connsiteX2" fmla="*/ 275343 w 275343"/>
                <a:gd name="connsiteY2" fmla="*/ 104553 h 275638"/>
                <a:gd name="connsiteX3" fmla="*/ 275343 w 275343"/>
                <a:gd name="connsiteY3" fmla="*/ 171086 h 275638"/>
                <a:gd name="connsiteX4" fmla="*/ 170903 w 275343"/>
                <a:gd name="connsiteY4" fmla="*/ 275639 h 275638"/>
                <a:gd name="connsiteX5" fmla="*/ 104440 w 275343"/>
                <a:gd name="connsiteY5" fmla="*/ 275639 h 275638"/>
                <a:gd name="connsiteX6" fmla="*/ 0 w 275343"/>
                <a:gd name="connsiteY6" fmla="*/ 171086 h 275638"/>
                <a:gd name="connsiteX7" fmla="*/ 0 w 275343"/>
                <a:gd name="connsiteY7" fmla="*/ 104553 h 275638"/>
                <a:gd name="connsiteX8" fmla="*/ 104440 w 275343"/>
                <a:gd name="connsiteY8" fmla="*/ 0 h 2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8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09"/>
                    <a:pt x="275343" y="104553"/>
                  </a:cubicBezTo>
                  <a:lnTo>
                    <a:pt x="275343" y="171086"/>
                  </a:lnTo>
                  <a:cubicBezTo>
                    <a:pt x="275343" y="228828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8"/>
                    <a:pt x="0" y="171086"/>
                  </a:cubicBezTo>
                  <a:lnTo>
                    <a:pt x="0" y="104553"/>
                  </a:lnTo>
                  <a:cubicBezTo>
                    <a:pt x="0" y="46809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0" name="Freeform 339">
              <a:extLst>
                <a:ext uri="{FF2B5EF4-FFF2-40B4-BE49-F238E27FC236}">
                  <a16:creationId xmlns:a16="http://schemas.microsoft.com/office/drawing/2014/main" id="{174DB96A-5322-7E92-9079-EC30FA5E5EE2}"/>
                </a:ext>
              </a:extLst>
            </p:cNvPr>
            <p:cNvSpPr/>
            <p:nvPr/>
          </p:nvSpPr>
          <p:spPr>
            <a:xfrm>
              <a:off x="3780000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1" name="Freeform 340">
              <a:extLst>
                <a:ext uri="{FF2B5EF4-FFF2-40B4-BE49-F238E27FC236}">
                  <a16:creationId xmlns:a16="http://schemas.microsoft.com/office/drawing/2014/main" id="{892BDCF6-DB1A-7CA6-AFCD-2FB075A72533}"/>
                </a:ext>
              </a:extLst>
            </p:cNvPr>
            <p:cNvSpPr/>
            <p:nvPr/>
          </p:nvSpPr>
          <p:spPr>
            <a:xfrm>
              <a:off x="3983104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3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3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2" name="Freeform 341">
              <a:extLst>
                <a:ext uri="{FF2B5EF4-FFF2-40B4-BE49-F238E27FC236}">
                  <a16:creationId xmlns:a16="http://schemas.microsoft.com/office/drawing/2014/main" id="{E991837D-651E-01AC-F857-4EE56886B557}"/>
                </a:ext>
              </a:extLst>
            </p:cNvPr>
            <p:cNvSpPr/>
            <p:nvPr/>
          </p:nvSpPr>
          <p:spPr>
            <a:xfrm>
              <a:off x="4186208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2 w 275342"/>
                <a:gd name="connsiteY2" fmla="*/ 104553 h 275639"/>
                <a:gd name="connsiteX3" fmla="*/ 275342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3" name="Freeform 342">
              <a:extLst>
                <a:ext uri="{FF2B5EF4-FFF2-40B4-BE49-F238E27FC236}">
                  <a16:creationId xmlns:a16="http://schemas.microsoft.com/office/drawing/2014/main" id="{82D30E3A-A94E-3DA8-FBD1-08546613DCDC}"/>
                </a:ext>
              </a:extLst>
            </p:cNvPr>
            <p:cNvSpPr/>
            <p:nvPr/>
          </p:nvSpPr>
          <p:spPr>
            <a:xfrm>
              <a:off x="4389311" y="7096200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2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2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4" name="Freeform 343">
              <a:extLst>
                <a:ext uri="{FF2B5EF4-FFF2-40B4-BE49-F238E27FC236}">
                  <a16:creationId xmlns:a16="http://schemas.microsoft.com/office/drawing/2014/main" id="{1FF96C85-336C-9EFB-5D5E-88F89E9B1092}"/>
                </a:ext>
              </a:extLst>
            </p:cNvPr>
            <p:cNvSpPr/>
            <p:nvPr/>
          </p:nvSpPr>
          <p:spPr>
            <a:xfrm>
              <a:off x="4592415" y="7096200"/>
              <a:ext cx="173235" cy="173422"/>
            </a:xfrm>
            <a:custGeom>
              <a:avLst/>
              <a:gdLst>
                <a:gd name="connsiteX0" fmla="*/ 104440 w 275342"/>
                <a:gd name="connsiteY0" fmla="*/ 0 h 275639"/>
                <a:gd name="connsiteX1" fmla="*/ 170902 w 275342"/>
                <a:gd name="connsiteY1" fmla="*/ 0 h 275639"/>
                <a:gd name="connsiteX2" fmla="*/ 275343 w 275342"/>
                <a:gd name="connsiteY2" fmla="*/ 104553 h 275639"/>
                <a:gd name="connsiteX3" fmla="*/ 275343 w 275342"/>
                <a:gd name="connsiteY3" fmla="*/ 171087 h 275639"/>
                <a:gd name="connsiteX4" fmla="*/ 170902 w 275342"/>
                <a:gd name="connsiteY4" fmla="*/ 275639 h 275639"/>
                <a:gd name="connsiteX5" fmla="*/ 104440 w 275342"/>
                <a:gd name="connsiteY5" fmla="*/ 275639 h 275639"/>
                <a:gd name="connsiteX6" fmla="*/ 0 w 275342"/>
                <a:gd name="connsiteY6" fmla="*/ 171087 h 275639"/>
                <a:gd name="connsiteX7" fmla="*/ 0 w 275342"/>
                <a:gd name="connsiteY7" fmla="*/ 104553 h 275639"/>
                <a:gd name="connsiteX8" fmla="*/ 104440 w 275342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2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5" name="Freeform 344">
              <a:extLst>
                <a:ext uri="{FF2B5EF4-FFF2-40B4-BE49-F238E27FC236}">
                  <a16:creationId xmlns:a16="http://schemas.microsoft.com/office/drawing/2014/main" id="{7FD496C3-BA1E-8B1E-16C9-273F6A75F453}"/>
                </a:ext>
              </a:extLst>
            </p:cNvPr>
            <p:cNvSpPr/>
            <p:nvPr/>
          </p:nvSpPr>
          <p:spPr>
            <a:xfrm>
              <a:off x="4795519" y="7096200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6" name="Freeform 345">
              <a:extLst>
                <a:ext uri="{FF2B5EF4-FFF2-40B4-BE49-F238E27FC236}">
                  <a16:creationId xmlns:a16="http://schemas.microsoft.com/office/drawing/2014/main" id="{44550B3E-2F0F-8690-31B5-91C4B1B276C4}"/>
                </a:ext>
              </a:extLst>
            </p:cNvPr>
            <p:cNvSpPr/>
            <p:nvPr/>
          </p:nvSpPr>
          <p:spPr>
            <a:xfrm>
              <a:off x="4998623" y="7096200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2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2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4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4" y="275639"/>
                    <a:pt x="170902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7" name="Freeform 346">
              <a:extLst>
                <a:ext uri="{FF2B5EF4-FFF2-40B4-BE49-F238E27FC236}">
                  <a16:creationId xmlns:a16="http://schemas.microsoft.com/office/drawing/2014/main" id="{2364E609-4FE2-516C-6B52-C9F5A34536A1}"/>
                </a:ext>
              </a:extLst>
            </p:cNvPr>
            <p:cNvSpPr/>
            <p:nvPr/>
          </p:nvSpPr>
          <p:spPr>
            <a:xfrm>
              <a:off x="5201727" y="7096200"/>
              <a:ext cx="173235" cy="173422"/>
            </a:xfrm>
            <a:custGeom>
              <a:avLst/>
              <a:gdLst>
                <a:gd name="connsiteX0" fmla="*/ 104440 w 275341"/>
                <a:gd name="connsiteY0" fmla="*/ 0 h 275639"/>
                <a:gd name="connsiteX1" fmla="*/ 170902 w 275341"/>
                <a:gd name="connsiteY1" fmla="*/ 0 h 275639"/>
                <a:gd name="connsiteX2" fmla="*/ 275342 w 275341"/>
                <a:gd name="connsiteY2" fmla="*/ 104553 h 275639"/>
                <a:gd name="connsiteX3" fmla="*/ 275342 w 275341"/>
                <a:gd name="connsiteY3" fmla="*/ 171087 h 275639"/>
                <a:gd name="connsiteX4" fmla="*/ 170902 w 275341"/>
                <a:gd name="connsiteY4" fmla="*/ 275639 h 275639"/>
                <a:gd name="connsiteX5" fmla="*/ 104440 w 275341"/>
                <a:gd name="connsiteY5" fmla="*/ 275639 h 275639"/>
                <a:gd name="connsiteX6" fmla="*/ 0 w 275341"/>
                <a:gd name="connsiteY6" fmla="*/ 171087 h 275639"/>
                <a:gd name="connsiteX7" fmla="*/ 0 w 275341"/>
                <a:gd name="connsiteY7" fmla="*/ 104553 h 275639"/>
                <a:gd name="connsiteX8" fmla="*/ 104440 w 275341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1" h="275639">
                  <a:moveTo>
                    <a:pt x="104440" y="0"/>
                  </a:moveTo>
                  <a:lnTo>
                    <a:pt x="170902" y="0"/>
                  </a:lnTo>
                  <a:cubicBezTo>
                    <a:pt x="228583" y="0"/>
                    <a:pt x="275342" y="46810"/>
                    <a:pt x="275342" y="104553"/>
                  </a:cubicBezTo>
                  <a:lnTo>
                    <a:pt x="275342" y="171087"/>
                  </a:lnTo>
                  <a:cubicBezTo>
                    <a:pt x="275342" y="228829"/>
                    <a:pt x="228583" y="275639"/>
                    <a:pt x="170902" y="275639"/>
                  </a:cubicBezTo>
                  <a:lnTo>
                    <a:pt x="104440" y="275639"/>
                  </a:lnTo>
                  <a:cubicBezTo>
                    <a:pt x="46759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59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  <p:sp>
          <p:nvSpPr>
            <p:cNvPr id="348" name="Freeform 347">
              <a:extLst>
                <a:ext uri="{FF2B5EF4-FFF2-40B4-BE49-F238E27FC236}">
                  <a16:creationId xmlns:a16="http://schemas.microsoft.com/office/drawing/2014/main" id="{F9AC72C8-1155-E1B7-8832-DEEBC0AFF80E}"/>
                </a:ext>
              </a:extLst>
            </p:cNvPr>
            <p:cNvSpPr/>
            <p:nvPr/>
          </p:nvSpPr>
          <p:spPr>
            <a:xfrm>
              <a:off x="5410804" y="7096200"/>
              <a:ext cx="173236" cy="173422"/>
            </a:xfrm>
            <a:custGeom>
              <a:avLst/>
              <a:gdLst>
                <a:gd name="connsiteX0" fmla="*/ 104440 w 275343"/>
                <a:gd name="connsiteY0" fmla="*/ 0 h 275639"/>
                <a:gd name="connsiteX1" fmla="*/ 170903 w 275343"/>
                <a:gd name="connsiteY1" fmla="*/ 0 h 275639"/>
                <a:gd name="connsiteX2" fmla="*/ 275343 w 275343"/>
                <a:gd name="connsiteY2" fmla="*/ 104553 h 275639"/>
                <a:gd name="connsiteX3" fmla="*/ 275343 w 275343"/>
                <a:gd name="connsiteY3" fmla="*/ 171087 h 275639"/>
                <a:gd name="connsiteX4" fmla="*/ 170903 w 275343"/>
                <a:gd name="connsiteY4" fmla="*/ 275639 h 275639"/>
                <a:gd name="connsiteX5" fmla="*/ 104440 w 275343"/>
                <a:gd name="connsiteY5" fmla="*/ 275639 h 275639"/>
                <a:gd name="connsiteX6" fmla="*/ 0 w 275343"/>
                <a:gd name="connsiteY6" fmla="*/ 171087 h 275639"/>
                <a:gd name="connsiteX7" fmla="*/ 0 w 275343"/>
                <a:gd name="connsiteY7" fmla="*/ 104553 h 275639"/>
                <a:gd name="connsiteX8" fmla="*/ 104440 w 275343"/>
                <a:gd name="connsiteY8" fmla="*/ 0 h 2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343" h="275639">
                  <a:moveTo>
                    <a:pt x="104440" y="0"/>
                  </a:moveTo>
                  <a:lnTo>
                    <a:pt x="170903" y="0"/>
                  </a:lnTo>
                  <a:cubicBezTo>
                    <a:pt x="228583" y="0"/>
                    <a:pt x="275343" y="46810"/>
                    <a:pt x="275343" y="104553"/>
                  </a:cubicBezTo>
                  <a:lnTo>
                    <a:pt x="275343" y="171087"/>
                  </a:lnTo>
                  <a:cubicBezTo>
                    <a:pt x="275343" y="228829"/>
                    <a:pt x="228583" y="275639"/>
                    <a:pt x="170903" y="275639"/>
                  </a:cubicBezTo>
                  <a:lnTo>
                    <a:pt x="104440" y="275639"/>
                  </a:lnTo>
                  <a:cubicBezTo>
                    <a:pt x="46760" y="275639"/>
                    <a:pt x="0" y="228829"/>
                    <a:pt x="0" y="171087"/>
                  </a:cubicBezTo>
                  <a:lnTo>
                    <a:pt x="0" y="104553"/>
                  </a:lnTo>
                  <a:cubicBezTo>
                    <a:pt x="0" y="46810"/>
                    <a:pt x="46760" y="0"/>
                    <a:pt x="104440" y="0"/>
                  </a:cubicBezTo>
                  <a:close/>
                </a:path>
              </a:pathLst>
            </a:custGeom>
            <a:solidFill>
              <a:schemeClr val="accent1"/>
            </a:solidFill>
            <a:ln w="94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438"/>
            </a:p>
          </p:txBody>
        </p:sp>
      </p:grpSp>
      <p:sp>
        <p:nvSpPr>
          <p:cNvPr id="355" name="Прямоугольник 4">
            <a:extLst>
              <a:ext uri="{FF2B5EF4-FFF2-40B4-BE49-F238E27FC236}">
                <a16:creationId xmlns:a16="http://schemas.microsoft.com/office/drawing/2014/main" id="{1FDD5B26-726B-0449-D1FC-D984F45C8D15}"/>
              </a:ext>
            </a:extLst>
          </p:cNvPr>
          <p:cNvSpPr/>
          <p:nvPr/>
        </p:nvSpPr>
        <p:spPr>
          <a:xfrm>
            <a:off x="3367349" y="1795464"/>
            <a:ext cx="4208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Снижение финансовых затрат:</a:t>
            </a:r>
          </a:p>
        </p:txBody>
      </p:sp>
      <p:pic>
        <p:nvPicPr>
          <p:cNvPr id="366" name="Picture 365">
            <a:extLst>
              <a:ext uri="{FF2B5EF4-FFF2-40B4-BE49-F238E27FC236}">
                <a16:creationId xmlns:a16="http://schemas.microsoft.com/office/drawing/2014/main" id="{0925D112-F810-0A16-A284-9B4ECEB41B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254" t="477" r="49775" b="4132"/>
          <a:stretch/>
        </p:blipFill>
        <p:spPr>
          <a:xfrm>
            <a:off x="11077300" y="33964"/>
            <a:ext cx="1080000" cy="6788244"/>
          </a:xfrm>
          <a:custGeom>
            <a:avLst/>
            <a:gdLst>
              <a:gd name="connsiteX0" fmla="*/ 72716 w 1080000"/>
              <a:gd name="connsiteY0" fmla="*/ 0 h 6788244"/>
              <a:gd name="connsiteX1" fmla="*/ 1007284 w 1080000"/>
              <a:gd name="connsiteY1" fmla="*/ 0 h 6788244"/>
              <a:gd name="connsiteX2" fmla="*/ 1080000 w 1080000"/>
              <a:gd name="connsiteY2" fmla="*/ 72716 h 6788244"/>
              <a:gd name="connsiteX3" fmla="*/ 1080000 w 1080000"/>
              <a:gd name="connsiteY3" fmla="*/ 6715528 h 6788244"/>
              <a:gd name="connsiteX4" fmla="*/ 1007284 w 1080000"/>
              <a:gd name="connsiteY4" fmla="*/ 6788244 h 6788244"/>
              <a:gd name="connsiteX5" fmla="*/ 72716 w 1080000"/>
              <a:gd name="connsiteY5" fmla="*/ 6788244 h 6788244"/>
              <a:gd name="connsiteX6" fmla="*/ 0 w 1080000"/>
              <a:gd name="connsiteY6" fmla="*/ 6715528 h 6788244"/>
              <a:gd name="connsiteX7" fmla="*/ 0 w 1080000"/>
              <a:gd name="connsiteY7" fmla="*/ 72716 h 6788244"/>
              <a:gd name="connsiteX8" fmla="*/ 72716 w 1080000"/>
              <a:gd name="connsiteY8" fmla="*/ 0 h 6788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6788244">
                <a:moveTo>
                  <a:pt x="72716" y="0"/>
                </a:moveTo>
                <a:lnTo>
                  <a:pt x="1007284" y="0"/>
                </a:lnTo>
                <a:cubicBezTo>
                  <a:pt x="1047444" y="0"/>
                  <a:pt x="1080000" y="32556"/>
                  <a:pt x="1080000" y="72716"/>
                </a:cubicBezTo>
                <a:lnTo>
                  <a:pt x="1080000" y="6715528"/>
                </a:lnTo>
                <a:cubicBezTo>
                  <a:pt x="1080000" y="6755688"/>
                  <a:pt x="1047444" y="6788244"/>
                  <a:pt x="1007284" y="6788244"/>
                </a:cubicBezTo>
                <a:lnTo>
                  <a:pt x="72716" y="6788244"/>
                </a:lnTo>
                <a:cubicBezTo>
                  <a:pt x="32556" y="6788244"/>
                  <a:pt x="0" y="6755688"/>
                  <a:pt x="0" y="6715528"/>
                </a:cubicBezTo>
                <a:lnTo>
                  <a:pt x="0" y="72716"/>
                </a:lnTo>
                <a:cubicBezTo>
                  <a:pt x="0" y="32556"/>
                  <a:pt x="32556" y="0"/>
                  <a:pt x="72716" y="0"/>
                </a:cubicBezTo>
                <a:close/>
              </a:path>
            </a:pathLst>
          </a:custGeom>
        </p:spPr>
      </p:pic>
      <p:sp>
        <p:nvSpPr>
          <p:cNvPr id="361" name="Прямоугольник 4">
            <a:extLst>
              <a:ext uri="{FF2B5EF4-FFF2-40B4-BE49-F238E27FC236}">
                <a16:creationId xmlns:a16="http://schemas.microsoft.com/office/drawing/2014/main" id="{809E7879-B887-4152-88D3-E70BC88A0E1E}"/>
              </a:ext>
            </a:extLst>
          </p:cNvPr>
          <p:cNvSpPr/>
          <p:nvPr/>
        </p:nvSpPr>
        <p:spPr>
          <a:xfrm>
            <a:off x="3384958" y="4523209"/>
            <a:ext cx="557351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Оперативный доступ к </a:t>
            </a:r>
          </a:p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специализированной экспертизе</a:t>
            </a:r>
          </a:p>
        </p:txBody>
      </p:sp>
      <p:sp>
        <p:nvSpPr>
          <p:cNvPr id="362" name="Прямоугольник 4">
            <a:extLst>
              <a:ext uri="{FF2B5EF4-FFF2-40B4-BE49-F238E27FC236}">
                <a16:creationId xmlns:a16="http://schemas.microsoft.com/office/drawing/2014/main" id="{964B6F6C-6476-41C8-9A38-559DB19556E9}"/>
              </a:ext>
            </a:extLst>
          </p:cNvPr>
          <p:cNvSpPr/>
          <p:nvPr/>
        </p:nvSpPr>
        <p:spPr>
          <a:xfrm>
            <a:off x="3384958" y="5268334"/>
            <a:ext cx="4208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Повышение собственной производительности</a:t>
            </a:r>
          </a:p>
        </p:txBody>
      </p:sp>
      <p:sp>
        <p:nvSpPr>
          <p:cNvPr id="364" name="Rounded Rectangle 28">
            <a:extLst>
              <a:ext uri="{FF2B5EF4-FFF2-40B4-BE49-F238E27FC236}">
                <a16:creationId xmlns:a16="http://schemas.microsoft.com/office/drawing/2014/main" id="{DC89FF38-F97D-4721-85DB-C6B7C07B9AE0}"/>
              </a:ext>
            </a:extLst>
          </p:cNvPr>
          <p:cNvSpPr>
            <a:spLocks/>
          </p:cNvSpPr>
          <p:nvPr/>
        </p:nvSpPr>
        <p:spPr>
          <a:xfrm>
            <a:off x="2733913" y="1770201"/>
            <a:ext cx="324000" cy="324000"/>
          </a:xfrm>
          <a:prstGeom prst="roundRect">
            <a:avLst>
              <a:gd name="adj" fmla="val 2436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lang="ru-RU" sz="1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65" name="Rounded Rectangle 29">
            <a:extLst>
              <a:ext uri="{FF2B5EF4-FFF2-40B4-BE49-F238E27FC236}">
                <a16:creationId xmlns:a16="http://schemas.microsoft.com/office/drawing/2014/main" id="{D91D42B0-02C7-4B41-8E85-751BB0BE16A8}"/>
              </a:ext>
            </a:extLst>
          </p:cNvPr>
          <p:cNvSpPr>
            <a:spLocks/>
          </p:cNvSpPr>
          <p:nvPr/>
        </p:nvSpPr>
        <p:spPr>
          <a:xfrm>
            <a:off x="2733913" y="4575380"/>
            <a:ext cx="324000" cy="324000"/>
          </a:xfrm>
          <a:prstGeom prst="roundRect">
            <a:avLst>
              <a:gd name="adj" fmla="val 2436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367" name="Rounded Rectangle 30">
            <a:extLst>
              <a:ext uri="{FF2B5EF4-FFF2-40B4-BE49-F238E27FC236}">
                <a16:creationId xmlns:a16="http://schemas.microsoft.com/office/drawing/2014/main" id="{850AED16-0262-4EAB-8213-BB7412A37DE5}"/>
              </a:ext>
            </a:extLst>
          </p:cNvPr>
          <p:cNvSpPr>
            <a:spLocks/>
          </p:cNvSpPr>
          <p:nvPr/>
        </p:nvSpPr>
        <p:spPr>
          <a:xfrm>
            <a:off x="2733913" y="5313235"/>
            <a:ext cx="324000" cy="324000"/>
          </a:xfrm>
          <a:prstGeom prst="roundRect">
            <a:avLst>
              <a:gd name="adj" fmla="val 24364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400" b="1" dirty="0"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349" name="Прямоугольник 4">
            <a:extLst>
              <a:ext uri="{FF2B5EF4-FFF2-40B4-BE49-F238E27FC236}">
                <a16:creationId xmlns:a16="http://schemas.microsoft.com/office/drawing/2014/main" id="{C8BFA6FE-7A91-4132-AB7F-2D850A200766}"/>
              </a:ext>
            </a:extLst>
          </p:cNvPr>
          <p:cNvSpPr/>
          <p:nvPr/>
        </p:nvSpPr>
        <p:spPr>
          <a:xfrm>
            <a:off x="3181819" y="2127393"/>
            <a:ext cx="5167051" cy="1985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на технологическую инфраструктуру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</a:br>
            <a:r>
              <a:rPr lang="ru-RU" sz="14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(закупка программно-аппаратного обеспечения и его техническое обслуживание)</a:t>
            </a: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;</a:t>
            </a:r>
            <a:endParaRPr lang="ru-RU" dirty="0">
              <a:latin typeface="Roboto Light" panose="02000000000000000000" pitchFamily="2" charset="0"/>
              <a:ea typeface="Roboto Light" panose="02000000000000000000" pitchFamily="2" charset="0"/>
              <a:cs typeface="Helvetica" panose="020B0604020202020204" pitchFamily="34" charset="0"/>
            </a:endParaRP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на обучение и содержание штатного персонала </a:t>
            </a:r>
            <a:br>
              <a:rPr lang="ru-RU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</a:br>
            <a:r>
              <a:rPr lang="ru-RU" sz="14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(бюджеты на заработную плату, </a:t>
            </a:r>
            <a:br>
              <a:rPr lang="ru-RU" sz="14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</a:br>
            <a:r>
              <a:rPr lang="ru-RU" sz="14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содержание офисов, </a:t>
            </a:r>
            <a:br>
              <a:rPr lang="ru-RU" sz="14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</a:br>
            <a:r>
              <a:rPr lang="ru-RU" sz="1400" i="1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повышение квалификации работников)</a:t>
            </a:r>
            <a:endParaRPr lang="ru-RU" sz="2000" i="1" dirty="0"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0" name="Прямоугольник 349">
            <a:extLst>
              <a:ext uri="{FF2B5EF4-FFF2-40B4-BE49-F238E27FC236}">
                <a16:creationId xmlns:a16="http://schemas.microsoft.com/office/drawing/2014/main" id="{59E76F0A-242D-4DBA-A390-A47D2C8CFC06}"/>
              </a:ext>
            </a:extLst>
          </p:cNvPr>
          <p:cNvSpPr/>
          <p:nvPr/>
        </p:nvSpPr>
        <p:spPr>
          <a:xfrm>
            <a:off x="8631837" y="2666561"/>
            <a:ext cx="1808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Траты только на необходимые услуги</a:t>
            </a:r>
          </a:p>
        </p:txBody>
      </p:sp>
      <p:sp>
        <p:nvSpPr>
          <p:cNvPr id="351" name="Правая фигурная скобка 350">
            <a:extLst>
              <a:ext uri="{FF2B5EF4-FFF2-40B4-BE49-F238E27FC236}">
                <a16:creationId xmlns:a16="http://schemas.microsoft.com/office/drawing/2014/main" id="{73136CBF-281C-4A6F-85B5-C2B3D26654FB}"/>
              </a:ext>
            </a:extLst>
          </p:cNvPr>
          <p:cNvSpPr/>
          <p:nvPr/>
        </p:nvSpPr>
        <p:spPr>
          <a:xfrm>
            <a:off x="8155724" y="1845433"/>
            <a:ext cx="332117" cy="254820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2" name="Прямоугольник 351">
            <a:extLst>
              <a:ext uri="{FF2B5EF4-FFF2-40B4-BE49-F238E27FC236}">
                <a16:creationId xmlns:a16="http://schemas.microsoft.com/office/drawing/2014/main" id="{E5F38269-B24F-4190-9667-585A30428D49}"/>
              </a:ext>
            </a:extLst>
          </p:cNvPr>
          <p:cNvSpPr/>
          <p:nvPr/>
        </p:nvSpPr>
        <p:spPr>
          <a:xfrm>
            <a:off x="8609202" y="4511005"/>
            <a:ext cx="17937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Скорая помощь экспертов</a:t>
            </a:r>
          </a:p>
        </p:txBody>
      </p:sp>
      <p:sp>
        <p:nvSpPr>
          <p:cNvPr id="353" name="Правая фигурная скобка 352">
            <a:extLst>
              <a:ext uri="{FF2B5EF4-FFF2-40B4-BE49-F238E27FC236}">
                <a16:creationId xmlns:a16="http://schemas.microsoft.com/office/drawing/2014/main" id="{87970AB6-BEFC-46C1-9979-7BFB1E3AD333}"/>
              </a:ext>
            </a:extLst>
          </p:cNvPr>
          <p:cNvSpPr/>
          <p:nvPr/>
        </p:nvSpPr>
        <p:spPr>
          <a:xfrm>
            <a:off x="8133089" y="4465980"/>
            <a:ext cx="332117" cy="71868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4" name="Прямоугольник 353">
            <a:extLst>
              <a:ext uri="{FF2B5EF4-FFF2-40B4-BE49-F238E27FC236}">
                <a16:creationId xmlns:a16="http://schemas.microsoft.com/office/drawing/2014/main" id="{CE09D3CD-0913-4DBB-AA77-81D1DB654CC2}"/>
              </a:ext>
            </a:extLst>
          </p:cNvPr>
          <p:cNvSpPr/>
          <p:nvPr/>
        </p:nvSpPr>
        <p:spPr>
          <a:xfrm>
            <a:off x="8631837" y="5275824"/>
            <a:ext cx="1572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Внимание на главном</a:t>
            </a:r>
          </a:p>
        </p:txBody>
      </p:sp>
      <p:sp>
        <p:nvSpPr>
          <p:cNvPr id="356" name="Правая фигурная скобка 355">
            <a:extLst>
              <a:ext uri="{FF2B5EF4-FFF2-40B4-BE49-F238E27FC236}">
                <a16:creationId xmlns:a16="http://schemas.microsoft.com/office/drawing/2014/main" id="{51FD49F3-DF5C-4C71-A235-7F1DB5B0799D}"/>
              </a:ext>
            </a:extLst>
          </p:cNvPr>
          <p:cNvSpPr/>
          <p:nvPr/>
        </p:nvSpPr>
        <p:spPr>
          <a:xfrm>
            <a:off x="8155724" y="5230799"/>
            <a:ext cx="332117" cy="71868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8BB7-4727-4321-9B9A-D4256EF41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9EC117-53A6-F9CB-B932-BD123CBEDDF6}"/>
              </a:ext>
            </a:extLst>
          </p:cNvPr>
          <p:cNvSpPr/>
          <p:nvPr/>
        </p:nvSpPr>
        <p:spPr>
          <a:xfrm>
            <a:off x="34608" y="1809000"/>
            <a:ext cx="4068000" cy="3240000"/>
          </a:xfrm>
          <a:prstGeom prst="roundRect">
            <a:avLst>
              <a:gd name="adj" fmla="val 28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D44DF4-2542-A4AA-00A3-0C3FDD5ABE23}"/>
              </a:ext>
            </a:extLst>
          </p:cNvPr>
          <p:cNvSpPr/>
          <p:nvPr/>
        </p:nvSpPr>
        <p:spPr>
          <a:xfrm>
            <a:off x="4140000" y="1809000"/>
            <a:ext cx="8020800" cy="3240000"/>
          </a:xfrm>
          <a:prstGeom prst="roundRect">
            <a:avLst>
              <a:gd name="adj" fmla="val 291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6EE78-C2B8-9C1E-5EC4-719D5D377CD9}"/>
              </a:ext>
            </a:extLst>
          </p:cNvPr>
          <p:cNvSpPr txBox="1"/>
          <p:nvPr/>
        </p:nvSpPr>
        <p:spPr>
          <a:xfrm>
            <a:off x="4860000" y="2364114"/>
            <a:ext cx="63000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000" dirty="0">
                <a:latin typeface="Roboto" panose="02000000000000000000" pitchFamily="2" charset="0"/>
                <a:ea typeface="Roboto" panose="02000000000000000000" pitchFamily="2" charset="0"/>
                <a:cs typeface="Roboto Light" panose="020F0502020204030204" pitchFamily="2" charset="0"/>
              </a:rPr>
              <a:t>Ограничения с точки зрения законодательства о персональных данных</a:t>
            </a: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40A9B847-F9FF-8F4A-67B0-A039D804A928}"/>
              </a:ext>
            </a:extLst>
          </p:cNvPr>
          <p:cNvGrpSpPr/>
          <p:nvPr/>
        </p:nvGrpSpPr>
        <p:grpSpPr>
          <a:xfrm>
            <a:off x="824701" y="2529000"/>
            <a:ext cx="2533873" cy="1169428"/>
            <a:chOff x="570368" y="1996598"/>
            <a:chExt cx="3802456" cy="175490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BED3A2-97BA-2AAA-6A0F-9FCD0955ADFA}"/>
                </a:ext>
              </a:extLst>
            </p:cNvPr>
            <p:cNvSpPr/>
            <p:nvPr/>
          </p:nvSpPr>
          <p:spPr>
            <a:xfrm>
              <a:off x="593064" y="2365364"/>
              <a:ext cx="522123" cy="648327"/>
            </a:xfrm>
            <a:custGeom>
              <a:avLst/>
              <a:gdLst>
                <a:gd name="connsiteX0" fmla="*/ 509227 w 522123"/>
                <a:gd name="connsiteY0" fmla="*/ 91257 h 648327"/>
                <a:gd name="connsiteX1" fmla="*/ 477008 w 522123"/>
                <a:gd name="connsiteY1" fmla="*/ 44049 h 648327"/>
                <a:gd name="connsiteX2" fmla="*/ 428653 w 522123"/>
                <a:gd name="connsiteY2" fmla="*/ 12585 h 648327"/>
                <a:gd name="connsiteX3" fmla="*/ 370642 w 522123"/>
                <a:gd name="connsiteY3" fmla="*/ 0 h 648327"/>
                <a:gd name="connsiteX4" fmla="*/ 154709 w 522123"/>
                <a:gd name="connsiteY4" fmla="*/ 0 h 648327"/>
                <a:gd name="connsiteX5" fmla="*/ 93471 w 522123"/>
                <a:gd name="connsiteY5" fmla="*/ 12585 h 648327"/>
                <a:gd name="connsiteX6" fmla="*/ 45122 w 522123"/>
                <a:gd name="connsiteY6" fmla="*/ 44049 h 648327"/>
                <a:gd name="connsiteX7" fmla="*/ 12890 w 522123"/>
                <a:gd name="connsiteY7" fmla="*/ 91257 h 648327"/>
                <a:gd name="connsiteX8" fmla="*/ 0 w 522123"/>
                <a:gd name="connsiteY8" fmla="*/ 147909 h 648327"/>
                <a:gd name="connsiteX9" fmla="*/ 0 w 522123"/>
                <a:gd name="connsiteY9" fmla="*/ 648328 h 648327"/>
                <a:gd name="connsiteX10" fmla="*/ 90244 w 522123"/>
                <a:gd name="connsiteY10" fmla="*/ 648328 h 648327"/>
                <a:gd name="connsiteX11" fmla="*/ 90244 w 522123"/>
                <a:gd name="connsiteY11" fmla="*/ 465781 h 648327"/>
                <a:gd name="connsiteX12" fmla="*/ 431880 w 522123"/>
                <a:gd name="connsiteY12" fmla="*/ 465781 h 648327"/>
                <a:gd name="connsiteX13" fmla="*/ 431880 w 522123"/>
                <a:gd name="connsiteY13" fmla="*/ 648328 h 648327"/>
                <a:gd name="connsiteX14" fmla="*/ 522123 w 522123"/>
                <a:gd name="connsiteY14" fmla="*/ 648328 h 648327"/>
                <a:gd name="connsiteX15" fmla="*/ 522123 w 522123"/>
                <a:gd name="connsiteY15" fmla="*/ 147909 h 648327"/>
                <a:gd name="connsiteX16" fmla="*/ 509227 w 522123"/>
                <a:gd name="connsiteY16" fmla="*/ 91257 h 648327"/>
                <a:gd name="connsiteX17" fmla="*/ 509227 w 522123"/>
                <a:gd name="connsiteY17" fmla="*/ 91257 h 648327"/>
                <a:gd name="connsiteX18" fmla="*/ 431880 w 522123"/>
                <a:gd name="connsiteY18" fmla="*/ 147909 h 648327"/>
                <a:gd name="connsiteX19" fmla="*/ 431880 w 522123"/>
                <a:gd name="connsiteY19" fmla="*/ 377659 h 648327"/>
                <a:gd name="connsiteX20" fmla="*/ 90244 w 522123"/>
                <a:gd name="connsiteY20" fmla="*/ 377659 h 648327"/>
                <a:gd name="connsiteX21" fmla="*/ 90244 w 522123"/>
                <a:gd name="connsiteY21" fmla="*/ 147909 h 648327"/>
                <a:gd name="connsiteX22" fmla="*/ 109580 w 522123"/>
                <a:gd name="connsiteY22" fmla="*/ 103853 h 648327"/>
                <a:gd name="connsiteX23" fmla="*/ 154709 w 522123"/>
                <a:gd name="connsiteY23" fmla="*/ 84967 h 648327"/>
                <a:gd name="connsiteX24" fmla="*/ 370642 w 522123"/>
                <a:gd name="connsiteY24" fmla="*/ 84967 h 648327"/>
                <a:gd name="connsiteX25" fmla="*/ 415756 w 522123"/>
                <a:gd name="connsiteY25" fmla="*/ 103853 h 648327"/>
                <a:gd name="connsiteX26" fmla="*/ 431880 w 522123"/>
                <a:gd name="connsiteY26" fmla="*/ 147909 h 64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123" h="648327">
                  <a:moveTo>
                    <a:pt x="509227" y="91257"/>
                  </a:moveTo>
                  <a:cubicBezTo>
                    <a:pt x="499563" y="72388"/>
                    <a:pt x="489892" y="56653"/>
                    <a:pt x="477008" y="44049"/>
                  </a:cubicBezTo>
                  <a:cubicBezTo>
                    <a:pt x="464111" y="31472"/>
                    <a:pt x="447996" y="18876"/>
                    <a:pt x="428653" y="12585"/>
                  </a:cubicBezTo>
                  <a:cubicBezTo>
                    <a:pt x="409317" y="6296"/>
                    <a:pt x="389982" y="0"/>
                    <a:pt x="370642" y="0"/>
                  </a:cubicBezTo>
                  <a:lnTo>
                    <a:pt x="154709" y="0"/>
                  </a:lnTo>
                  <a:cubicBezTo>
                    <a:pt x="132141" y="0"/>
                    <a:pt x="112801" y="3139"/>
                    <a:pt x="93471" y="12585"/>
                  </a:cubicBezTo>
                  <a:cubicBezTo>
                    <a:pt x="74127" y="22025"/>
                    <a:pt x="58011" y="31472"/>
                    <a:pt x="45122" y="44049"/>
                  </a:cubicBezTo>
                  <a:cubicBezTo>
                    <a:pt x="32230" y="56653"/>
                    <a:pt x="19337" y="72388"/>
                    <a:pt x="12890" y="91257"/>
                  </a:cubicBezTo>
                  <a:cubicBezTo>
                    <a:pt x="3218" y="110150"/>
                    <a:pt x="0" y="129036"/>
                    <a:pt x="0" y="147909"/>
                  </a:cubicBezTo>
                  <a:lnTo>
                    <a:pt x="0" y="648328"/>
                  </a:lnTo>
                  <a:lnTo>
                    <a:pt x="90244" y="648328"/>
                  </a:lnTo>
                  <a:lnTo>
                    <a:pt x="90244" y="465781"/>
                  </a:lnTo>
                  <a:lnTo>
                    <a:pt x="431880" y="465781"/>
                  </a:lnTo>
                  <a:lnTo>
                    <a:pt x="431880" y="648328"/>
                  </a:lnTo>
                  <a:lnTo>
                    <a:pt x="522123" y="648328"/>
                  </a:lnTo>
                  <a:lnTo>
                    <a:pt x="522123" y="147909"/>
                  </a:lnTo>
                  <a:cubicBezTo>
                    <a:pt x="522123" y="129036"/>
                    <a:pt x="515684" y="106994"/>
                    <a:pt x="509227" y="91257"/>
                  </a:cubicBezTo>
                  <a:lnTo>
                    <a:pt x="509227" y="91257"/>
                  </a:lnTo>
                  <a:close/>
                  <a:moveTo>
                    <a:pt x="431880" y="147909"/>
                  </a:moveTo>
                  <a:lnTo>
                    <a:pt x="431880" y="377659"/>
                  </a:lnTo>
                  <a:lnTo>
                    <a:pt x="90244" y="377659"/>
                  </a:lnTo>
                  <a:lnTo>
                    <a:pt x="90244" y="147909"/>
                  </a:lnTo>
                  <a:cubicBezTo>
                    <a:pt x="90244" y="129036"/>
                    <a:pt x="96691" y="116440"/>
                    <a:pt x="109580" y="103853"/>
                  </a:cubicBezTo>
                  <a:cubicBezTo>
                    <a:pt x="122470" y="91257"/>
                    <a:pt x="135362" y="84967"/>
                    <a:pt x="154709" y="84967"/>
                  </a:cubicBezTo>
                  <a:lnTo>
                    <a:pt x="370642" y="84967"/>
                  </a:lnTo>
                  <a:cubicBezTo>
                    <a:pt x="389982" y="84967"/>
                    <a:pt x="402878" y="91257"/>
                    <a:pt x="415756" y="103853"/>
                  </a:cubicBezTo>
                  <a:cubicBezTo>
                    <a:pt x="425435" y="116440"/>
                    <a:pt x="431880" y="132175"/>
                    <a:pt x="431880" y="147909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2F7252B-FEF0-A25A-73CD-8E7FF5BD6ED8}"/>
                </a:ext>
              </a:extLst>
            </p:cNvPr>
            <p:cNvSpPr/>
            <p:nvPr/>
          </p:nvSpPr>
          <p:spPr>
            <a:xfrm>
              <a:off x="1262752" y="2365365"/>
              <a:ext cx="522120" cy="648329"/>
            </a:xfrm>
            <a:custGeom>
              <a:avLst/>
              <a:gdLst>
                <a:gd name="connsiteX0" fmla="*/ 431311 w 522120"/>
                <a:gd name="connsiteY0" fmla="*/ 500404 h 648329"/>
                <a:gd name="connsiteX1" fmla="*/ 84315 w 522120"/>
                <a:gd name="connsiteY1" fmla="*/ 0 h 648329"/>
                <a:gd name="connsiteX2" fmla="*/ 0 w 522120"/>
                <a:gd name="connsiteY2" fmla="*/ 0 h 648329"/>
                <a:gd name="connsiteX3" fmla="*/ 0 w 522120"/>
                <a:gd name="connsiteY3" fmla="*/ 648323 h 648329"/>
                <a:gd name="connsiteX4" fmla="*/ 87552 w 522120"/>
                <a:gd name="connsiteY4" fmla="*/ 648329 h 648329"/>
                <a:gd name="connsiteX5" fmla="*/ 87552 w 522120"/>
                <a:gd name="connsiteY5" fmla="*/ 144767 h 648329"/>
                <a:gd name="connsiteX6" fmla="*/ 437805 w 522120"/>
                <a:gd name="connsiteY6" fmla="*/ 648329 h 648329"/>
                <a:gd name="connsiteX7" fmla="*/ 522121 w 522120"/>
                <a:gd name="connsiteY7" fmla="*/ 648329 h 648329"/>
                <a:gd name="connsiteX8" fmla="*/ 522121 w 522120"/>
                <a:gd name="connsiteY8" fmla="*/ 0 h 648329"/>
                <a:gd name="connsiteX9" fmla="*/ 431311 w 522120"/>
                <a:gd name="connsiteY9" fmla="*/ 0 h 648329"/>
                <a:gd name="connsiteX10" fmla="*/ 431311 w 522120"/>
                <a:gd name="connsiteY10" fmla="*/ 500404 h 64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120" h="648329">
                  <a:moveTo>
                    <a:pt x="431311" y="500404"/>
                  </a:moveTo>
                  <a:lnTo>
                    <a:pt x="84315" y="0"/>
                  </a:lnTo>
                  <a:lnTo>
                    <a:pt x="0" y="0"/>
                  </a:lnTo>
                  <a:lnTo>
                    <a:pt x="0" y="648323"/>
                  </a:lnTo>
                  <a:lnTo>
                    <a:pt x="87552" y="648329"/>
                  </a:lnTo>
                  <a:lnTo>
                    <a:pt x="87552" y="144767"/>
                  </a:lnTo>
                  <a:lnTo>
                    <a:pt x="437805" y="648329"/>
                  </a:lnTo>
                  <a:lnTo>
                    <a:pt x="522121" y="648329"/>
                  </a:lnTo>
                  <a:lnTo>
                    <a:pt x="522121" y="0"/>
                  </a:lnTo>
                  <a:lnTo>
                    <a:pt x="431311" y="0"/>
                  </a:lnTo>
                  <a:lnTo>
                    <a:pt x="431311" y="500404"/>
                  </a:ln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0C9EDD5-0587-56C6-B650-4F9C6B874CFF}"/>
                </a:ext>
              </a:extLst>
            </p:cNvPr>
            <p:cNvSpPr/>
            <p:nvPr/>
          </p:nvSpPr>
          <p:spPr>
            <a:xfrm>
              <a:off x="2545267" y="2365365"/>
              <a:ext cx="522220" cy="648325"/>
            </a:xfrm>
            <a:custGeom>
              <a:avLst/>
              <a:gdLst>
                <a:gd name="connsiteX0" fmla="*/ 474088 w 522220"/>
                <a:gd name="connsiteY0" fmla="*/ 44052 h 648325"/>
                <a:gd name="connsiteX1" fmla="*/ 426139 w 522220"/>
                <a:gd name="connsiteY1" fmla="*/ 12581 h 648325"/>
                <a:gd name="connsiteX2" fmla="*/ 368389 w 522220"/>
                <a:gd name="connsiteY2" fmla="*/ 0 h 648325"/>
                <a:gd name="connsiteX3" fmla="*/ 153831 w 522220"/>
                <a:gd name="connsiteY3" fmla="*/ 0 h 648325"/>
                <a:gd name="connsiteX4" fmla="*/ 92937 w 522220"/>
                <a:gd name="connsiteY4" fmla="*/ 12581 h 648325"/>
                <a:gd name="connsiteX5" fmla="*/ 44988 w 522220"/>
                <a:gd name="connsiteY5" fmla="*/ 44052 h 648325"/>
                <a:gd name="connsiteX6" fmla="*/ 12961 w 522220"/>
                <a:gd name="connsiteY6" fmla="*/ 91259 h 648325"/>
                <a:gd name="connsiteX7" fmla="*/ 0 w 522220"/>
                <a:gd name="connsiteY7" fmla="*/ 147910 h 648325"/>
                <a:gd name="connsiteX8" fmla="*/ 0 w 522220"/>
                <a:gd name="connsiteY8" fmla="*/ 648326 h 648325"/>
                <a:gd name="connsiteX9" fmla="*/ 89777 w 522220"/>
                <a:gd name="connsiteY9" fmla="*/ 648326 h 648325"/>
                <a:gd name="connsiteX10" fmla="*/ 89777 w 522220"/>
                <a:gd name="connsiteY10" fmla="*/ 465781 h 648325"/>
                <a:gd name="connsiteX11" fmla="*/ 429283 w 522220"/>
                <a:gd name="connsiteY11" fmla="*/ 465781 h 648325"/>
                <a:gd name="connsiteX12" fmla="*/ 429283 w 522220"/>
                <a:gd name="connsiteY12" fmla="*/ 648326 h 648325"/>
                <a:gd name="connsiteX13" fmla="*/ 522220 w 522220"/>
                <a:gd name="connsiteY13" fmla="*/ 648326 h 648325"/>
                <a:gd name="connsiteX14" fmla="*/ 522220 w 522220"/>
                <a:gd name="connsiteY14" fmla="*/ 147910 h 648325"/>
                <a:gd name="connsiteX15" fmla="*/ 509443 w 522220"/>
                <a:gd name="connsiteY15" fmla="*/ 88124 h 648325"/>
                <a:gd name="connsiteX16" fmla="*/ 474088 w 522220"/>
                <a:gd name="connsiteY16" fmla="*/ 44052 h 648325"/>
                <a:gd name="connsiteX17" fmla="*/ 474088 w 522220"/>
                <a:gd name="connsiteY17" fmla="*/ 44052 h 648325"/>
                <a:gd name="connsiteX18" fmla="*/ 432443 w 522220"/>
                <a:gd name="connsiteY18" fmla="*/ 147910 h 648325"/>
                <a:gd name="connsiteX19" fmla="*/ 432443 w 522220"/>
                <a:gd name="connsiteY19" fmla="*/ 377658 h 648325"/>
                <a:gd name="connsiteX20" fmla="*/ 92937 w 522220"/>
                <a:gd name="connsiteY20" fmla="*/ 377658 h 648325"/>
                <a:gd name="connsiteX21" fmla="*/ 92937 w 522220"/>
                <a:gd name="connsiteY21" fmla="*/ 147910 h 648325"/>
                <a:gd name="connsiteX22" fmla="*/ 112187 w 522220"/>
                <a:gd name="connsiteY22" fmla="*/ 103858 h 648325"/>
                <a:gd name="connsiteX23" fmla="*/ 156991 w 522220"/>
                <a:gd name="connsiteY23" fmla="*/ 84969 h 648325"/>
                <a:gd name="connsiteX24" fmla="*/ 371717 w 522220"/>
                <a:gd name="connsiteY24" fmla="*/ 84969 h 648325"/>
                <a:gd name="connsiteX25" fmla="*/ 416506 w 522220"/>
                <a:gd name="connsiteY25" fmla="*/ 103858 h 648325"/>
                <a:gd name="connsiteX26" fmla="*/ 432443 w 522220"/>
                <a:gd name="connsiteY26" fmla="*/ 147910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220" h="648325">
                  <a:moveTo>
                    <a:pt x="474088" y="44052"/>
                  </a:moveTo>
                  <a:cubicBezTo>
                    <a:pt x="461310" y="31473"/>
                    <a:pt x="445389" y="18876"/>
                    <a:pt x="426139" y="12581"/>
                  </a:cubicBezTo>
                  <a:cubicBezTo>
                    <a:pt x="406889" y="6290"/>
                    <a:pt x="387639" y="0"/>
                    <a:pt x="368389" y="0"/>
                  </a:cubicBezTo>
                  <a:lnTo>
                    <a:pt x="153831" y="0"/>
                  </a:lnTo>
                  <a:cubicBezTo>
                    <a:pt x="131437" y="0"/>
                    <a:pt x="112187" y="3136"/>
                    <a:pt x="92937" y="12581"/>
                  </a:cubicBezTo>
                  <a:cubicBezTo>
                    <a:pt x="73687" y="22024"/>
                    <a:pt x="57750" y="31473"/>
                    <a:pt x="44988" y="44052"/>
                  </a:cubicBezTo>
                  <a:cubicBezTo>
                    <a:pt x="32027" y="56648"/>
                    <a:pt x="19265" y="72383"/>
                    <a:pt x="12961" y="91259"/>
                  </a:cubicBezTo>
                  <a:cubicBezTo>
                    <a:pt x="6488" y="110150"/>
                    <a:pt x="0" y="129035"/>
                    <a:pt x="0" y="147910"/>
                  </a:cubicBezTo>
                  <a:lnTo>
                    <a:pt x="0" y="648326"/>
                  </a:lnTo>
                  <a:lnTo>
                    <a:pt x="89777" y="648326"/>
                  </a:lnTo>
                  <a:lnTo>
                    <a:pt x="89777" y="465781"/>
                  </a:lnTo>
                  <a:lnTo>
                    <a:pt x="429283" y="465781"/>
                  </a:lnTo>
                  <a:lnTo>
                    <a:pt x="429283" y="648326"/>
                  </a:lnTo>
                  <a:lnTo>
                    <a:pt x="522220" y="648326"/>
                  </a:lnTo>
                  <a:lnTo>
                    <a:pt x="522220" y="147910"/>
                  </a:lnTo>
                  <a:cubicBezTo>
                    <a:pt x="522220" y="125880"/>
                    <a:pt x="515747" y="106994"/>
                    <a:pt x="509443" y="88124"/>
                  </a:cubicBezTo>
                  <a:cubicBezTo>
                    <a:pt x="499811" y="72383"/>
                    <a:pt x="487033" y="56648"/>
                    <a:pt x="474088" y="44052"/>
                  </a:cubicBezTo>
                  <a:lnTo>
                    <a:pt x="474088" y="44052"/>
                  </a:lnTo>
                  <a:close/>
                  <a:moveTo>
                    <a:pt x="432443" y="147910"/>
                  </a:moveTo>
                  <a:lnTo>
                    <a:pt x="432443" y="377658"/>
                  </a:lnTo>
                  <a:lnTo>
                    <a:pt x="92937" y="377658"/>
                  </a:lnTo>
                  <a:lnTo>
                    <a:pt x="92937" y="147910"/>
                  </a:lnTo>
                  <a:cubicBezTo>
                    <a:pt x="92937" y="129035"/>
                    <a:pt x="99410" y="116431"/>
                    <a:pt x="112187" y="103858"/>
                  </a:cubicBezTo>
                  <a:cubicBezTo>
                    <a:pt x="124964" y="91259"/>
                    <a:pt x="137726" y="84969"/>
                    <a:pt x="156991" y="84969"/>
                  </a:cubicBezTo>
                  <a:lnTo>
                    <a:pt x="371717" y="84969"/>
                  </a:lnTo>
                  <a:cubicBezTo>
                    <a:pt x="390783" y="84969"/>
                    <a:pt x="403744" y="91259"/>
                    <a:pt x="416506" y="103858"/>
                  </a:cubicBezTo>
                  <a:cubicBezTo>
                    <a:pt x="426139" y="116431"/>
                    <a:pt x="432443" y="132168"/>
                    <a:pt x="432443" y="147910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B7CB835-ED3E-39A6-D51E-C1362E681158}"/>
                </a:ext>
              </a:extLst>
            </p:cNvPr>
            <p:cNvSpPr/>
            <p:nvPr/>
          </p:nvSpPr>
          <p:spPr>
            <a:xfrm>
              <a:off x="3192252" y="2366918"/>
              <a:ext cx="578912" cy="648329"/>
            </a:xfrm>
            <a:custGeom>
              <a:avLst/>
              <a:gdLst>
                <a:gd name="connsiteX0" fmla="*/ 454132 w 578912"/>
                <a:gd name="connsiteY0" fmla="*/ 437460 h 648329"/>
                <a:gd name="connsiteX1" fmla="*/ 486159 w 578912"/>
                <a:gd name="connsiteY1" fmla="*/ 405995 h 648329"/>
                <a:gd name="connsiteX2" fmla="*/ 508569 w 578912"/>
                <a:gd name="connsiteY2" fmla="*/ 365079 h 648329"/>
                <a:gd name="connsiteX3" fmla="*/ 515042 w 578912"/>
                <a:gd name="connsiteY3" fmla="*/ 317873 h 648329"/>
                <a:gd name="connsiteX4" fmla="*/ 515042 w 578912"/>
                <a:gd name="connsiteY4" fmla="*/ 151062 h 648329"/>
                <a:gd name="connsiteX5" fmla="*/ 502265 w 578912"/>
                <a:gd name="connsiteY5" fmla="*/ 91270 h 648329"/>
                <a:gd name="connsiteX6" fmla="*/ 470238 w 578912"/>
                <a:gd name="connsiteY6" fmla="*/ 44051 h 648329"/>
                <a:gd name="connsiteX7" fmla="*/ 422289 w 578912"/>
                <a:gd name="connsiteY7" fmla="*/ 12581 h 648329"/>
                <a:gd name="connsiteX8" fmla="*/ 364708 w 578912"/>
                <a:gd name="connsiteY8" fmla="*/ 0 h 648329"/>
                <a:gd name="connsiteX9" fmla="*/ 0 w 578912"/>
                <a:gd name="connsiteY9" fmla="*/ 0 h 648329"/>
                <a:gd name="connsiteX10" fmla="*/ 0 w 578912"/>
                <a:gd name="connsiteY10" fmla="*/ 648329 h 648329"/>
                <a:gd name="connsiteX11" fmla="*/ 89609 w 578912"/>
                <a:gd name="connsiteY11" fmla="*/ 648329 h 648329"/>
                <a:gd name="connsiteX12" fmla="*/ 89609 w 578912"/>
                <a:gd name="connsiteY12" fmla="*/ 462643 h 648329"/>
                <a:gd name="connsiteX13" fmla="*/ 310286 w 578912"/>
                <a:gd name="connsiteY13" fmla="*/ 462643 h 648329"/>
                <a:gd name="connsiteX14" fmla="*/ 454132 w 578912"/>
                <a:gd name="connsiteY14" fmla="*/ 648329 h 648329"/>
                <a:gd name="connsiteX15" fmla="*/ 578912 w 578912"/>
                <a:gd name="connsiteY15" fmla="*/ 648329 h 648329"/>
                <a:gd name="connsiteX16" fmla="*/ 422289 w 578912"/>
                <a:gd name="connsiteY16" fmla="*/ 450039 h 648329"/>
                <a:gd name="connsiteX17" fmla="*/ 454132 w 578912"/>
                <a:gd name="connsiteY17" fmla="*/ 437460 h 648329"/>
                <a:gd name="connsiteX18" fmla="*/ 454132 w 578912"/>
                <a:gd name="connsiteY18" fmla="*/ 437460 h 648329"/>
                <a:gd name="connsiteX19" fmla="*/ 428593 w 578912"/>
                <a:gd name="connsiteY19" fmla="*/ 151062 h 648329"/>
                <a:gd name="connsiteX20" fmla="*/ 428593 w 578912"/>
                <a:gd name="connsiteY20" fmla="*/ 317873 h 648329"/>
                <a:gd name="connsiteX21" fmla="*/ 409512 w 578912"/>
                <a:gd name="connsiteY21" fmla="*/ 361929 h 648329"/>
                <a:gd name="connsiteX22" fmla="*/ 364708 w 578912"/>
                <a:gd name="connsiteY22" fmla="*/ 380815 h 648329"/>
                <a:gd name="connsiteX23" fmla="*/ 89609 w 578912"/>
                <a:gd name="connsiteY23" fmla="*/ 380815 h 648329"/>
                <a:gd name="connsiteX24" fmla="*/ 89609 w 578912"/>
                <a:gd name="connsiteY24" fmla="*/ 91270 h 648329"/>
                <a:gd name="connsiteX25" fmla="*/ 364708 w 578912"/>
                <a:gd name="connsiteY25" fmla="*/ 91270 h 648329"/>
                <a:gd name="connsiteX26" fmla="*/ 409512 w 578912"/>
                <a:gd name="connsiteY26" fmla="*/ 110142 h 648329"/>
                <a:gd name="connsiteX27" fmla="*/ 428593 w 578912"/>
                <a:gd name="connsiteY27" fmla="*/ 151062 h 64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8912" h="648329">
                  <a:moveTo>
                    <a:pt x="454132" y="437460"/>
                  </a:moveTo>
                  <a:cubicBezTo>
                    <a:pt x="467093" y="428020"/>
                    <a:pt x="479870" y="415435"/>
                    <a:pt x="486159" y="405995"/>
                  </a:cubicBezTo>
                  <a:cubicBezTo>
                    <a:pt x="495792" y="393394"/>
                    <a:pt x="502265" y="380815"/>
                    <a:pt x="508569" y="365079"/>
                  </a:cubicBezTo>
                  <a:cubicBezTo>
                    <a:pt x="515042" y="349345"/>
                    <a:pt x="515042" y="333609"/>
                    <a:pt x="515042" y="317873"/>
                  </a:cubicBezTo>
                  <a:lnTo>
                    <a:pt x="515042" y="151062"/>
                  </a:lnTo>
                  <a:cubicBezTo>
                    <a:pt x="515042" y="129036"/>
                    <a:pt x="511713" y="110142"/>
                    <a:pt x="502265" y="91270"/>
                  </a:cubicBezTo>
                  <a:cubicBezTo>
                    <a:pt x="492632" y="72383"/>
                    <a:pt x="483015" y="56650"/>
                    <a:pt x="470238" y="44051"/>
                  </a:cubicBezTo>
                  <a:cubicBezTo>
                    <a:pt x="457460" y="31465"/>
                    <a:pt x="441370" y="18871"/>
                    <a:pt x="422289" y="12581"/>
                  </a:cubicBezTo>
                  <a:cubicBezTo>
                    <a:pt x="403039" y="6292"/>
                    <a:pt x="383789" y="0"/>
                    <a:pt x="364708" y="0"/>
                  </a:cubicBezTo>
                  <a:lnTo>
                    <a:pt x="0" y="0"/>
                  </a:lnTo>
                  <a:lnTo>
                    <a:pt x="0" y="648329"/>
                  </a:lnTo>
                  <a:lnTo>
                    <a:pt x="89609" y="648329"/>
                  </a:lnTo>
                  <a:lnTo>
                    <a:pt x="89609" y="462643"/>
                  </a:lnTo>
                  <a:lnTo>
                    <a:pt x="310286" y="462643"/>
                  </a:lnTo>
                  <a:lnTo>
                    <a:pt x="454132" y="648329"/>
                  </a:lnTo>
                  <a:lnTo>
                    <a:pt x="578912" y="648329"/>
                  </a:lnTo>
                  <a:lnTo>
                    <a:pt x="422289" y="450039"/>
                  </a:lnTo>
                  <a:cubicBezTo>
                    <a:pt x="435066" y="450039"/>
                    <a:pt x="447843" y="443752"/>
                    <a:pt x="454132" y="437460"/>
                  </a:cubicBezTo>
                  <a:lnTo>
                    <a:pt x="454132" y="437460"/>
                  </a:lnTo>
                  <a:close/>
                  <a:moveTo>
                    <a:pt x="428593" y="151062"/>
                  </a:moveTo>
                  <a:lnTo>
                    <a:pt x="428593" y="317873"/>
                  </a:lnTo>
                  <a:cubicBezTo>
                    <a:pt x="428593" y="336746"/>
                    <a:pt x="422289" y="349345"/>
                    <a:pt x="409512" y="361929"/>
                  </a:cubicBezTo>
                  <a:cubicBezTo>
                    <a:pt x="396566" y="374519"/>
                    <a:pt x="383789" y="380815"/>
                    <a:pt x="364708" y="380815"/>
                  </a:cubicBezTo>
                  <a:lnTo>
                    <a:pt x="89609" y="380815"/>
                  </a:lnTo>
                  <a:lnTo>
                    <a:pt x="89609" y="91270"/>
                  </a:lnTo>
                  <a:lnTo>
                    <a:pt x="364708" y="91270"/>
                  </a:lnTo>
                  <a:cubicBezTo>
                    <a:pt x="383789" y="91270"/>
                    <a:pt x="396566" y="97566"/>
                    <a:pt x="409512" y="110142"/>
                  </a:cubicBezTo>
                  <a:cubicBezTo>
                    <a:pt x="422289" y="119591"/>
                    <a:pt x="428593" y="135325"/>
                    <a:pt x="428593" y="151062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6C28D4D-6437-EE40-ABE9-163728B4983A}"/>
                </a:ext>
              </a:extLst>
            </p:cNvPr>
            <p:cNvSpPr/>
            <p:nvPr/>
          </p:nvSpPr>
          <p:spPr>
            <a:xfrm>
              <a:off x="3850619" y="2365365"/>
              <a:ext cx="522204" cy="648325"/>
            </a:xfrm>
            <a:custGeom>
              <a:avLst/>
              <a:gdLst>
                <a:gd name="connsiteX0" fmla="*/ 509259 w 522204"/>
                <a:gd name="connsiteY0" fmla="*/ 91259 h 648325"/>
                <a:gd name="connsiteX1" fmla="*/ 477048 w 522204"/>
                <a:gd name="connsiteY1" fmla="*/ 44052 h 648325"/>
                <a:gd name="connsiteX2" fmla="*/ 428762 w 522204"/>
                <a:gd name="connsiteY2" fmla="*/ 12581 h 648325"/>
                <a:gd name="connsiteX3" fmla="*/ 370659 w 522204"/>
                <a:gd name="connsiteY3" fmla="*/ 0 h 648325"/>
                <a:gd name="connsiteX4" fmla="*/ 154706 w 522204"/>
                <a:gd name="connsiteY4" fmla="*/ 0 h 648325"/>
                <a:gd name="connsiteX5" fmla="*/ 93443 w 522204"/>
                <a:gd name="connsiteY5" fmla="*/ 12581 h 648325"/>
                <a:gd name="connsiteX6" fmla="*/ 45157 w 522204"/>
                <a:gd name="connsiteY6" fmla="*/ 44052 h 648325"/>
                <a:gd name="connsiteX7" fmla="*/ 12946 w 522204"/>
                <a:gd name="connsiteY7" fmla="*/ 91259 h 648325"/>
                <a:gd name="connsiteX8" fmla="*/ 0 w 522204"/>
                <a:gd name="connsiteY8" fmla="*/ 147910 h 648325"/>
                <a:gd name="connsiteX9" fmla="*/ 0 w 522204"/>
                <a:gd name="connsiteY9" fmla="*/ 648326 h 648325"/>
                <a:gd name="connsiteX10" fmla="*/ 90299 w 522204"/>
                <a:gd name="connsiteY10" fmla="*/ 648326 h 648325"/>
                <a:gd name="connsiteX11" fmla="*/ 90299 w 522204"/>
                <a:gd name="connsiteY11" fmla="*/ 462642 h 648325"/>
                <a:gd name="connsiteX12" fmla="*/ 431906 w 522204"/>
                <a:gd name="connsiteY12" fmla="*/ 462642 h 648325"/>
                <a:gd name="connsiteX13" fmla="*/ 431906 w 522204"/>
                <a:gd name="connsiteY13" fmla="*/ 648326 h 648325"/>
                <a:gd name="connsiteX14" fmla="*/ 522205 w 522204"/>
                <a:gd name="connsiteY14" fmla="*/ 648326 h 648325"/>
                <a:gd name="connsiteX15" fmla="*/ 522205 w 522204"/>
                <a:gd name="connsiteY15" fmla="*/ 147910 h 648325"/>
                <a:gd name="connsiteX16" fmla="*/ 509259 w 522204"/>
                <a:gd name="connsiteY16" fmla="*/ 91259 h 648325"/>
                <a:gd name="connsiteX17" fmla="*/ 509259 w 522204"/>
                <a:gd name="connsiteY17" fmla="*/ 91259 h 648325"/>
                <a:gd name="connsiteX18" fmla="*/ 431906 w 522204"/>
                <a:gd name="connsiteY18" fmla="*/ 147910 h 648325"/>
                <a:gd name="connsiteX19" fmla="*/ 431906 w 522204"/>
                <a:gd name="connsiteY19" fmla="*/ 374520 h 648325"/>
                <a:gd name="connsiteX20" fmla="*/ 90299 w 522204"/>
                <a:gd name="connsiteY20" fmla="*/ 374520 h 648325"/>
                <a:gd name="connsiteX21" fmla="*/ 90299 w 522204"/>
                <a:gd name="connsiteY21" fmla="*/ 147910 h 648325"/>
                <a:gd name="connsiteX22" fmla="*/ 109549 w 522204"/>
                <a:gd name="connsiteY22" fmla="*/ 103855 h 648325"/>
                <a:gd name="connsiteX23" fmla="*/ 154706 w 522204"/>
                <a:gd name="connsiteY23" fmla="*/ 84969 h 648325"/>
                <a:gd name="connsiteX24" fmla="*/ 370659 w 522204"/>
                <a:gd name="connsiteY24" fmla="*/ 84969 h 648325"/>
                <a:gd name="connsiteX25" fmla="*/ 415800 w 522204"/>
                <a:gd name="connsiteY25" fmla="*/ 103855 h 648325"/>
                <a:gd name="connsiteX26" fmla="*/ 431906 w 522204"/>
                <a:gd name="connsiteY26" fmla="*/ 147910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204" h="648325">
                  <a:moveTo>
                    <a:pt x="509259" y="91259"/>
                  </a:moveTo>
                  <a:cubicBezTo>
                    <a:pt x="499626" y="72385"/>
                    <a:pt x="490009" y="56654"/>
                    <a:pt x="477048" y="44052"/>
                  </a:cubicBezTo>
                  <a:cubicBezTo>
                    <a:pt x="464102" y="31473"/>
                    <a:pt x="448012" y="18876"/>
                    <a:pt x="428762" y="12581"/>
                  </a:cubicBezTo>
                  <a:cubicBezTo>
                    <a:pt x="409328" y="6290"/>
                    <a:pt x="390078" y="0"/>
                    <a:pt x="370659" y="0"/>
                  </a:cubicBezTo>
                  <a:lnTo>
                    <a:pt x="154706" y="0"/>
                  </a:lnTo>
                  <a:cubicBezTo>
                    <a:pt x="132127" y="0"/>
                    <a:pt x="112877" y="3136"/>
                    <a:pt x="93443" y="12581"/>
                  </a:cubicBezTo>
                  <a:cubicBezTo>
                    <a:pt x="74193" y="22027"/>
                    <a:pt x="58103" y="31467"/>
                    <a:pt x="45157" y="44052"/>
                  </a:cubicBezTo>
                  <a:cubicBezTo>
                    <a:pt x="32196" y="56648"/>
                    <a:pt x="19434" y="72385"/>
                    <a:pt x="12946" y="91259"/>
                  </a:cubicBezTo>
                  <a:cubicBezTo>
                    <a:pt x="6473" y="110144"/>
                    <a:pt x="0" y="129035"/>
                    <a:pt x="0" y="147910"/>
                  </a:cubicBezTo>
                  <a:lnTo>
                    <a:pt x="0" y="648326"/>
                  </a:lnTo>
                  <a:lnTo>
                    <a:pt x="90299" y="648326"/>
                  </a:lnTo>
                  <a:lnTo>
                    <a:pt x="90299" y="462642"/>
                  </a:lnTo>
                  <a:lnTo>
                    <a:pt x="431906" y="462642"/>
                  </a:lnTo>
                  <a:lnTo>
                    <a:pt x="431906" y="648326"/>
                  </a:lnTo>
                  <a:lnTo>
                    <a:pt x="522205" y="648326"/>
                  </a:lnTo>
                  <a:lnTo>
                    <a:pt x="522205" y="147910"/>
                  </a:lnTo>
                  <a:cubicBezTo>
                    <a:pt x="522205" y="129035"/>
                    <a:pt x="515732" y="106994"/>
                    <a:pt x="509259" y="91259"/>
                  </a:cubicBezTo>
                  <a:lnTo>
                    <a:pt x="509259" y="91259"/>
                  </a:lnTo>
                  <a:close/>
                  <a:moveTo>
                    <a:pt x="431906" y="147910"/>
                  </a:moveTo>
                  <a:lnTo>
                    <a:pt x="431906" y="374520"/>
                  </a:lnTo>
                  <a:lnTo>
                    <a:pt x="90299" y="374520"/>
                  </a:lnTo>
                  <a:lnTo>
                    <a:pt x="90299" y="147910"/>
                  </a:lnTo>
                  <a:cubicBezTo>
                    <a:pt x="90299" y="129035"/>
                    <a:pt x="96771" y="116434"/>
                    <a:pt x="109549" y="103855"/>
                  </a:cubicBezTo>
                  <a:cubicBezTo>
                    <a:pt x="122510" y="91259"/>
                    <a:pt x="135456" y="84969"/>
                    <a:pt x="154706" y="84969"/>
                  </a:cubicBezTo>
                  <a:lnTo>
                    <a:pt x="370659" y="84969"/>
                  </a:lnTo>
                  <a:cubicBezTo>
                    <a:pt x="390078" y="84969"/>
                    <a:pt x="402855" y="91259"/>
                    <a:pt x="415800" y="103855"/>
                  </a:cubicBezTo>
                  <a:cubicBezTo>
                    <a:pt x="425433" y="116434"/>
                    <a:pt x="431906" y="132169"/>
                    <a:pt x="431906" y="147910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B0E84E4-C4D2-2862-5C87-366E79ACF576}"/>
                </a:ext>
              </a:extLst>
            </p:cNvPr>
            <p:cNvSpPr/>
            <p:nvPr/>
          </p:nvSpPr>
          <p:spPr>
            <a:xfrm>
              <a:off x="1898359" y="2365365"/>
              <a:ext cx="522143" cy="648325"/>
            </a:xfrm>
            <a:custGeom>
              <a:avLst/>
              <a:gdLst>
                <a:gd name="connsiteX0" fmla="*/ 506038 w 522143"/>
                <a:gd name="connsiteY0" fmla="*/ 90828 h 648325"/>
                <a:gd name="connsiteX1" fmla="*/ 474011 w 522143"/>
                <a:gd name="connsiteY1" fmla="*/ 43845 h 648325"/>
                <a:gd name="connsiteX2" fmla="*/ 426062 w 522143"/>
                <a:gd name="connsiteY2" fmla="*/ 12530 h 648325"/>
                <a:gd name="connsiteX3" fmla="*/ 368389 w 522143"/>
                <a:gd name="connsiteY3" fmla="*/ 0 h 648325"/>
                <a:gd name="connsiteX4" fmla="*/ 153756 w 522143"/>
                <a:gd name="connsiteY4" fmla="*/ 0 h 648325"/>
                <a:gd name="connsiteX5" fmla="*/ 92891 w 522143"/>
                <a:gd name="connsiteY5" fmla="*/ 12530 h 648325"/>
                <a:gd name="connsiteX6" fmla="*/ 44855 w 522143"/>
                <a:gd name="connsiteY6" fmla="*/ 43845 h 648325"/>
                <a:gd name="connsiteX7" fmla="*/ 12814 w 522143"/>
                <a:gd name="connsiteY7" fmla="*/ 90828 h 648325"/>
                <a:gd name="connsiteX8" fmla="*/ 0 w 522143"/>
                <a:gd name="connsiteY8" fmla="*/ 147201 h 648325"/>
                <a:gd name="connsiteX9" fmla="*/ 0 w 522143"/>
                <a:gd name="connsiteY9" fmla="*/ 497986 h 648325"/>
                <a:gd name="connsiteX10" fmla="*/ 12814 w 522143"/>
                <a:gd name="connsiteY10" fmla="*/ 557501 h 648325"/>
                <a:gd name="connsiteX11" fmla="*/ 44855 w 522143"/>
                <a:gd name="connsiteY11" fmla="*/ 604482 h 648325"/>
                <a:gd name="connsiteX12" fmla="*/ 92891 w 522143"/>
                <a:gd name="connsiteY12" fmla="*/ 635798 h 648325"/>
                <a:gd name="connsiteX13" fmla="*/ 150557 w 522143"/>
                <a:gd name="connsiteY13" fmla="*/ 648326 h 648325"/>
                <a:gd name="connsiteX14" fmla="*/ 365183 w 522143"/>
                <a:gd name="connsiteY14" fmla="*/ 648326 h 648325"/>
                <a:gd name="connsiteX15" fmla="*/ 426062 w 522143"/>
                <a:gd name="connsiteY15" fmla="*/ 635798 h 648325"/>
                <a:gd name="connsiteX16" fmla="*/ 474011 w 522143"/>
                <a:gd name="connsiteY16" fmla="*/ 604482 h 648325"/>
                <a:gd name="connsiteX17" fmla="*/ 506038 w 522143"/>
                <a:gd name="connsiteY17" fmla="*/ 557501 h 648325"/>
                <a:gd name="connsiteX18" fmla="*/ 518984 w 522143"/>
                <a:gd name="connsiteY18" fmla="*/ 501110 h 648325"/>
                <a:gd name="connsiteX19" fmla="*/ 518984 w 522143"/>
                <a:gd name="connsiteY19" fmla="*/ 378970 h 648325"/>
                <a:gd name="connsiteX20" fmla="*/ 214619 w 522143"/>
                <a:gd name="connsiteY20" fmla="*/ 378970 h 648325"/>
                <a:gd name="connsiteX21" fmla="*/ 214619 w 522143"/>
                <a:gd name="connsiteY21" fmla="*/ 466657 h 648325"/>
                <a:gd name="connsiteX22" fmla="*/ 429222 w 522143"/>
                <a:gd name="connsiteY22" fmla="*/ 466657 h 648325"/>
                <a:gd name="connsiteX23" fmla="*/ 429222 w 522143"/>
                <a:gd name="connsiteY23" fmla="*/ 510518 h 648325"/>
                <a:gd name="connsiteX24" fmla="*/ 413285 w 522143"/>
                <a:gd name="connsiteY24" fmla="*/ 544972 h 648325"/>
                <a:gd name="connsiteX25" fmla="*/ 368389 w 522143"/>
                <a:gd name="connsiteY25" fmla="*/ 563758 h 648325"/>
                <a:gd name="connsiteX26" fmla="*/ 153756 w 522143"/>
                <a:gd name="connsiteY26" fmla="*/ 563758 h 648325"/>
                <a:gd name="connsiteX27" fmla="*/ 108923 w 522143"/>
                <a:gd name="connsiteY27" fmla="*/ 544972 h 648325"/>
                <a:gd name="connsiteX28" fmla="*/ 89693 w 522143"/>
                <a:gd name="connsiteY28" fmla="*/ 501110 h 648325"/>
                <a:gd name="connsiteX29" fmla="*/ 89693 w 522143"/>
                <a:gd name="connsiteY29" fmla="*/ 147201 h 648325"/>
                <a:gd name="connsiteX30" fmla="*/ 108923 w 522143"/>
                <a:gd name="connsiteY30" fmla="*/ 103357 h 648325"/>
                <a:gd name="connsiteX31" fmla="*/ 153756 w 522143"/>
                <a:gd name="connsiteY31" fmla="*/ 84549 h 648325"/>
                <a:gd name="connsiteX32" fmla="*/ 368389 w 522143"/>
                <a:gd name="connsiteY32" fmla="*/ 84549 h 648325"/>
                <a:gd name="connsiteX33" fmla="*/ 413285 w 522143"/>
                <a:gd name="connsiteY33" fmla="*/ 103357 h 648325"/>
                <a:gd name="connsiteX34" fmla="*/ 432366 w 522143"/>
                <a:gd name="connsiteY34" fmla="*/ 147201 h 648325"/>
                <a:gd name="connsiteX35" fmla="*/ 432366 w 522143"/>
                <a:gd name="connsiteY35" fmla="*/ 225497 h 648325"/>
                <a:gd name="connsiteX36" fmla="*/ 522144 w 522143"/>
                <a:gd name="connsiteY36" fmla="*/ 225497 h 648325"/>
                <a:gd name="connsiteX37" fmla="*/ 522144 w 522143"/>
                <a:gd name="connsiteY37" fmla="*/ 147201 h 648325"/>
                <a:gd name="connsiteX38" fmla="*/ 506038 w 522143"/>
                <a:gd name="connsiteY38" fmla="*/ 90828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22143" h="648325">
                  <a:moveTo>
                    <a:pt x="506038" y="90828"/>
                  </a:moveTo>
                  <a:cubicBezTo>
                    <a:pt x="496589" y="72020"/>
                    <a:pt x="486972" y="56372"/>
                    <a:pt x="474011" y="43845"/>
                  </a:cubicBezTo>
                  <a:cubicBezTo>
                    <a:pt x="461234" y="31315"/>
                    <a:pt x="445312" y="18785"/>
                    <a:pt x="426062" y="12530"/>
                  </a:cubicBezTo>
                  <a:cubicBezTo>
                    <a:pt x="406812" y="6260"/>
                    <a:pt x="387593" y="0"/>
                    <a:pt x="368389" y="0"/>
                  </a:cubicBezTo>
                  <a:lnTo>
                    <a:pt x="153756" y="0"/>
                  </a:lnTo>
                  <a:cubicBezTo>
                    <a:pt x="131339" y="0"/>
                    <a:pt x="112126" y="3118"/>
                    <a:pt x="92891" y="12530"/>
                  </a:cubicBezTo>
                  <a:cubicBezTo>
                    <a:pt x="73678" y="21924"/>
                    <a:pt x="57669" y="31315"/>
                    <a:pt x="44855" y="43845"/>
                  </a:cubicBezTo>
                  <a:cubicBezTo>
                    <a:pt x="32042" y="56372"/>
                    <a:pt x="19221" y="72020"/>
                    <a:pt x="12814" y="90828"/>
                  </a:cubicBezTo>
                  <a:cubicBezTo>
                    <a:pt x="6407" y="109612"/>
                    <a:pt x="0" y="128415"/>
                    <a:pt x="0" y="147201"/>
                  </a:cubicBezTo>
                  <a:lnTo>
                    <a:pt x="0" y="497986"/>
                  </a:lnTo>
                  <a:cubicBezTo>
                    <a:pt x="0" y="519914"/>
                    <a:pt x="3206" y="538700"/>
                    <a:pt x="12814" y="557501"/>
                  </a:cubicBezTo>
                  <a:cubicBezTo>
                    <a:pt x="22434" y="576286"/>
                    <a:pt x="32042" y="591957"/>
                    <a:pt x="44855" y="604482"/>
                  </a:cubicBezTo>
                  <a:cubicBezTo>
                    <a:pt x="57669" y="617014"/>
                    <a:pt x="73678" y="629521"/>
                    <a:pt x="92891" y="635798"/>
                  </a:cubicBezTo>
                  <a:cubicBezTo>
                    <a:pt x="112126" y="642054"/>
                    <a:pt x="131339" y="648326"/>
                    <a:pt x="150557" y="648326"/>
                  </a:cubicBezTo>
                  <a:lnTo>
                    <a:pt x="365183" y="648326"/>
                  </a:lnTo>
                  <a:cubicBezTo>
                    <a:pt x="387593" y="648326"/>
                    <a:pt x="406812" y="645187"/>
                    <a:pt x="426062" y="635798"/>
                  </a:cubicBezTo>
                  <a:cubicBezTo>
                    <a:pt x="445312" y="626402"/>
                    <a:pt x="461234" y="617014"/>
                    <a:pt x="474011" y="604482"/>
                  </a:cubicBezTo>
                  <a:cubicBezTo>
                    <a:pt x="486972" y="591957"/>
                    <a:pt x="499734" y="576286"/>
                    <a:pt x="506038" y="557501"/>
                  </a:cubicBezTo>
                  <a:cubicBezTo>
                    <a:pt x="512511" y="538700"/>
                    <a:pt x="518984" y="519914"/>
                    <a:pt x="518984" y="501110"/>
                  </a:cubicBezTo>
                  <a:lnTo>
                    <a:pt x="518984" y="378970"/>
                  </a:lnTo>
                  <a:lnTo>
                    <a:pt x="214619" y="378970"/>
                  </a:lnTo>
                  <a:lnTo>
                    <a:pt x="214619" y="466657"/>
                  </a:lnTo>
                  <a:lnTo>
                    <a:pt x="429222" y="466657"/>
                  </a:lnTo>
                  <a:lnTo>
                    <a:pt x="429222" y="510518"/>
                  </a:lnTo>
                  <a:cubicBezTo>
                    <a:pt x="429222" y="523047"/>
                    <a:pt x="422918" y="535581"/>
                    <a:pt x="413285" y="544972"/>
                  </a:cubicBezTo>
                  <a:cubicBezTo>
                    <a:pt x="400416" y="557501"/>
                    <a:pt x="387593" y="563758"/>
                    <a:pt x="368389" y="563758"/>
                  </a:cubicBezTo>
                  <a:lnTo>
                    <a:pt x="153756" y="563758"/>
                  </a:lnTo>
                  <a:cubicBezTo>
                    <a:pt x="134543" y="563758"/>
                    <a:pt x="121729" y="557501"/>
                    <a:pt x="108923" y="544972"/>
                  </a:cubicBezTo>
                  <a:cubicBezTo>
                    <a:pt x="96094" y="532442"/>
                    <a:pt x="89693" y="519914"/>
                    <a:pt x="89693" y="501110"/>
                  </a:cubicBezTo>
                  <a:lnTo>
                    <a:pt x="89693" y="147201"/>
                  </a:lnTo>
                  <a:cubicBezTo>
                    <a:pt x="89693" y="128415"/>
                    <a:pt x="96094" y="115885"/>
                    <a:pt x="108923" y="103357"/>
                  </a:cubicBezTo>
                  <a:cubicBezTo>
                    <a:pt x="121729" y="90828"/>
                    <a:pt x="134543" y="84549"/>
                    <a:pt x="153756" y="84549"/>
                  </a:cubicBezTo>
                  <a:lnTo>
                    <a:pt x="368389" y="84549"/>
                  </a:lnTo>
                  <a:cubicBezTo>
                    <a:pt x="387593" y="84549"/>
                    <a:pt x="400416" y="90828"/>
                    <a:pt x="413285" y="103357"/>
                  </a:cubicBezTo>
                  <a:cubicBezTo>
                    <a:pt x="426062" y="115885"/>
                    <a:pt x="432366" y="128415"/>
                    <a:pt x="432366" y="147201"/>
                  </a:cubicBezTo>
                  <a:lnTo>
                    <a:pt x="432366" y="225497"/>
                  </a:lnTo>
                  <a:lnTo>
                    <a:pt x="522144" y="225497"/>
                  </a:lnTo>
                  <a:lnTo>
                    <a:pt x="522144" y="147201"/>
                  </a:lnTo>
                  <a:cubicBezTo>
                    <a:pt x="518984" y="128415"/>
                    <a:pt x="512511" y="106473"/>
                    <a:pt x="506038" y="90828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BFCEFE-D7E5-51AB-73B3-44BA016D139D}"/>
                </a:ext>
              </a:extLst>
            </p:cNvPr>
            <p:cNvSpPr/>
            <p:nvPr/>
          </p:nvSpPr>
          <p:spPr>
            <a:xfrm>
              <a:off x="570368" y="3203775"/>
              <a:ext cx="386387" cy="547709"/>
            </a:xfrm>
            <a:custGeom>
              <a:avLst/>
              <a:gdLst>
                <a:gd name="connsiteX0" fmla="*/ 340489 w 386387"/>
                <a:gd name="connsiteY0" fmla="*/ 409319 h 547709"/>
                <a:gd name="connsiteX1" fmla="*/ 309045 w 386387"/>
                <a:gd name="connsiteY1" fmla="*/ 339396 h 547709"/>
                <a:gd name="connsiteX2" fmla="*/ 193925 w 386387"/>
                <a:gd name="connsiteY2" fmla="*/ 290332 h 547709"/>
                <a:gd name="connsiteX3" fmla="*/ 71799 w 386387"/>
                <a:gd name="connsiteY3" fmla="*/ 239434 h 547709"/>
                <a:gd name="connsiteX4" fmla="*/ 17027 w 386387"/>
                <a:gd name="connsiteY4" fmla="*/ 137647 h 547709"/>
                <a:gd name="connsiteX5" fmla="*/ 67728 w 386387"/>
                <a:gd name="connsiteY5" fmla="*/ 38430 h 547709"/>
                <a:gd name="connsiteX6" fmla="*/ 197999 w 386387"/>
                <a:gd name="connsiteY6" fmla="*/ 0 h 547709"/>
                <a:gd name="connsiteX7" fmla="*/ 293851 w 386387"/>
                <a:gd name="connsiteY7" fmla="*/ 20488 h 547709"/>
                <a:gd name="connsiteX8" fmla="*/ 359739 w 386387"/>
                <a:gd name="connsiteY8" fmla="*/ 77604 h 547709"/>
                <a:gd name="connsiteX9" fmla="*/ 383051 w 386387"/>
                <a:gd name="connsiteY9" fmla="*/ 159260 h 547709"/>
                <a:gd name="connsiteX10" fmla="*/ 337164 w 386387"/>
                <a:gd name="connsiteY10" fmla="*/ 159260 h 547709"/>
                <a:gd name="connsiteX11" fmla="*/ 299414 w 386387"/>
                <a:gd name="connsiteY11" fmla="*/ 71744 h 547709"/>
                <a:gd name="connsiteX12" fmla="*/ 197999 w 386387"/>
                <a:gd name="connsiteY12" fmla="*/ 38430 h 547709"/>
                <a:gd name="connsiteX13" fmla="*/ 99553 w 386387"/>
                <a:gd name="connsiteY13" fmla="*/ 65884 h 547709"/>
                <a:gd name="connsiteX14" fmla="*/ 62917 w 386387"/>
                <a:gd name="connsiteY14" fmla="*/ 136925 h 547709"/>
                <a:gd name="connsiteX15" fmla="*/ 95852 w 386387"/>
                <a:gd name="connsiteY15" fmla="*/ 203191 h 547709"/>
                <a:gd name="connsiteX16" fmla="*/ 201325 w 386387"/>
                <a:gd name="connsiteY16" fmla="*/ 248589 h 547709"/>
                <a:gd name="connsiteX17" fmla="*/ 311246 w 386387"/>
                <a:gd name="connsiteY17" fmla="*/ 289225 h 547709"/>
                <a:gd name="connsiteX18" fmla="*/ 367504 w 386387"/>
                <a:gd name="connsiteY18" fmla="*/ 339396 h 547709"/>
                <a:gd name="connsiteX19" fmla="*/ 386387 w 386387"/>
                <a:gd name="connsiteY19" fmla="*/ 408584 h 547709"/>
                <a:gd name="connsiteX20" fmla="*/ 335305 w 386387"/>
                <a:gd name="connsiteY20" fmla="*/ 509637 h 547709"/>
                <a:gd name="connsiteX21" fmla="*/ 201325 w 386387"/>
                <a:gd name="connsiteY21" fmla="*/ 547710 h 547709"/>
                <a:gd name="connsiteX22" fmla="*/ 96596 w 386387"/>
                <a:gd name="connsiteY22" fmla="*/ 527570 h 547709"/>
                <a:gd name="connsiteX23" fmla="*/ 24423 w 386387"/>
                <a:gd name="connsiteY23" fmla="*/ 471196 h 547709"/>
                <a:gd name="connsiteX24" fmla="*/ 0 w 386387"/>
                <a:gd name="connsiteY24" fmla="*/ 388091 h 547709"/>
                <a:gd name="connsiteX25" fmla="*/ 45519 w 386387"/>
                <a:gd name="connsiteY25" fmla="*/ 388091 h 547709"/>
                <a:gd name="connsiteX26" fmla="*/ 88081 w 386387"/>
                <a:gd name="connsiteY26" fmla="*/ 477051 h 547709"/>
                <a:gd name="connsiteX27" fmla="*/ 201325 w 386387"/>
                <a:gd name="connsiteY27" fmla="*/ 509637 h 547709"/>
                <a:gd name="connsiteX28" fmla="*/ 302376 w 386387"/>
                <a:gd name="connsiteY28" fmla="*/ 482170 h 547709"/>
                <a:gd name="connsiteX29" fmla="*/ 340489 w 386387"/>
                <a:gd name="connsiteY29" fmla="*/ 409319 h 54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6387" h="547709">
                  <a:moveTo>
                    <a:pt x="340489" y="409319"/>
                  </a:moveTo>
                  <a:cubicBezTo>
                    <a:pt x="340489" y="379784"/>
                    <a:pt x="330007" y="356471"/>
                    <a:pt x="309045" y="339396"/>
                  </a:cubicBezTo>
                  <a:cubicBezTo>
                    <a:pt x="288060" y="322055"/>
                    <a:pt x="249697" y="305703"/>
                    <a:pt x="193925" y="290332"/>
                  </a:cubicBezTo>
                  <a:cubicBezTo>
                    <a:pt x="138169" y="274698"/>
                    <a:pt x="97456" y="257738"/>
                    <a:pt x="71799" y="239434"/>
                  </a:cubicBezTo>
                  <a:cubicBezTo>
                    <a:pt x="35283" y="213566"/>
                    <a:pt x="17027" y="179630"/>
                    <a:pt x="17027" y="137647"/>
                  </a:cubicBezTo>
                  <a:cubicBezTo>
                    <a:pt x="17027" y="96886"/>
                    <a:pt x="33925" y="63812"/>
                    <a:pt x="67728" y="38430"/>
                  </a:cubicBezTo>
                  <a:cubicBezTo>
                    <a:pt x="101778" y="12803"/>
                    <a:pt x="145200" y="0"/>
                    <a:pt x="197999" y="0"/>
                  </a:cubicBezTo>
                  <a:cubicBezTo>
                    <a:pt x="233774" y="0"/>
                    <a:pt x="265727" y="6819"/>
                    <a:pt x="293851" y="20488"/>
                  </a:cubicBezTo>
                  <a:cubicBezTo>
                    <a:pt x="322238" y="34152"/>
                    <a:pt x="344200" y="53201"/>
                    <a:pt x="359739" y="77604"/>
                  </a:cubicBezTo>
                  <a:cubicBezTo>
                    <a:pt x="375282" y="102009"/>
                    <a:pt x="383051" y="129240"/>
                    <a:pt x="383051" y="159260"/>
                  </a:cubicBezTo>
                  <a:lnTo>
                    <a:pt x="337164" y="159260"/>
                  </a:lnTo>
                  <a:cubicBezTo>
                    <a:pt x="337164" y="122878"/>
                    <a:pt x="324579" y="93714"/>
                    <a:pt x="299414" y="71744"/>
                  </a:cubicBezTo>
                  <a:cubicBezTo>
                    <a:pt x="274248" y="49530"/>
                    <a:pt x="240438" y="38430"/>
                    <a:pt x="197999" y="38430"/>
                  </a:cubicBezTo>
                  <a:cubicBezTo>
                    <a:pt x="156800" y="38430"/>
                    <a:pt x="123981" y="47581"/>
                    <a:pt x="99553" y="65884"/>
                  </a:cubicBezTo>
                  <a:cubicBezTo>
                    <a:pt x="75130" y="83945"/>
                    <a:pt x="62917" y="107628"/>
                    <a:pt x="62917" y="136925"/>
                  </a:cubicBezTo>
                  <a:cubicBezTo>
                    <a:pt x="62917" y="164013"/>
                    <a:pt x="73899" y="186094"/>
                    <a:pt x="95852" y="203191"/>
                  </a:cubicBezTo>
                  <a:cubicBezTo>
                    <a:pt x="117816" y="220269"/>
                    <a:pt x="152976" y="235402"/>
                    <a:pt x="201325" y="248589"/>
                  </a:cubicBezTo>
                  <a:cubicBezTo>
                    <a:pt x="249697" y="261532"/>
                    <a:pt x="286344" y="275076"/>
                    <a:pt x="311246" y="289225"/>
                  </a:cubicBezTo>
                  <a:cubicBezTo>
                    <a:pt x="336168" y="303133"/>
                    <a:pt x="354928" y="319866"/>
                    <a:pt x="367504" y="339396"/>
                  </a:cubicBezTo>
                  <a:cubicBezTo>
                    <a:pt x="380089" y="358923"/>
                    <a:pt x="386387" y="381975"/>
                    <a:pt x="386387" y="408584"/>
                  </a:cubicBezTo>
                  <a:cubicBezTo>
                    <a:pt x="386387" y="450565"/>
                    <a:pt x="369366" y="484255"/>
                    <a:pt x="335305" y="509637"/>
                  </a:cubicBezTo>
                  <a:cubicBezTo>
                    <a:pt x="301515" y="535019"/>
                    <a:pt x="256855" y="547710"/>
                    <a:pt x="201325" y="547710"/>
                  </a:cubicBezTo>
                  <a:cubicBezTo>
                    <a:pt x="163334" y="547710"/>
                    <a:pt x="128426" y="541012"/>
                    <a:pt x="96596" y="527570"/>
                  </a:cubicBezTo>
                  <a:cubicBezTo>
                    <a:pt x="65012" y="514158"/>
                    <a:pt x="40959" y="495352"/>
                    <a:pt x="24423" y="471196"/>
                  </a:cubicBezTo>
                  <a:cubicBezTo>
                    <a:pt x="8138" y="447025"/>
                    <a:pt x="0" y="419328"/>
                    <a:pt x="0" y="388091"/>
                  </a:cubicBezTo>
                  <a:lnTo>
                    <a:pt x="45519" y="388091"/>
                  </a:lnTo>
                  <a:cubicBezTo>
                    <a:pt x="45519" y="425674"/>
                    <a:pt x="59707" y="455332"/>
                    <a:pt x="88081" y="477051"/>
                  </a:cubicBezTo>
                  <a:cubicBezTo>
                    <a:pt x="116458" y="498770"/>
                    <a:pt x="154207" y="509637"/>
                    <a:pt x="201325" y="509637"/>
                  </a:cubicBezTo>
                  <a:cubicBezTo>
                    <a:pt x="243271" y="509637"/>
                    <a:pt x="276964" y="500486"/>
                    <a:pt x="302376" y="482170"/>
                  </a:cubicBezTo>
                  <a:cubicBezTo>
                    <a:pt x="327783" y="463869"/>
                    <a:pt x="340489" y="439575"/>
                    <a:pt x="340489" y="409319"/>
                  </a:cubicBez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4C94F2A-7C1C-9B2F-A9EB-75EF85168A88}"/>
                </a:ext>
              </a:extLst>
            </p:cNvPr>
            <p:cNvSpPr/>
            <p:nvPr/>
          </p:nvSpPr>
          <p:spPr>
            <a:xfrm>
              <a:off x="1024869" y="3211077"/>
              <a:ext cx="335321" cy="533096"/>
            </a:xfrm>
            <a:custGeom>
              <a:avLst/>
              <a:gdLst>
                <a:gd name="connsiteX0" fmla="*/ 297573 w 335321"/>
                <a:gd name="connsiteY0" fmla="*/ 277530 h 533096"/>
                <a:gd name="connsiteX1" fmla="*/ 45536 w 335321"/>
                <a:gd name="connsiteY1" fmla="*/ 277530 h 533096"/>
                <a:gd name="connsiteX2" fmla="*/ 45536 w 335321"/>
                <a:gd name="connsiteY2" fmla="*/ 495008 h 533096"/>
                <a:gd name="connsiteX3" fmla="*/ 335322 w 335321"/>
                <a:gd name="connsiteY3" fmla="*/ 495008 h 533096"/>
                <a:gd name="connsiteX4" fmla="*/ 335322 w 335321"/>
                <a:gd name="connsiteY4" fmla="*/ 533097 h 533096"/>
                <a:gd name="connsiteX5" fmla="*/ 0 w 335321"/>
                <a:gd name="connsiteY5" fmla="*/ 533097 h 533096"/>
                <a:gd name="connsiteX6" fmla="*/ 0 w 335321"/>
                <a:gd name="connsiteY6" fmla="*/ 0 h 533096"/>
                <a:gd name="connsiteX7" fmla="*/ 333469 w 335321"/>
                <a:gd name="connsiteY7" fmla="*/ 0 h 533096"/>
                <a:gd name="connsiteX8" fmla="*/ 333469 w 335321"/>
                <a:gd name="connsiteY8" fmla="*/ 38453 h 533096"/>
                <a:gd name="connsiteX9" fmla="*/ 45536 w 335321"/>
                <a:gd name="connsiteY9" fmla="*/ 38453 h 533096"/>
                <a:gd name="connsiteX10" fmla="*/ 45536 w 335321"/>
                <a:gd name="connsiteY10" fmla="*/ 239457 h 533096"/>
                <a:gd name="connsiteX11" fmla="*/ 297573 w 335321"/>
                <a:gd name="connsiteY11" fmla="*/ 239457 h 533096"/>
                <a:gd name="connsiteX12" fmla="*/ 297573 w 335321"/>
                <a:gd name="connsiteY12" fmla="*/ 277530 h 53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321" h="533096">
                  <a:moveTo>
                    <a:pt x="297573" y="277530"/>
                  </a:moveTo>
                  <a:lnTo>
                    <a:pt x="45536" y="277530"/>
                  </a:lnTo>
                  <a:lnTo>
                    <a:pt x="45536" y="495008"/>
                  </a:lnTo>
                  <a:lnTo>
                    <a:pt x="335322" y="495008"/>
                  </a:lnTo>
                  <a:lnTo>
                    <a:pt x="335322" y="533097"/>
                  </a:lnTo>
                  <a:lnTo>
                    <a:pt x="0" y="533097"/>
                  </a:lnTo>
                  <a:lnTo>
                    <a:pt x="0" y="0"/>
                  </a:lnTo>
                  <a:lnTo>
                    <a:pt x="333469" y="0"/>
                  </a:lnTo>
                  <a:lnTo>
                    <a:pt x="333469" y="38453"/>
                  </a:lnTo>
                  <a:lnTo>
                    <a:pt x="45536" y="38453"/>
                  </a:lnTo>
                  <a:lnTo>
                    <a:pt x="45536" y="239457"/>
                  </a:lnTo>
                  <a:lnTo>
                    <a:pt x="297573" y="239457"/>
                  </a:lnTo>
                  <a:lnTo>
                    <a:pt x="297573" y="27753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9D498A8-A27F-B2BB-6738-A3052A9E45A0}"/>
                </a:ext>
              </a:extLst>
            </p:cNvPr>
            <p:cNvSpPr/>
            <p:nvPr/>
          </p:nvSpPr>
          <p:spPr>
            <a:xfrm>
              <a:off x="1406477" y="3203770"/>
              <a:ext cx="401195" cy="547714"/>
            </a:xfrm>
            <a:custGeom>
              <a:avLst/>
              <a:gdLst>
                <a:gd name="connsiteX0" fmla="*/ 401195 w 401195"/>
                <a:gd name="connsiteY0" fmla="*/ 374178 h 547714"/>
                <a:gd name="connsiteX1" fmla="*/ 340118 w 401195"/>
                <a:gd name="connsiteY1" fmla="*/ 503051 h 547714"/>
                <a:gd name="connsiteX2" fmla="*/ 202809 w 401195"/>
                <a:gd name="connsiteY2" fmla="*/ 547714 h 547714"/>
                <a:gd name="connsiteX3" fmla="*/ 96606 w 401195"/>
                <a:gd name="connsiteY3" fmla="*/ 518071 h 547714"/>
                <a:gd name="connsiteX4" fmla="*/ 25536 w 401195"/>
                <a:gd name="connsiteY4" fmla="*/ 434216 h 547714"/>
                <a:gd name="connsiteX5" fmla="*/ 0 w 401195"/>
                <a:gd name="connsiteY5" fmla="*/ 309739 h 547714"/>
                <a:gd name="connsiteX6" fmla="*/ 0 w 401195"/>
                <a:gd name="connsiteY6" fmla="*/ 240540 h 547714"/>
                <a:gd name="connsiteX7" fmla="*/ 25165 w 401195"/>
                <a:gd name="connsiteY7" fmla="*/ 114598 h 547714"/>
                <a:gd name="connsiteX8" fmla="*/ 97339 w 401195"/>
                <a:gd name="connsiteY8" fmla="*/ 30002 h 547714"/>
                <a:gd name="connsiteX9" fmla="*/ 206155 w 401195"/>
                <a:gd name="connsiteY9" fmla="*/ 0 h 547714"/>
                <a:gd name="connsiteX10" fmla="*/ 342715 w 401195"/>
                <a:gd name="connsiteY10" fmla="*/ 46482 h 547714"/>
                <a:gd name="connsiteX11" fmla="*/ 401195 w 401195"/>
                <a:gd name="connsiteY11" fmla="*/ 174275 h 547714"/>
                <a:gd name="connsiteX12" fmla="*/ 355297 w 401195"/>
                <a:gd name="connsiteY12" fmla="*/ 174275 h 547714"/>
                <a:gd name="connsiteX13" fmla="*/ 206155 w 401195"/>
                <a:gd name="connsiteY13" fmla="*/ 38436 h 547714"/>
                <a:gd name="connsiteX14" fmla="*/ 89199 w 401195"/>
                <a:gd name="connsiteY14" fmla="*/ 92620 h 547714"/>
                <a:gd name="connsiteX15" fmla="*/ 45904 w 401195"/>
                <a:gd name="connsiteY15" fmla="*/ 242366 h 547714"/>
                <a:gd name="connsiteX16" fmla="*/ 45904 w 401195"/>
                <a:gd name="connsiteY16" fmla="*/ 307531 h 547714"/>
                <a:gd name="connsiteX17" fmla="*/ 88081 w 401195"/>
                <a:gd name="connsiteY17" fmla="*/ 454724 h 547714"/>
                <a:gd name="connsiteX18" fmla="*/ 202809 w 401195"/>
                <a:gd name="connsiteY18" fmla="*/ 509641 h 547714"/>
                <a:gd name="connsiteX19" fmla="*/ 310508 w 401195"/>
                <a:gd name="connsiteY19" fmla="*/ 475952 h 547714"/>
                <a:gd name="connsiteX20" fmla="*/ 355297 w 401195"/>
                <a:gd name="connsiteY20" fmla="*/ 374178 h 547714"/>
                <a:gd name="connsiteX21" fmla="*/ 401195 w 401195"/>
                <a:gd name="connsiteY21" fmla="*/ 374178 h 5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1195" h="547714">
                  <a:moveTo>
                    <a:pt x="401195" y="374178"/>
                  </a:moveTo>
                  <a:cubicBezTo>
                    <a:pt x="395020" y="430307"/>
                    <a:pt x="374667" y="473270"/>
                    <a:pt x="340118" y="503051"/>
                  </a:cubicBezTo>
                  <a:cubicBezTo>
                    <a:pt x="305836" y="532832"/>
                    <a:pt x="260055" y="547714"/>
                    <a:pt x="202809" y="547714"/>
                  </a:cubicBezTo>
                  <a:cubicBezTo>
                    <a:pt x="162841" y="547714"/>
                    <a:pt x="127440" y="537828"/>
                    <a:pt x="96606" y="518071"/>
                  </a:cubicBezTo>
                  <a:cubicBezTo>
                    <a:pt x="65995" y="498299"/>
                    <a:pt x="42315" y="470342"/>
                    <a:pt x="25536" y="434216"/>
                  </a:cubicBezTo>
                  <a:cubicBezTo>
                    <a:pt x="8771" y="397844"/>
                    <a:pt x="245" y="356353"/>
                    <a:pt x="0" y="309739"/>
                  </a:cubicBezTo>
                  <a:lnTo>
                    <a:pt x="0" y="240540"/>
                  </a:lnTo>
                  <a:cubicBezTo>
                    <a:pt x="0" y="193184"/>
                    <a:pt x="8386" y="151201"/>
                    <a:pt x="25165" y="114598"/>
                  </a:cubicBezTo>
                  <a:cubicBezTo>
                    <a:pt x="41953" y="77969"/>
                    <a:pt x="65995" y="49795"/>
                    <a:pt x="97339" y="30002"/>
                  </a:cubicBezTo>
                  <a:cubicBezTo>
                    <a:pt x="128928" y="9995"/>
                    <a:pt x="165191" y="0"/>
                    <a:pt x="206155" y="0"/>
                  </a:cubicBezTo>
                  <a:cubicBezTo>
                    <a:pt x="263896" y="0"/>
                    <a:pt x="309407" y="15496"/>
                    <a:pt x="342715" y="46482"/>
                  </a:cubicBezTo>
                  <a:cubicBezTo>
                    <a:pt x="376277" y="77248"/>
                    <a:pt x="395774" y="119835"/>
                    <a:pt x="401195" y="174275"/>
                  </a:cubicBezTo>
                  <a:lnTo>
                    <a:pt x="355297" y="174275"/>
                  </a:lnTo>
                  <a:cubicBezTo>
                    <a:pt x="343953" y="83712"/>
                    <a:pt x="294236" y="38436"/>
                    <a:pt x="206155" y="38436"/>
                  </a:cubicBezTo>
                  <a:cubicBezTo>
                    <a:pt x="157298" y="38436"/>
                    <a:pt x="118307" y="56498"/>
                    <a:pt x="89199" y="92620"/>
                  </a:cubicBezTo>
                  <a:cubicBezTo>
                    <a:pt x="60329" y="128743"/>
                    <a:pt x="45904" y="178672"/>
                    <a:pt x="45904" y="242366"/>
                  </a:cubicBezTo>
                  <a:lnTo>
                    <a:pt x="45904" y="307531"/>
                  </a:lnTo>
                  <a:cubicBezTo>
                    <a:pt x="45904" y="369044"/>
                    <a:pt x="59959" y="418107"/>
                    <a:pt x="88081" y="454724"/>
                  </a:cubicBezTo>
                  <a:cubicBezTo>
                    <a:pt x="116468" y="491341"/>
                    <a:pt x="154703" y="509641"/>
                    <a:pt x="202809" y="509641"/>
                  </a:cubicBezTo>
                  <a:cubicBezTo>
                    <a:pt x="250434" y="509641"/>
                    <a:pt x="286344" y="498422"/>
                    <a:pt x="310508" y="475952"/>
                  </a:cubicBezTo>
                  <a:cubicBezTo>
                    <a:pt x="334697" y="453252"/>
                    <a:pt x="349622" y="419333"/>
                    <a:pt x="355297" y="374178"/>
                  </a:cubicBezTo>
                  <a:lnTo>
                    <a:pt x="401195" y="374178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9CDC740-D950-2EEB-B009-95ED8FA2B634}"/>
                </a:ext>
              </a:extLst>
            </p:cNvPr>
            <p:cNvSpPr/>
            <p:nvPr/>
          </p:nvSpPr>
          <p:spPr>
            <a:xfrm>
              <a:off x="1879865" y="3211081"/>
              <a:ext cx="379351" cy="540418"/>
            </a:xfrm>
            <a:custGeom>
              <a:avLst/>
              <a:gdLst>
                <a:gd name="connsiteX0" fmla="*/ 379351 w 379351"/>
                <a:gd name="connsiteY0" fmla="*/ 0 h 540418"/>
                <a:gd name="connsiteX1" fmla="*/ 379351 w 379351"/>
                <a:gd name="connsiteY1" fmla="*/ 363940 h 540418"/>
                <a:gd name="connsiteX2" fmla="*/ 355300 w 379351"/>
                <a:gd name="connsiteY2" fmla="*/ 457666 h 540418"/>
                <a:gd name="connsiteX3" fmla="*/ 288316 w 379351"/>
                <a:gd name="connsiteY3" fmla="*/ 519175 h 540418"/>
                <a:gd name="connsiteX4" fmla="*/ 189491 w 379351"/>
                <a:gd name="connsiteY4" fmla="*/ 540419 h 540418"/>
                <a:gd name="connsiteX5" fmla="*/ 52937 w 379351"/>
                <a:gd name="connsiteY5" fmla="*/ 494636 h 540418"/>
                <a:gd name="connsiteX6" fmla="*/ 0 w 379351"/>
                <a:gd name="connsiteY6" fmla="*/ 367235 h 540418"/>
                <a:gd name="connsiteX7" fmla="*/ 0 w 379351"/>
                <a:gd name="connsiteY7" fmla="*/ 0 h 540418"/>
                <a:gd name="connsiteX8" fmla="*/ 45166 w 379351"/>
                <a:gd name="connsiteY8" fmla="*/ 0 h 540418"/>
                <a:gd name="connsiteX9" fmla="*/ 45166 w 379351"/>
                <a:gd name="connsiteY9" fmla="*/ 360644 h 540418"/>
                <a:gd name="connsiteX10" fmla="*/ 84016 w 379351"/>
                <a:gd name="connsiteY10" fmla="*/ 465361 h 540418"/>
                <a:gd name="connsiteX11" fmla="*/ 189491 w 379351"/>
                <a:gd name="connsiteY11" fmla="*/ 502330 h 540418"/>
                <a:gd name="connsiteX12" fmla="*/ 294590 w 379351"/>
                <a:gd name="connsiteY12" fmla="*/ 464977 h 540418"/>
                <a:gd name="connsiteX13" fmla="*/ 333473 w 379351"/>
                <a:gd name="connsiteY13" fmla="*/ 361012 h 540418"/>
                <a:gd name="connsiteX14" fmla="*/ 333473 w 379351"/>
                <a:gd name="connsiteY14" fmla="*/ 0 h 540418"/>
                <a:gd name="connsiteX15" fmla="*/ 379351 w 379351"/>
                <a:gd name="connsiteY15" fmla="*/ 0 h 54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9351" h="540418">
                  <a:moveTo>
                    <a:pt x="379351" y="0"/>
                  </a:moveTo>
                  <a:lnTo>
                    <a:pt x="379351" y="363940"/>
                  </a:lnTo>
                  <a:cubicBezTo>
                    <a:pt x="379106" y="399821"/>
                    <a:pt x="371084" y="431058"/>
                    <a:pt x="355300" y="457666"/>
                  </a:cubicBezTo>
                  <a:cubicBezTo>
                    <a:pt x="339502" y="484275"/>
                    <a:pt x="317168" y="504767"/>
                    <a:pt x="288316" y="519175"/>
                  </a:cubicBezTo>
                  <a:cubicBezTo>
                    <a:pt x="259679" y="533337"/>
                    <a:pt x="226747" y="540419"/>
                    <a:pt x="189491" y="540419"/>
                  </a:cubicBezTo>
                  <a:cubicBezTo>
                    <a:pt x="132758" y="540419"/>
                    <a:pt x="87222" y="525153"/>
                    <a:pt x="52937" y="494636"/>
                  </a:cubicBezTo>
                  <a:cubicBezTo>
                    <a:pt x="18882" y="463889"/>
                    <a:pt x="1241" y="421417"/>
                    <a:pt x="0" y="367235"/>
                  </a:cubicBezTo>
                  <a:lnTo>
                    <a:pt x="0" y="0"/>
                  </a:lnTo>
                  <a:lnTo>
                    <a:pt x="45166" y="0"/>
                  </a:lnTo>
                  <a:lnTo>
                    <a:pt x="45166" y="360644"/>
                  </a:lnTo>
                  <a:cubicBezTo>
                    <a:pt x="45166" y="405553"/>
                    <a:pt x="58115" y="440454"/>
                    <a:pt x="84016" y="465361"/>
                  </a:cubicBezTo>
                  <a:cubicBezTo>
                    <a:pt x="109917" y="490007"/>
                    <a:pt x="145073" y="502330"/>
                    <a:pt x="189491" y="502330"/>
                  </a:cubicBezTo>
                  <a:cubicBezTo>
                    <a:pt x="233910" y="502330"/>
                    <a:pt x="268944" y="489884"/>
                    <a:pt x="294590" y="464977"/>
                  </a:cubicBezTo>
                  <a:cubicBezTo>
                    <a:pt x="320512" y="440086"/>
                    <a:pt x="333473" y="405431"/>
                    <a:pt x="333473" y="361012"/>
                  </a:cubicBezTo>
                  <a:lnTo>
                    <a:pt x="333473" y="0"/>
                  </a:lnTo>
                  <a:lnTo>
                    <a:pt x="379351" y="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71408AA-E4C3-058E-D7B7-371F05DFEE53}"/>
                </a:ext>
              </a:extLst>
            </p:cNvPr>
            <p:cNvSpPr/>
            <p:nvPr/>
          </p:nvSpPr>
          <p:spPr>
            <a:xfrm>
              <a:off x="2354700" y="3211083"/>
              <a:ext cx="381150" cy="533075"/>
            </a:xfrm>
            <a:custGeom>
              <a:avLst/>
              <a:gdLst>
                <a:gd name="connsiteX0" fmla="*/ 202470 w 381150"/>
                <a:gd name="connsiteY0" fmla="*/ 311217 h 533075"/>
                <a:gd name="connsiteX1" fmla="*/ 45847 w 381150"/>
                <a:gd name="connsiteY1" fmla="*/ 311217 h 533075"/>
                <a:gd name="connsiteX2" fmla="*/ 45847 w 381150"/>
                <a:gd name="connsiteY2" fmla="*/ 533075 h 533075"/>
                <a:gd name="connsiteX3" fmla="*/ 0 w 381150"/>
                <a:gd name="connsiteY3" fmla="*/ 533075 h 533075"/>
                <a:gd name="connsiteX4" fmla="*/ 0 w 381150"/>
                <a:gd name="connsiteY4" fmla="*/ 0 h 533075"/>
                <a:gd name="connsiteX5" fmla="*/ 175183 w 381150"/>
                <a:gd name="connsiteY5" fmla="*/ 0 h 533075"/>
                <a:gd name="connsiteX6" fmla="*/ 309749 w 381150"/>
                <a:gd name="connsiteY6" fmla="*/ 41373 h 533075"/>
                <a:gd name="connsiteX7" fmla="*/ 358235 w 381150"/>
                <a:gd name="connsiteY7" fmla="*/ 157067 h 533075"/>
                <a:gd name="connsiteX8" fmla="*/ 327956 w 381150"/>
                <a:gd name="connsiteY8" fmla="*/ 247498 h 533075"/>
                <a:gd name="connsiteX9" fmla="*/ 246584 w 381150"/>
                <a:gd name="connsiteY9" fmla="*/ 301686 h 533075"/>
                <a:gd name="connsiteX10" fmla="*/ 381151 w 381150"/>
                <a:gd name="connsiteY10" fmla="*/ 528324 h 533075"/>
                <a:gd name="connsiteX11" fmla="*/ 381151 w 381150"/>
                <a:gd name="connsiteY11" fmla="*/ 533075 h 533075"/>
                <a:gd name="connsiteX12" fmla="*/ 332680 w 381150"/>
                <a:gd name="connsiteY12" fmla="*/ 533075 h 533075"/>
                <a:gd name="connsiteX13" fmla="*/ 202470 w 381150"/>
                <a:gd name="connsiteY13" fmla="*/ 311217 h 533075"/>
                <a:gd name="connsiteX14" fmla="*/ 202470 w 381150"/>
                <a:gd name="connsiteY14" fmla="*/ 311217 h 533075"/>
                <a:gd name="connsiteX15" fmla="*/ 45847 w 381150"/>
                <a:gd name="connsiteY15" fmla="*/ 272770 h 533075"/>
                <a:gd name="connsiteX16" fmla="*/ 185490 w 381150"/>
                <a:gd name="connsiteY16" fmla="*/ 272770 h 533075"/>
                <a:gd name="connsiteX17" fmla="*/ 277553 w 381150"/>
                <a:gd name="connsiteY17" fmla="*/ 240555 h 533075"/>
                <a:gd name="connsiteX18" fmla="*/ 312387 w 381150"/>
                <a:gd name="connsiteY18" fmla="*/ 157067 h 533075"/>
                <a:gd name="connsiteX19" fmla="*/ 276157 w 381150"/>
                <a:gd name="connsiteY19" fmla="*/ 69569 h 533075"/>
                <a:gd name="connsiteX20" fmla="*/ 174293 w 381150"/>
                <a:gd name="connsiteY20" fmla="*/ 38445 h 533075"/>
                <a:gd name="connsiteX21" fmla="*/ 45847 w 381150"/>
                <a:gd name="connsiteY21" fmla="*/ 38445 h 533075"/>
                <a:gd name="connsiteX22" fmla="*/ 45847 w 381150"/>
                <a:gd name="connsiteY22" fmla="*/ 272770 h 53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1150" h="533075">
                  <a:moveTo>
                    <a:pt x="202470" y="311217"/>
                  </a:moveTo>
                  <a:lnTo>
                    <a:pt x="45847" y="311217"/>
                  </a:lnTo>
                  <a:lnTo>
                    <a:pt x="45847" y="533075"/>
                  </a:lnTo>
                  <a:lnTo>
                    <a:pt x="0" y="533075"/>
                  </a:lnTo>
                  <a:lnTo>
                    <a:pt x="0" y="0"/>
                  </a:lnTo>
                  <a:lnTo>
                    <a:pt x="175183" y="0"/>
                  </a:lnTo>
                  <a:cubicBezTo>
                    <a:pt x="232580" y="0"/>
                    <a:pt x="277553" y="13801"/>
                    <a:pt x="309749" y="41373"/>
                  </a:cubicBezTo>
                  <a:cubicBezTo>
                    <a:pt x="342129" y="68951"/>
                    <a:pt x="358235" y="107521"/>
                    <a:pt x="358235" y="157067"/>
                  </a:cubicBezTo>
                  <a:cubicBezTo>
                    <a:pt x="358235" y="191248"/>
                    <a:pt x="348264" y="221391"/>
                    <a:pt x="327956" y="247498"/>
                  </a:cubicBezTo>
                  <a:cubicBezTo>
                    <a:pt x="307648" y="273628"/>
                    <a:pt x="280529" y="291690"/>
                    <a:pt x="246584" y="301686"/>
                  </a:cubicBezTo>
                  <a:lnTo>
                    <a:pt x="381151" y="528324"/>
                  </a:lnTo>
                  <a:lnTo>
                    <a:pt x="381151" y="533075"/>
                  </a:lnTo>
                  <a:lnTo>
                    <a:pt x="332680" y="533075"/>
                  </a:lnTo>
                  <a:lnTo>
                    <a:pt x="202470" y="311217"/>
                  </a:lnTo>
                  <a:lnTo>
                    <a:pt x="202470" y="311217"/>
                  </a:lnTo>
                  <a:close/>
                  <a:moveTo>
                    <a:pt x="45847" y="272770"/>
                  </a:moveTo>
                  <a:lnTo>
                    <a:pt x="185490" y="272770"/>
                  </a:lnTo>
                  <a:cubicBezTo>
                    <a:pt x="223653" y="272770"/>
                    <a:pt x="254453" y="262027"/>
                    <a:pt x="277553" y="240555"/>
                  </a:cubicBezTo>
                  <a:cubicBezTo>
                    <a:pt x="300822" y="219060"/>
                    <a:pt x="312387" y="191248"/>
                    <a:pt x="312387" y="157067"/>
                  </a:cubicBezTo>
                  <a:cubicBezTo>
                    <a:pt x="312387" y="119481"/>
                    <a:pt x="300300" y="90304"/>
                    <a:pt x="276157" y="69569"/>
                  </a:cubicBezTo>
                  <a:cubicBezTo>
                    <a:pt x="251999" y="48821"/>
                    <a:pt x="218054" y="38445"/>
                    <a:pt x="174293" y="38445"/>
                  </a:cubicBezTo>
                  <a:lnTo>
                    <a:pt x="45847" y="38445"/>
                  </a:lnTo>
                  <a:lnTo>
                    <a:pt x="45847" y="27277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F04B1CC-745E-FD48-87FD-F8F7E072BF03}"/>
                </a:ext>
              </a:extLst>
            </p:cNvPr>
            <p:cNvSpPr/>
            <p:nvPr/>
          </p:nvSpPr>
          <p:spPr>
            <a:xfrm>
              <a:off x="2816700" y="3211086"/>
              <a:ext cx="45525" cy="533072"/>
            </a:xfrm>
            <a:custGeom>
              <a:avLst/>
              <a:gdLst>
                <a:gd name="connsiteX0" fmla="*/ 0 w 45525"/>
                <a:gd name="connsiteY0" fmla="*/ 533072 h 533072"/>
                <a:gd name="connsiteX1" fmla="*/ 45525 w 45525"/>
                <a:gd name="connsiteY1" fmla="*/ 533072 h 533072"/>
                <a:gd name="connsiteX2" fmla="*/ 45525 w 45525"/>
                <a:gd name="connsiteY2" fmla="*/ 0 h 533072"/>
                <a:gd name="connsiteX3" fmla="*/ 0 w 45525"/>
                <a:gd name="connsiteY3" fmla="*/ 0 h 533072"/>
                <a:gd name="connsiteX4" fmla="*/ 0 w 45525"/>
                <a:gd name="connsiteY4" fmla="*/ 533072 h 53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5" h="533072">
                  <a:moveTo>
                    <a:pt x="0" y="533072"/>
                  </a:moveTo>
                  <a:lnTo>
                    <a:pt x="45525" y="533072"/>
                  </a:lnTo>
                  <a:lnTo>
                    <a:pt x="45525" y="0"/>
                  </a:lnTo>
                  <a:lnTo>
                    <a:pt x="0" y="0"/>
                  </a:lnTo>
                  <a:lnTo>
                    <a:pt x="0" y="533072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89724CC-E601-4E07-B3DC-72712917F1F2}"/>
                </a:ext>
              </a:extLst>
            </p:cNvPr>
            <p:cNvSpPr/>
            <p:nvPr/>
          </p:nvSpPr>
          <p:spPr>
            <a:xfrm>
              <a:off x="2918380" y="3211078"/>
              <a:ext cx="414588" cy="533095"/>
            </a:xfrm>
            <a:custGeom>
              <a:avLst/>
              <a:gdLst>
                <a:gd name="connsiteX0" fmla="*/ 414589 w 414588"/>
                <a:gd name="connsiteY0" fmla="*/ 38453 h 533095"/>
                <a:gd name="connsiteX1" fmla="*/ 229957 w 414588"/>
                <a:gd name="connsiteY1" fmla="*/ 38453 h 533095"/>
                <a:gd name="connsiteX2" fmla="*/ 229957 w 414588"/>
                <a:gd name="connsiteY2" fmla="*/ 533095 h 533095"/>
                <a:gd name="connsiteX3" fmla="*/ 184463 w 414588"/>
                <a:gd name="connsiteY3" fmla="*/ 533095 h 533095"/>
                <a:gd name="connsiteX4" fmla="*/ 184463 w 414588"/>
                <a:gd name="connsiteY4" fmla="*/ 38453 h 533095"/>
                <a:gd name="connsiteX5" fmla="*/ 0 w 414588"/>
                <a:gd name="connsiteY5" fmla="*/ 38453 h 533095"/>
                <a:gd name="connsiteX6" fmla="*/ 0 w 414588"/>
                <a:gd name="connsiteY6" fmla="*/ 0 h 533095"/>
                <a:gd name="connsiteX7" fmla="*/ 414589 w 414588"/>
                <a:gd name="connsiteY7" fmla="*/ 0 h 533095"/>
                <a:gd name="connsiteX8" fmla="*/ 414589 w 414588"/>
                <a:gd name="connsiteY8" fmla="*/ 38453 h 53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88" h="533095">
                  <a:moveTo>
                    <a:pt x="414589" y="38453"/>
                  </a:moveTo>
                  <a:lnTo>
                    <a:pt x="229957" y="38453"/>
                  </a:lnTo>
                  <a:lnTo>
                    <a:pt x="229957" y="533095"/>
                  </a:lnTo>
                  <a:lnTo>
                    <a:pt x="184463" y="533095"/>
                  </a:lnTo>
                  <a:lnTo>
                    <a:pt x="184463" y="38453"/>
                  </a:lnTo>
                  <a:lnTo>
                    <a:pt x="0" y="38453"/>
                  </a:lnTo>
                  <a:lnTo>
                    <a:pt x="0" y="0"/>
                  </a:lnTo>
                  <a:lnTo>
                    <a:pt x="414589" y="0"/>
                  </a:lnTo>
                  <a:lnTo>
                    <a:pt x="414589" y="38453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2B41B5-E86B-559D-AC89-375BCEC31B40}"/>
                </a:ext>
              </a:extLst>
            </p:cNvPr>
            <p:cNvSpPr/>
            <p:nvPr/>
          </p:nvSpPr>
          <p:spPr>
            <a:xfrm>
              <a:off x="3336635" y="3211078"/>
              <a:ext cx="434529" cy="533095"/>
            </a:xfrm>
            <a:custGeom>
              <a:avLst/>
              <a:gdLst>
                <a:gd name="connsiteX0" fmla="*/ 217349 w 434529"/>
                <a:gd name="connsiteY0" fmla="*/ 290714 h 533095"/>
                <a:gd name="connsiteX1" fmla="*/ 382025 w 434529"/>
                <a:gd name="connsiteY1" fmla="*/ 0 h 533095"/>
                <a:gd name="connsiteX2" fmla="*/ 434529 w 434529"/>
                <a:gd name="connsiteY2" fmla="*/ 0 h 533095"/>
                <a:gd name="connsiteX3" fmla="*/ 239928 w 434529"/>
                <a:gd name="connsiteY3" fmla="*/ 332461 h 533095"/>
                <a:gd name="connsiteX4" fmla="*/ 239928 w 434529"/>
                <a:gd name="connsiteY4" fmla="*/ 533095 h 533095"/>
                <a:gd name="connsiteX5" fmla="*/ 194433 w 434529"/>
                <a:gd name="connsiteY5" fmla="*/ 533095 h 533095"/>
                <a:gd name="connsiteX6" fmla="*/ 194433 w 434529"/>
                <a:gd name="connsiteY6" fmla="*/ 332461 h 533095"/>
                <a:gd name="connsiteX7" fmla="*/ 0 w 434529"/>
                <a:gd name="connsiteY7" fmla="*/ 0 h 533095"/>
                <a:gd name="connsiteX8" fmla="*/ 54084 w 434529"/>
                <a:gd name="connsiteY8" fmla="*/ 0 h 533095"/>
                <a:gd name="connsiteX9" fmla="*/ 217349 w 434529"/>
                <a:gd name="connsiteY9" fmla="*/ 290714 h 53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529" h="533095">
                  <a:moveTo>
                    <a:pt x="217349" y="290714"/>
                  </a:moveTo>
                  <a:lnTo>
                    <a:pt x="382025" y="0"/>
                  </a:lnTo>
                  <a:lnTo>
                    <a:pt x="434529" y="0"/>
                  </a:lnTo>
                  <a:lnTo>
                    <a:pt x="239928" y="332461"/>
                  </a:lnTo>
                  <a:lnTo>
                    <a:pt x="239928" y="533095"/>
                  </a:lnTo>
                  <a:lnTo>
                    <a:pt x="194433" y="533095"/>
                  </a:lnTo>
                  <a:lnTo>
                    <a:pt x="194433" y="332461"/>
                  </a:lnTo>
                  <a:lnTo>
                    <a:pt x="0" y="0"/>
                  </a:lnTo>
                  <a:lnTo>
                    <a:pt x="54084" y="0"/>
                  </a:lnTo>
                  <a:lnTo>
                    <a:pt x="217349" y="290714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F54BD9B-E2E1-7342-A0AA-B1679550E0E1}"/>
                </a:ext>
              </a:extLst>
            </p:cNvPr>
            <p:cNvSpPr/>
            <p:nvPr/>
          </p:nvSpPr>
          <p:spPr>
            <a:xfrm>
              <a:off x="729272" y="1996598"/>
              <a:ext cx="261051" cy="234662"/>
            </a:xfrm>
            <a:custGeom>
              <a:avLst/>
              <a:gdLst>
                <a:gd name="connsiteX0" fmla="*/ 130538 w 261051"/>
                <a:gd name="connsiteY0" fmla="*/ 0 h 234662"/>
                <a:gd name="connsiteX1" fmla="*/ 91372 w 261051"/>
                <a:gd name="connsiteY1" fmla="*/ 81313 h 234662"/>
                <a:gd name="connsiteX2" fmla="*/ 0 w 261051"/>
                <a:gd name="connsiteY2" fmla="*/ 90687 h 234662"/>
                <a:gd name="connsiteX3" fmla="*/ 65263 w 261051"/>
                <a:gd name="connsiteY3" fmla="*/ 153281 h 234662"/>
                <a:gd name="connsiteX4" fmla="*/ 52204 w 261051"/>
                <a:gd name="connsiteY4" fmla="*/ 234663 h 234662"/>
                <a:gd name="connsiteX5" fmla="*/ 130538 w 261051"/>
                <a:gd name="connsiteY5" fmla="*/ 197108 h 234662"/>
                <a:gd name="connsiteX6" fmla="*/ 212106 w 261051"/>
                <a:gd name="connsiteY6" fmla="*/ 234663 h 234662"/>
                <a:gd name="connsiteX7" fmla="*/ 195795 w 261051"/>
                <a:gd name="connsiteY7" fmla="*/ 153281 h 234662"/>
                <a:gd name="connsiteX8" fmla="*/ 261052 w 261051"/>
                <a:gd name="connsiteY8" fmla="*/ 90687 h 234662"/>
                <a:gd name="connsiteX9" fmla="*/ 169686 w 261051"/>
                <a:gd name="connsiteY9" fmla="*/ 81313 h 234662"/>
                <a:gd name="connsiteX10" fmla="*/ 130538 w 261051"/>
                <a:gd name="connsiteY10" fmla="*/ 0 h 23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051" h="234662">
                  <a:moveTo>
                    <a:pt x="130538" y="0"/>
                  </a:moveTo>
                  <a:lnTo>
                    <a:pt x="91372" y="81313"/>
                  </a:lnTo>
                  <a:lnTo>
                    <a:pt x="0" y="90687"/>
                  </a:lnTo>
                  <a:lnTo>
                    <a:pt x="65263" y="153281"/>
                  </a:lnTo>
                  <a:lnTo>
                    <a:pt x="52204" y="234663"/>
                  </a:lnTo>
                  <a:lnTo>
                    <a:pt x="130538" y="197108"/>
                  </a:lnTo>
                  <a:lnTo>
                    <a:pt x="212106" y="234663"/>
                  </a:lnTo>
                  <a:lnTo>
                    <a:pt x="195795" y="153281"/>
                  </a:lnTo>
                  <a:lnTo>
                    <a:pt x="261052" y="90687"/>
                  </a:lnTo>
                  <a:lnTo>
                    <a:pt x="169686" y="81313"/>
                  </a:lnTo>
                  <a:lnTo>
                    <a:pt x="130538" y="0"/>
                  </a:ln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1786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D42978CE-DBDE-B04B-EE05-836E236A0F35}"/>
              </a:ext>
            </a:extLst>
          </p:cNvPr>
          <p:cNvSpPr/>
          <p:nvPr/>
        </p:nvSpPr>
        <p:spPr>
          <a:xfrm>
            <a:off x="1114697" y="1440001"/>
            <a:ext cx="5437023" cy="3720935"/>
          </a:xfrm>
          <a:prstGeom prst="roundRect">
            <a:avLst>
              <a:gd name="adj" fmla="val 262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78948023-758D-850D-9C10-14269971D6C5}"/>
              </a:ext>
            </a:extLst>
          </p:cNvPr>
          <p:cNvSpPr/>
          <p:nvPr/>
        </p:nvSpPr>
        <p:spPr>
          <a:xfrm>
            <a:off x="6579416" y="1440001"/>
            <a:ext cx="5577757" cy="3720934"/>
          </a:xfrm>
          <a:prstGeom prst="roundRect">
            <a:avLst>
              <a:gd name="adj" fmla="val 262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619760-FE3A-29A8-8241-72DF83D45B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24961" y="1593001"/>
            <a:ext cx="4016494" cy="1107996"/>
          </a:xfr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2400" dirty="0"/>
              <a:t>Почему важно соблюдать требования ФЗ-152:</a:t>
            </a:r>
          </a:p>
          <a:p>
            <a:pPr algn="ctr"/>
            <a:endParaRPr lang="ru-RU" sz="2400"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DF6FEE65-0B43-CC2B-7FE1-39703AF0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3" y="514399"/>
            <a:ext cx="10138873" cy="844334"/>
          </a:xfrm>
        </p:spPr>
        <p:txBody>
          <a:bodyPr/>
          <a:lstStyle/>
          <a:p>
            <a:r>
              <a:rPr lang="ru-RU" dirty="0"/>
              <a:t>ФЕДЕРАЛЬНЫЙ ЗАКОН ОТ 27.07.2006 N 152-ФЗ </a:t>
            </a:r>
            <a:br>
              <a:rPr lang="ru-RU" dirty="0"/>
            </a:br>
            <a:r>
              <a:rPr lang="ru-RU" dirty="0"/>
              <a:t>«О ПЕРСОНАЛЬНЫХ ДАННЫХ»</a:t>
            </a: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2F36F14A-51C6-7AC9-D5A9-4C1FE1E2BD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" t="26118" r="532" b="59257"/>
          <a:stretch/>
        </p:blipFill>
        <p:spPr>
          <a:xfrm>
            <a:off x="1112596" y="5198401"/>
            <a:ext cx="11044578" cy="1627200"/>
          </a:xfrm>
          <a:custGeom>
            <a:avLst/>
            <a:gdLst>
              <a:gd name="connsiteX0" fmla="*/ 71678 w 11044578"/>
              <a:gd name="connsiteY0" fmla="*/ 0 h 1627200"/>
              <a:gd name="connsiteX1" fmla="*/ 10972900 w 11044578"/>
              <a:gd name="connsiteY1" fmla="*/ 0 h 1627200"/>
              <a:gd name="connsiteX2" fmla="*/ 11044578 w 11044578"/>
              <a:gd name="connsiteY2" fmla="*/ 71678 h 1627200"/>
              <a:gd name="connsiteX3" fmla="*/ 11044578 w 11044578"/>
              <a:gd name="connsiteY3" fmla="*/ 1555522 h 1627200"/>
              <a:gd name="connsiteX4" fmla="*/ 10972900 w 11044578"/>
              <a:gd name="connsiteY4" fmla="*/ 1627200 h 1627200"/>
              <a:gd name="connsiteX5" fmla="*/ 71678 w 11044578"/>
              <a:gd name="connsiteY5" fmla="*/ 1627200 h 1627200"/>
              <a:gd name="connsiteX6" fmla="*/ 0 w 11044578"/>
              <a:gd name="connsiteY6" fmla="*/ 1555522 h 1627200"/>
              <a:gd name="connsiteX7" fmla="*/ 0 w 11044578"/>
              <a:gd name="connsiteY7" fmla="*/ 71678 h 1627200"/>
              <a:gd name="connsiteX8" fmla="*/ 71678 w 11044578"/>
              <a:gd name="connsiteY8" fmla="*/ 0 h 16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44578" h="1627200">
                <a:moveTo>
                  <a:pt x="71678" y="0"/>
                </a:moveTo>
                <a:lnTo>
                  <a:pt x="10972900" y="0"/>
                </a:lnTo>
                <a:cubicBezTo>
                  <a:pt x="11012487" y="0"/>
                  <a:pt x="11044578" y="32091"/>
                  <a:pt x="11044578" y="71678"/>
                </a:cubicBezTo>
                <a:lnTo>
                  <a:pt x="11044578" y="1555522"/>
                </a:lnTo>
                <a:cubicBezTo>
                  <a:pt x="11044578" y="1595109"/>
                  <a:pt x="11012487" y="1627200"/>
                  <a:pt x="10972900" y="1627200"/>
                </a:cubicBezTo>
                <a:lnTo>
                  <a:pt x="71678" y="1627200"/>
                </a:lnTo>
                <a:cubicBezTo>
                  <a:pt x="32091" y="1627200"/>
                  <a:pt x="0" y="1595109"/>
                  <a:pt x="0" y="1555522"/>
                </a:cubicBezTo>
                <a:lnTo>
                  <a:pt x="0" y="71678"/>
                </a:lnTo>
                <a:cubicBezTo>
                  <a:pt x="0" y="32091"/>
                  <a:pt x="32091" y="0"/>
                  <a:pt x="71678" y="0"/>
                </a:cubicBezTo>
                <a:close/>
              </a:path>
            </a:pathLst>
          </a:custGeom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8A2B71D4-3771-4244-B803-95D1880ECD09}"/>
              </a:ext>
            </a:extLst>
          </p:cNvPr>
          <p:cNvSpPr/>
          <p:nvPr/>
        </p:nvSpPr>
        <p:spPr>
          <a:xfrm>
            <a:off x="2219325" y="2688737"/>
            <a:ext cx="441556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>
              <a:spcAft>
                <a:spcPts val="600"/>
              </a:spcAft>
              <a:buClr>
                <a:srgbClr val="FC6400"/>
              </a:buClr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соблюдение прав субъектов ПДн;</a:t>
            </a:r>
          </a:p>
          <a:p>
            <a:pPr marL="0" lvl="1">
              <a:spcAft>
                <a:spcPts val="600"/>
              </a:spcAft>
              <a:buClr>
                <a:srgbClr val="FC6400"/>
              </a:buClr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Helvetica" panose="020B0604020202020204" pitchFamily="34" charset="0"/>
            </a:endParaRPr>
          </a:p>
          <a:p>
            <a:pPr marL="0" lvl="1">
              <a:spcAft>
                <a:spcPts val="600"/>
              </a:spcAft>
              <a:buClr>
                <a:srgbClr val="FC6400"/>
              </a:buClr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выполнение обязанностей оператора ПДн;</a:t>
            </a:r>
          </a:p>
          <a:p>
            <a:pPr marL="0" lvl="1">
              <a:spcAft>
                <a:spcPts val="600"/>
              </a:spcAft>
              <a:buClr>
                <a:srgbClr val="FC6400"/>
              </a:buClr>
            </a:pPr>
            <a:endParaRPr lang="ru-RU" sz="1600" dirty="0">
              <a:latin typeface="Roboto Light" panose="02000000000000000000" pitchFamily="2" charset="0"/>
              <a:ea typeface="Roboto Light" panose="02000000000000000000" pitchFamily="2" charset="0"/>
              <a:cs typeface="Helvetica" panose="020B0604020202020204" pitchFamily="34" charset="0"/>
            </a:endParaRPr>
          </a:p>
          <a:p>
            <a:pPr marL="0" lvl="1">
              <a:spcAft>
                <a:spcPts val="600"/>
              </a:spcAft>
              <a:buClr>
                <a:srgbClr val="FC6400"/>
              </a:buClr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репутация оператора ПДн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3A4A5CD-6846-4418-A1DC-7164C1D62B1C}"/>
              </a:ext>
            </a:extLst>
          </p:cNvPr>
          <p:cNvSpPr txBox="1">
            <a:spLocks/>
          </p:cNvSpPr>
          <p:nvPr/>
        </p:nvSpPr>
        <p:spPr>
          <a:xfrm>
            <a:off x="7314986" y="1775808"/>
            <a:ext cx="401649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304" indent="-217755" algn="l" defTabSz="871019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0814" indent="-217755" algn="l" defTabSz="871019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6323" indent="-217755" algn="l" defTabSz="871019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1833" indent="-217755" algn="l" defTabSz="871019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Основные стимулы:</a:t>
            </a:r>
          </a:p>
          <a:p>
            <a:pPr algn="ctr"/>
            <a:endParaRPr lang="ru-RU" sz="2400" dirty="0"/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id="{913592F2-5938-4DD3-8D2D-330D0EA4DF7F}"/>
              </a:ext>
            </a:extLst>
          </p:cNvPr>
          <p:cNvSpPr/>
          <p:nvPr/>
        </p:nvSpPr>
        <p:spPr>
          <a:xfrm>
            <a:off x="6990122" y="2607469"/>
            <a:ext cx="5167051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ужесточение ответственности (КоАП РФ, УК РФ);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оборотные штрафы;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проверки регуляторов;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судебные иски субъектов ПДн;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Roboto Light" panose="02000000000000000000" pitchFamily="2" charset="0"/>
                <a:ea typeface="Roboto Light" panose="02000000000000000000" pitchFamily="2" charset="0"/>
                <a:cs typeface="Helvetica" panose="020B0604020202020204" pitchFamily="34" charset="0"/>
              </a:rPr>
              <a:t>репутационные риски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2D1AE141-2A50-4826-8661-5453D2516A68}"/>
              </a:ext>
            </a:extLst>
          </p:cNvPr>
          <p:cNvGrpSpPr/>
          <p:nvPr/>
        </p:nvGrpSpPr>
        <p:grpSpPr>
          <a:xfrm>
            <a:off x="1134678" y="2607469"/>
            <a:ext cx="1084647" cy="446265"/>
            <a:chOff x="5635509" y="5447753"/>
            <a:chExt cx="1084647" cy="44626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241CD8A-C945-41A3-B630-3FD6D0E8E9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509" y="5447753"/>
              <a:ext cx="793360" cy="446265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ECB50A13-26FC-4094-85F9-70BB40562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796" y="5447753"/>
              <a:ext cx="793360" cy="446265"/>
            </a:xfrm>
            <a:prstGeom prst="rect">
              <a:avLst/>
            </a:prstGeom>
          </p:spPr>
        </p:pic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0CB55CF-3362-44C9-AF15-EDDEBD90D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60" y="3222787"/>
            <a:ext cx="457178" cy="4571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94E43A-B30F-4FBB-8E88-771AA2E7C2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24" y="3849018"/>
            <a:ext cx="476250" cy="47625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479F686-835A-4CD5-BFA1-4ECCBF990F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6" y="4327751"/>
            <a:ext cx="474308" cy="47430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1964B65-53C7-4118-A418-1CDE57BF88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92" y="4327752"/>
            <a:ext cx="474307" cy="47430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8698973-FCEC-4078-A274-258EF0BCD9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986" y="4332347"/>
            <a:ext cx="474307" cy="47430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65A363E-CC16-4A0D-B7E2-F77EA28551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977" y="4327752"/>
            <a:ext cx="474308" cy="47430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D0929A2-6E71-4633-B9B6-D71C8A7000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63" y="4332347"/>
            <a:ext cx="474307" cy="47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50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18BB7-4727-4321-9B9A-D4256EF41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E9EC117-53A6-F9CB-B932-BD123CBEDDF6}"/>
              </a:ext>
            </a:extLst>
          </p:cNvPr>
          <p:cNvSpPr/>
          <p:nvPr/>
        </p:nvSpPr>
        <p:spPr>
          <a:xfrm>
            <a:off x="34608" y="1809000"/>
            <a:ext cx="4068000" cy="3240000"/>
          </a:xfrm>
          <a:prstGeom prst="roundRect">
            <a:avLst>
              <a:gd name="adj" fmla="val 285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D44DF4-2542-A4AA-00A3-0C3FDD5ABE23}"/>
              </a:ext>
            </a:extLst>
          </p:cNvPr>
          <p:cNvSpPr/>
          <p:nvPr/>
        </p:nvSpPr>
        <p:spPr>
          <a:xfrm>
            <a:off x="4140000" y="1809000"/>
            <a:ext cx="8020800" cy="3240000"/>
          </a:xfrm>
          <a:prstGeom prst="roundRect">
            <a:avLst>
              <a:gd name="adj" fmla="val 291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6EE78-C2B8-9C1E-5EC4-719D5D377CD9}"/>
              </a:ext>
            </a:extLst>
          </p:cNvPr>
          <p:cNvSpPr txBox="1"/>
          <p:nvPr/>
        </p:nvSpPr>
        <p:spPr>
          <a:xfrm>
            <a:off x="4860000" y="2486776"/>
            <a:ext cx="671496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  <a:cs typeface="Roboto Light" panose="020F0502020204030204" pitchFamily="2" charset="0"/>
              </a:rPr>
              <a:t>Что делать </a:t>
            </a:r>
          </a:p>
          <a:p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  <a:cs typeface="Roboto Light" panose="020F0502020204030204" pitchFamily="2" charset="0"/>
              </a:rPr>
              <a:t>оператору ПДн?</a:t>
            </a: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40A9B847-F9FF-8F4A-67B0-A039D804A928}"/>
              </a:ext>
            </a:extLst>
          </p:cNvPr>
          <p:cNvGrpSpPr/>
          <p:nvPr/>
        </p:nvGrpSpPr>
        <p:grpSpPr>
          <a:xfrm>
            <a:off x="824701" y="2529000"/>
            <a:ext cx="2533873" cy="1169428"/>
            <a:chOff x="570368" y="1996598"/>
            <a:chExt cx="3802456" cy="1754902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6BED3A2-97BA-2AAA-6A0F-9FCD0955ADFA}"/>
                </a:ext>
              </a:extLst>
            </p:cNvPr>
            <p:cNvSpPr/>
            <p:nvPr/>
          </p:nvSpPr>
          <p:spPr>
            <a:xfrm>
              <a:off x="593064" y="2365364"/>
              <a:ext cx="522123" cy="648327"/>
            </a:xfrm>
            <a:custGeom>
              <a:avLst/>
              <a:gdLst>
                <a:gd name="connsiteX0" fmla="*/ 509227 w 522123"/>
                <a:gd name="connsiteY0" fmla="*/ 91257 h 648327"/>
                <a:gd name="connsiteX1" fmla="*/ 477008 w 522123"/>
                <a:gd name="connsiteY1" fmla="*/ 44049 h 648327"/>
                <a:gd name="connsiteX2" fmla="*/ 428653 w 522123"/>
                <a:gd name="connsiteY2" fmla="*/ 12585 h 648327"/>
                <a:gd name="connsiteX3" fmla="*/ 370642 w 522123"/>
                <a:gd name="connsiteY3" fmla="*/ 0 h 648327"/>
                <a:gd name="connsiteX4" fmla="*/ 154709 w 522123"/>
                <a:gd name="connsiteY4" fmla="*/ 0 h 648327"/>
                <a:gd name="connsiteX5" fmla="*/ 93471 w 522123"/>
                <a:gd name="connsiteY5" fmla="*/ 12585 h 648327"/>
                <a:gd name="connsiteX6" fmla="*/ 45122 w 522123"/>
                <a:gd name="connsiteY6" fmla="*/ 44049 h 648327"/>
                <a:gd name="connsiteX7" fmla="*/ 12890 w 522123"/>
                <a:gd name="connsiteY7" fmla="*/ 91257 h 648327"/>
                <a:gd name="connsiteX8" fmla="*/ 0 w 522123"/>
                <a:gd name="connsiteY8" fmla="*/ 147909 h 648327"/>
                <a:gd name="connsiteX9" fmla="*/ 0 w 522123"/>
                <a:gd name="connsiteY9" fmla="*/ 648328 h 648327"/>
                <a:gd name="connsiteX10" fmla="*/ 90244 w 522123"/>
                <a:gd name="connsiteY10" fmla="*/ 648328 h 648327"/>
                <a:gd name="connsiteX11" fmla="*/ 90244 w 522123"/>
                <a:gd name="connsiteY11" fmla="*/ 465781 h 648327"/>
                <a:gd name="connsiteX12" fmla="*/ 431880 w 522123"/>
                <a:gd name="connsiteY12" fmla="*/ 465781 h 648327"/>
                <a:gd name="connsiteX13" fmla="*/ 431880 w 522123"/>
                <a:gd name="connsiteY13" fmla="*/ 648328 h 648327"/>
                <a:gd name="connsiteX14" fmla="*/ 522123 w 522123"/>
                <a:gd name="connsiteY14" fmla="*/ 648328 h 648327"/>
                <a:gd name="connsiteX15" fmla="*/ 522123 w 522123"/>
                <a:gd name="connsiteY15" fmla="*/ 147909 h 648327"/>
                <a:gd name="connsiteX16" fmla="*/ 509227 w 522123"/>
                <a:gd name="connsiteY16" fmla="*/ 91257 h 648327"/>
                <a:gd name="connsiteX17" fmla="*/ 509227 w 522123"/>
                <a:gd name="connsiteY17" fmla="*/ 91257 h 648327"/>
                <a:gd name="connsiteX18" fmla="*/ 431880 w 522123"/>
                <a:gd name="connsiteY18" fmla="*/ 147909 h 648327"/>
                <a:gd name="connsiteX19" fmla="*/ 431880 w 522123"/>
                <a:gd name="connsiteY19" fmla="*/ 377659 h 648327"/>
                <a:gd name="connsiteX20" fmla="*/ 90244 w 522123"/>
                <a:gd name="connsiteY20" fmla="*/ 377659 h 648327"/>
                <a:gd name="connsiteX21" fmla="*/ 90244 w 522123"/>
                <a:gd name="connsiteY21" fmla="*/ 147909 h 648327"/>
                <a:gd name="connsiteX22" fmla="*/ 109580 w 522123"/>
                <a:gd name="connsiteY22" fmla="*/ 103853 h 648327"/>
                <a:gd name="connsiteX23" fmla="*/ 154709 w 522123"/>
                <a:gd name="connsiteY23" fmla="*/ 84967 h 648327"/>
                <a:gd name="connsiteX24" fmla="*/ 370642 w 522123"/>
                <a:gd name="connsiteY24" fmla="*/ 84967 h 648327"/>
                <a:gd name="connsiteX25" fmla="*/ 415756 w 522123"/>
                <a:gd name="connsiteY25" fmla="*/ 103853 h 648327"/>
                <a:gd name="connsiteX26" fmla="*/ 431880 w 522123"/>
                <a:gd name="connsiteY26" fmla="*/ 147909 h 648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123" h="648327">
                  <a:moveTo>
                    <a:pt x="509227" y="91257"/>
                  </a:moveTo>
                  <a:cubicBezTo>
                    <a:pt x="499563" y="72388"/>
                    <a:pt x="489892" y="56653"/>
                    <a:pt x="477008" y="44049"/>
                  </a:cubicBezTo>
                  <a:cubicBezTo>
                    <a:pt x="464111" y="31472"/>
                    <a:pt x="447996" y="18876"/>
                    <a:pt x="428653" y="12585"/>
                  </a:cubicBezTo>
                  <a:cubicBezTo>
                    <a:pt x="409317" y="6296"/>
                    <a:pt x="389982" y="0"/>
                    <a:pt x="370642" y="0"/>
                  </a:cubicBezTo>
                  <a:lnTo>
                    <a:pt x="154709" y="0"/>
                  </a:lnTo>
                  <a:cubicBezTo>
                    <a:pt x="132141" y="0"/>
                    <a:pt x="112801" y="3139"/>
                    <a:pt x="93471" y="12585"/>
                  </a:cubicBezTo>
                  <a:cubicBezTo>
                    <a:pt x="74127" y="22025"/>
                    <a:pt x="58011" y="31472"/>
                    <a:pt x="45122" y="44049"/>
                  </a:cubicBezTo>
                  <a:cubicBezTo>
                    <a:pt x="32230" y="56653"/>
                    <a:pt x="19337" y="72388"/>
                    <a:pt x="12890" y="91257"/>
                  </a:cubicBezTo>
                  <a:cubicBezTo>
                    <a:pt x="3218" y="110150"/>
                    <a:pt x="0" y="129036"/>
                    <a:pt x="0" y="147909"/>
                  </a:cubicBezTo>
                  <a:lnTo>
                    <a:pt x="0" y="648328"/>
                  </a:lnTo>
                  <a:lnTo>
                    <a:pt x="90244" y="648328"/>
                  </a:lnTo>
                  <a:lnTo>
                    <a:pt x="90244" y="465781"/>
                  </a:lnTo>
                  <a:lnTo>
                    <a:pt x="431880" y="465781"/>
                  </a:lnTo>
                  <a:lnTo>
                    <a:pt x="431880" y="648328"/>
                  </a:lnTo>
                  <a:lnTo>
                    <a:pt x="522123" y="648328"/>
                  </a:lnTo>
                  <a:lnTo>
                    <a:pt x="522123" y="147909"/>
                  </a:lnTo>
                  <a:cubicBezTo>
                    <a:pt x="522123" y="129036"/>
                    <a:pt x="515684" y="106994"/>
                    <a:pt x="509227" y="91257"/>
                  </a:cubicBezTo>
                  <a:lnTo>
                    <a:pt x="509227" y="91257"/>
                  </a:lnTo>
                  <a:close/>
                  <a:moveTo>
                    <a:pt x="431880" y="147909"/>
                  </a:moveTo>
                  <a:lnTo>
                    <a:pt x="431880" y="377659"/>
                  </a:lnTo>
                  <a:lnTo>
                    <a:pt x="90244" y="377659"/>
                  </a:lnTo>
                  <a:lnTo>
                    <a:pt x="90244" y="147909"/>
                  </a:lnTo>
                  <a:cubicBezTo>
                    <a:pt x="90244" y="129036"/>
                    <a:pt x="96691" y="116440"/>
                    <a:pt x="109580" y="103853"/>
                  </a:cubicBezTo>
                  <a:cubicBezTo>
                    <a:pt x="122470" y="91257"/>
                    <a:pt x="135362" y="84967"/>
                    <a:pt x="154709" y="84967"/>
                  </a:cubicBezTo>
                  <a:lnTo>
                    <a:pt x="370642" y="84967"/>
                  </a:lnTo>
                  <a:cubicBezTo>
                    <a:pt x="389982" y="84967"/>
                    <a:pt x="402878" y="91257"/>
                    <a:pt x="415756" y="103853"/>
                  </a:cubicBezTo>
                  <a:cubicBezTo>
                    <a:pt x="425435" y="116440"/>
                    <a:pt x="431880" y="132175"/>
                    <a:pt x="431880" y="147909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2F7252B-FEF0-A25A-73CD-8E7FF5BD6ED8}"/>
                </a:ext>
              </a:extLst>
            </p:cNvPr>
            <p:cNvSpPr/>
            <p:nvPr/>
          </p:nvSpPr>
          <p:spPr>
            <a:xfrm>
              <a:off x="1262752" y="2365365"/>
              <a:ext cx="522120" cy="648329"/>
            </a:xfrm>
            <a:custGeom>
              <a:avLst/>
              <a:gdLst>
                <a:gd name="connsiteX0" fmla="*/ 431311 w 522120"/>
                <a:gd name="connsiteY0" fmla="*/ 500404 h 648329"/>
                <a:gd name="connsiteX1" fmla="*/ 84315 w 522120"/>
                <a:gd name="connsiteY1" fmla="*/ 0 h 648329"/>
                <a:gd name="connsiteX2" fmla="*/ 0 w 522120"/>
                <a:gd name="connsiteY2" fmla="*/ 0 h 648329"/>
                <a:gd name="connsiteX3" fmla="*/ 0 w 522120"/>
                <a:gd name="connsiteY3" fmla="*/ 648323 h 648329"/>
                <a:gd name="connsiteX4" fmla="*/ 87552 w 522120"/>
                <a:gd name="connsiteY4" fmla="*/ 648329 h 648329"/>
                <a:gd name="connsiteX5" fmla="*/ 87552 w 522120"/>
                <a:gd name="connsiteY5" fmla="*/ 144767 h 648329"/>
                <a:gd name="connsiteX6" fmla="*/ 437805 w 522120"/>
                <a:gd name="connsiteY6" fmla="*/ 648329 h 648329"/>
                <a:gd name="connsiteX7" fmla="*/ 522121 w 522120"/>
                <a:gd name="connsiteY7" fmla="*/ 648329 h 648329"/>
                <a:gd name="connsiteX8" fmla="*/ 522121 w 522120"/>
                <a:gd name="connsiteY8" fmla="*/ 0 h 648329"/>
                <a:gd name="connsiteX9" fmla="*/ 431311 w 522120"/>
                <a:gd name="connsiteY9" fmla="*/ 0 h 648329"/>
                <a:gd name="connsiteX10" fmla="*/ 431311 w 522120"/>
                <a:gd name="connsiteY10" fmla="*/ 500404 h 64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22120" h="648329">
                  <a:moveTo>
                    <a:pt x="431311" y="500404"/>
                  </a:moveTo>
                  <a:lnTo>
                    <a:pt x="84315" y="0"/>
                  </a:lnTo>
                  <a:lnTo>
                    <a:pt x="0" y="0"/>
                  </a:lnTo>
                  <a:lnTo>
                    <a:pt x="0" y="648323"/>
                  </a:lnTo>
                  <a:lnTo>
                    <a:pt x="87552" y="648329"/>
                  </a:lnTo>
                  <a:lnTo>
                    <a:pt x="87552" y="144767"/>
                  </a:lnTo>
                  <a:lnTo>
                    <a:pt x="437805" y="648329"/>
                  </a:lnTo>
                  <a:lnTo>
                    <a:pt x="522121" y="648329"/>
                  </a:lnTo>
                  <a:lnTo>
                    <a:pt x="522121" y="0"/>
                  </a:lnTo>
                  <a:lnTo>
                    <a:pt x="431311" y="0"/>
                  </a:lnTo>
                  <a:lnTo>
                    <a:pt x="431311" y="500404"/>
                  </a:ln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0C9EDD5-0587-56C6-B650-4F9C6B874CFF}"/>
                </a:ext>
              </a:extLst>
            </p:cNvPr>
            <p:cNvSpPr/>
            <p:nvPr/>
          </p:nvSpPr>
          <p:spPr>
            <a:xfrm>
              <a:off x="2545267" y="2365365"/>
              <a:ext cx="522220" cy="648325"/>
            </a:xfrm>
            <a:custGeom>
              <a:avLst/>
              <a:gdLst>
                <a:gd name="connsiteX0" fmla="*/ 474088 w 522220"/>
                <a:gd name="connsiteY0" fmla="*/ 44052 h 648325"/>
                <a:gd name="connsiteX1" fmla="*/ 426139 w 522220"/>
                <a:gd name="connsiteY1" fmla="*/ 12581 h 648325"/>
                <a:gd name="connsiteX2" fmla="*/ 368389 w 522220"/>
                <a:gd name="connsiteY2" fmla="*/ 0 h 648325"/>
                <a:gd name="connsiteX3" fmla="*/ 153831 w 522220"/>
                <a:gd name="connsiteY3" fmla="*/ 0 h 648325"/>
                <a:gd name="connsiteX4" fmla="*/ 92937 w 522220"/>
                <a:gd name="connsiteY4" fmla="*/ 12581 h 648325"/>
                <a:gd name="connsiteX5" fmla="*/ 44988 w 522220"/>
                <a:gd name="connsiteY5" fmla="*/ 44052 h 648325"/>
                <a:gd name="connsiteX6" fmla="*/ 12961 w 522220"/>
                <a:gd name="connsiteY6" fmla="*/ 91259 h 648325"/>
                <a:gd name="connsiteX7" fmla="*/ 0 w 522220"/>
                <a:gd name="connsiteY7" fmla="*/ 147910 h 648325"/>
                <a:gd name="connsiteX8" fmla="*/ 0 w 522220"/>
                <a:gd name="connsiteY8" fmla="*/ 648326 h 648325"/>
                <a:gd name="connsiteX9" fmla="*/ 89777 w 522220"/>
                <a:gd name="connsiteY9" fmla="*/ 648326 h 648325"/>
                <a:gd name="connsiteX10" fmla="*/ 89777 w 522220"/>
                <a:gd name="connsiteY10" fmla="*/ 465781 h 648325"/>
                <a:gd name="connsiteX11" fmla="*/ 429283 w 522220"/>
                <a:gd name="connsiteY11" fmla="*/ 465781 h 648325"/>
                <a:gd name="connsiteX12" fmla="*/ 429283 w 522220"/>
                <a:gd name="connsiteY12" fmla="*/ 648326 h 648325"/>
                <a:gd name="connsiteX13" fmla="*/ 522220 w 522220"/>
                <a:gd name="connsiteY13" fmla="*/ 648326 h 648325"/>
                <a:gd name="connsiteX14" fmla="*/ 522220 w 522220"/>
                <a:gd name="connsiteY14" fmla="*/ 147910 h 648325"/>
                <a:gd name="connsiteX15" fmla="*/ 509443 w 522220"/>
                <a:gd name="connsiteY15" fmla="*/ 88124 h 648325"/>
                <a:gd name="connsiteX16" fmla="*/ 474088 w 522220"/>
                <a:gd name="connsiteY16" fmla="*/ 44052 h 648325"/>
                <a:gd name="connsiteX17" fmla="*/ 474088 w 522220"/>
                <a:gd name="connsiteY17" fmla="*/ 44052 h 648325"/>
                <a:gd name="connsiteX18" fmla="*/ 432443 w 522220"/>
                <a:gd name="connsiteY18" fmla="*/ 147910 h 648325"/>
                <a:gd name="connsiteX19" fmla="*/ 432443 w 522220"/>
                <a:gd name="connsiteY19" fmla="*/ 377658 h 648325"/>
                <a:gd name="connsiteX20" fmla="*/ 92937 w 522220"/>
                <a:gd name="connsiteY20" fmla="*/ 377658 h 648325"/>
                <a:gd name="connsiteX21" fmla="*/ 92937 w 522220"/>
                <a:gd name="connsiteY21" fmla="*/ 147910 h 648325"/>
                <a:gd name="connsiteX22" fmla="*/ 112187 w 522220"/>
                <a:gd name="connsiteY22" fmla="*/ 103858 h 648325"/>
                <a:gd name="connsiteX23" fmla="*/ 156991 w 522220"/>
                <a:gd name="connsiteY23" fmla="*/ 84969 h 648325"/>
                <a:gd name="connsiteX24" fmla="*/ 371717 w 522220"/>
                <a:gd name="connsiteY24" fmla="*/ 84969 h 648325"/>
                <a:gd name="connsiteX25" fmla="*/ 416506 w 522220"/>
                <a:gd name="connsiteY25" fmla="*/ 103858 h 648325"/>
                <a:gd name="connsiteX26" fmla="*/ 432443 w 522220"/>
                <a:gd name="connsiteY26" fmla="*/ 147910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220" h="648325">
                  <a:moveTo>
                    <a:pt x="474088" y="44052"/>
                  </a:moveTo>
                  <a:cubicBezTo>
                    <a:pt x="461310" y="31473"/>
                    <a:pt x="445389" y="18876"/>
                    <a:pt x="426139" y="12581"/>
                  </a:cubicBezTo>
                  <a:cubicBezTo>
                    <a:pt x="406889" y="6290"/>
                    <a:pt x="387639" y="0"/>
                    <a:pt x="368389" y="0"/>
                  </a:cubicBezTo>
                  <a:lnTo>
                    <a:pt x="153831" y="0"/>
                  </a:lnTo>
                  <a:cubicBezTo>
                    <a:pt x="131437" y="0"/>
                    <a:pt x="112187" y="3136"/>
                    <a:pt x="92937" y="12581"/>
                  </a:cubicBezTo>
                  <a:cubicBezTo>
                    <a:pt x="73687" y="22024"/>
                    <a:pt x="57750" y="31473"/>
                    <a:pt x="44988" y="44052"/>
                  </a:cubicBezTo>
                  <a:cubicBezTo>
                    <a:pt x="32027" y="56648"/>
                    <a:pt x="19265" y="72383"/>
                    <a:pt x="12961" y="91259"/>
                  </a:cubicBezTo>
                  <a:cubicBezTo>
                    <a:pt x="6488" y="110150"/>
                    <a:pt x="0" y="129035"/>
                    <a:pt x="0" y="147910"/>
                  </a:cubicBezTo>
                  <a:lnTo>
                    <a:pt x="0" y="648326"/>
                  </a:lnTo>
                  <a:lnTo>
                    <a:pt x="89777" y="648326"/>
                  </a:lnTo>
                  <a:lnTo>
                    <a:pt x="89777" y="465781"/>
                  </a:lnTo>
                  <a:lnTo>
                    <a:pt x="429283" y="465781"/>
                  </a:lnTo>
                  <a:lnTo>
                    <a:pt x="429283" y="648326"/>
                  </a:lnTo>
                  <a:lnTo>
                    <a:pt x="522220" y="648326"/>
                  </a:lnTo>
                  <a:lnTo>
                    <a:pt x="522220" y="147910"/>
                  </a:lnTo>
                  <a:cubicBezTo>
                    <a:pt x="522220" y="125880"/>
                    <a:pt x="515747" y="106994"/>
                    <a:pt x="509443" y="88124"/>
                  </a:cubicBezTo>
                  <a:cubicBezTo>
                    <a:pt x="499811" y="72383"/>
                    <a:pt x="487033" y="56648"/>
                    <a:pt x="474088" y="44052"/>
                  </a:cubicBezTo>
                  <a:lnTo>
                    <a:pt x="474088" y="44052"/>
                  </a:lnTo>
                  <a:close/>
                  <a:moveTo>
                    <a:pt x="432443" y="147910"/>
                  </a:moveTo>
                  <a:lnTo>
                    <a:pt x="432443" y="377658"/>
                  </a:lnTo>
                  <a:lnTo>
                    <a:pt x="92937" y="377658"/>
                  </a:lnTo>
                  <a:lnTo>
                    <a:pt x="92937" y="147910"/>
                  </a:lnTo>
                  <a:cubicBezTo>
                    <a:pt x="92937" y="129035"/>
                    <a:pt x="99410" y="116431"/>
                    <a:pt x="112187" y="103858"/>
                  </a:cubicBezTo>
                  <a:cubicBezTo>
                    <a:pt x="124964" y="91259"/>
                    <a:pt x="137726" y="84969"/>
                    <a:pt x="156991" y="84969"/>
                  </a:cubicBezTo>
                  <a:lnTo>
                    <a:pt x="371717" y="84969"/>
                  </a:lnTo>
                  <a:cubicBezTo>
                    <a:pt x="390783" y="84969"/>
                    <a:pt x="403744" y="91259"/>
                    <a:pt x="416506" y="103858"/>
                  </a:cubicBezTo>
                  <a:cubicBezTo>
                    <a:pt x="426139" y="116431"/>
                    <a:pt x="432443" y="132168"/>
                    <a:pt x="432443" y="147910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B7CB835-ED3E-39A6-D51E-C1362E681158}"/>
                </a:ext>
              </a:extLst>
            </p:cNvPr>
            <p:cNvSpPr/>
            <p:nvPr/>
          </p:nvSpPr>
          <p:spPr>
            <a:xfrm>
              <a:off x="3192252" y="2366918"/>
              <a:ext cx="578912" cy="648329"/>
            </a:xfrm>
            <a:custGeom>
              <a:avLst/>
              <a:gdLst>
                <a:gd name="connsiteX0" fmla="*/ 454132 w 578912"/>
                <a:gd name="connsiteY0" fmla="*/ 437460 h 648329"/>
                <a:gd name="connsiteX1" fmla="*/ 486159 w 578912"/>
                <a:gd name="connsiteY1" fmla="*/ 405995 h 648329"/>
                <a:gd name="connsiteX2" fmla="*/ 508569 w 578912"/>
                <a:gd name="connsiteY2" fmla="*/ 365079 h 648329"/>
                <a:gd name="connsiteX3" fmla="*/ 515042 w 578912"/>
                <a:gd name="connsiteY3" fmla="*/ 317873 h 648329"/>
                <a:gd name="connsiteX4" fmla="*/ 515042 w 578912"/>
                <a:gd name="connsiteY4" fmla="*/ 151062 h 648329"/>
                <a:gd name="connsiteX5" fmla="*/ 502265 w 578912"/>
                <a:gd name="connsiteY5" fmla="*/ 91270 h 648329"/>
                <a:gd name="connsiteX6" fmla="*/ 470238 w 578912"/>
                <a:gd name="connsiteY6" fmla="*/ 44051 h 648329"/>
                <a:gd name="connsiteX7" fmla="*/ 422289 w 578912"/>
                <a:gd name="connsiteY7" fmla="*/ 12581 h 648329"/>
                <a:gd name="connsiteX8" fmla="*/ 364708 w 578912"/>
                <a:gd name="connsiteY8" fmla="*/ 0 h 648329"/>
                <a:gd name="connsiteX9" fmla="*/ 0 w 578912"/>
                <a:gd name="connsiteY9" fmla="*/ 0 h 648329"/>
                <a:gd name="connsiteX10" fmla="*/ 0 w 578912"/>
                <a:gd name="connsiteY10" fmla="*/ 648329 h 648329"/>
                <a:gd name="connsiteX11" fmla="*/ 89609 w 578912"/>
                <a:gd name="connsiteY11" fmla="*/ 648329 h 648329"/>
                <a:gd name="connsiteX12" fmla="*/ 89609 w 578912"/>
                <a:gd name="connsiteY12" fmla="*/ 462643 h 648329"/>
                <a:gd name="connsiteX13" fmla="*/ 310286 w 578912"/>
                <a:gd name="connsiteY13" fmla="*/ 462643 h 648329"/>
                <a:gd name="connsiteX14" fmla="*/ 454132 w 578912"/>
                <a:gd name="connsiteY14" fmla="*/ 648329 h 648329"/>
                <a:gd name="connsiteX15" fmla="*/ 578912 w 578912"/>
                <a:gd name="connsiteY15" fmla="*/ 648329 h 648329"/>
                <a:gd name="connsiteX16" fmla="*/ 422289 w 578912"/>
                <a:gd name="connsiteY16" fmla="*/ 450039 h 648329"/>
                <a:gd name="connsiteX17" fmla="*/ 454132 w 578912"/>
                <a:gd name="connsiteY17" fmla="*/ 437460 h 648329"/>
                <a:gd name="connsiteX18" fmla="*/ 454132 w 578912"/>
                <a:gd name="connsiteY18" fmla="*/ 437460 h 648329"/>
                <a:gd name="connsiteX19" fmla="*/ 428593 w 578912"/>
                <a:gd name="connsiteY19" fmla="*/ 151062 h 648329"/>
                <a:gd name="connsiteX20" fmla="*/ 428593 w 578912"/>
                <a:gd name="connsiteY20" fmla="*/ 317873 h 648329"/>
                <a:gd name="connsiteX21" fmla="*/ 409512 w 578912"/>
                <a:gd name="connsiteY21" fmla="*/ 361929 h 648329"/>
                <a:gd name="connsiteX22" fmla="*/ 364708 w 578912"/>
                <a:gd name="connsiteY22" fmla="*/ 380815 h 648329"/>
                <a:gd name="connsiteX23" fmla="*/ 89609 w 578912"/>
                <a:gd name="connsiteY23" fmla="*/ 380815 h 648329"/>
                <a:gd name="connsiteX24" fmla="*/ 89609 w 578912"/>
                <a:gd name="connsiteY24" fmla="*/ 91270 h 648329"/>
                <a:gd name="connsiteX25" fmla="*/ 364708 w 578912"/>
                <a:gd name="connsiteY25" fmla="*/ 91270 h 648329"/>
                <a:gd name="connsiteX26" fmla="*/ 409512 w 578912"/>
                <a:gd name="connsiteY26" fmla="*/ 110142 h 648329"/>
                <a:gd name="connsiteX27" fmla="*/ 428593 w 578912"/>
                <a:gd name="connsiteY27" fmla="*/ 151062 h 648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8912" h="648329">
                  <a:moveTo>
                    <a:pt x="454132" y="437460"/>
                  </a:moveTo>
                  <a:cubicBezTo>
                    <a:pt x="467093" y="428020"/>
                    <a:pt x="479870" y="415435"/>
                    <a:pt x="486159" y="405995"/>
                  </a:cubicBezTo>
                  <a:cubicBezTo>
                    <a:pt x="495792" y="393394"/>
                    <a:pt x="502265" y="380815"/>
                    <a:pt x="508569" y="365079"/>
                  </a:cubicBezTo>
                  <a:cubicBezTo>
                    <a:pt x="515042" y="349345"/>
                    <a:pt x="515042" y="333609"/>
                    <a:pt x="515042" y="317873"/>
                  </a:cubicBezTo>
                  <a:lnTo>
                    <a:pt x="515042" y="151062"/>
                  </a:lnTo>
                  <a:cubicBezTo>
                    <a:pt x="515042" y="129036"/>
                    <a:pt x="511713" y="110142"/>
                    <a:pt x="502265" y="91270"/>
                  </a:cubicBezTo>
                  <a:cubicBezTo>
                    <a:pt x="492632" y="72383"/>
                    <a:pt x="483015" y="56650"/>
                    <a:pt x="470238" y="44051"/>
                  </a:cubicBezTo>
                  <a:cubicBezTo>
                    <a:pt x="457460" y="31465"/>
                    <a:pt x="441370" y="18871"/>
                    <a:pt x="422289" y="12581"/>
                  </a:cubicBezTo>
                  <a:cubicBezTo>
                    <a:pt x="403039" y="6292"/>
                    <a:pt x="383789" y="0"/>
                    <a:pt x="364708" y="0"/>
                  </a:cubicBezTo>
                  <a:lnTo>
                    <a:pt x="0" y="0"/>
                  </a:lnTo>
                  <a:lnTo>
                    <a:pt x="0" y="648329"/>
                  </a:lnTo>
                  <a:lnTo>
                    <a:pt x="89609" y="648329"/>
                  </a:lnTo>
                  <a:lnTo>
                    <a:pt x="89609" y="462643"/>
                  </a:lnTo>
                  <a:lnTo>
                    <a:pt x="310286" y="462643"/>
                  </a:lnTo>
                  <a:lnTo>
                    <a:pt x="454132" y="648329"/>
                  </a:lnTo>
                  <a:lnTo>
                    <a:pt x="578912" y="648329"/>
                  </a:lnTo>
                  <a:lnTo>
                    <a:pt x="422289" y="450039"/>
                  </a:lnTo>
                  <a:cubicBezTo>
                    <a:pt x="435066" y="450039"/>
                    <a:pt x="447843" y="443752"/>
                    <a:pt x="454132" y="437460"/>
                  </a:cubicBezTo>
                  <a:lnTo>
                    <a:pt x="454132" y="437460"/>
                  </a:lnTo>
                  <a:close/>
                  <a:moveTo>
                    <a:pt x="428593" y="151062"/>
                  </a:moveTo>
                  <a:lnTo>
                    <a:pt x="428593" y="317873"/>
                  </a:lnTo>
                  <a:cubicBezTo>
                    <a:pt x="428593" y="336746"/>
                    <a:pt x="422289" y="349345"/>
                    <a:pt x="409512" y="361929"/>
                  </a:cubicBezTo>
                  <a:cubicBezTo>
                    <a:pt x="396566" y="374519"/>
                    <a:pt x="383789" y="380815"/>
                    <a:pt x="364708" y="380815"/>
                  </a:cubicBezTo>
                  <a:lnTo>
                    <a:pt x="89609" y="380815"/>
                  </a:lnTo>
                  <a:lnTo>
                    <a:pt x="89609" y="91270"/>
                  </a:lnTo>
                  <a:lnTo>
                    <a:pt x="364708" y="91270"/>
                  </a:lnTo>
                  <a:cubicBezTo>
                    <a:pt x="383789" y="91270"/>
                    <a:pt x="396566" y="97566"/>
                    <a:pt x="409512" y="110142"/>
                  </a:cubicBezTo>
                  <a:cubicBezTo>
                    <a:pt x="422289" y="119591"/>
                    <a:pt x="428593" y="135325"/>
                    <a:pt x="428593" y="151062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6C28D4D-6437-EE40-ABE9-163728B4983A}"/>
                </a:ext>
              </a:extLst>
            </p:cNvPr>
            <p:cNvSpPr/>
            <p:nvPr/>
          </p:nvSpPr>
          <p:spPr>
            <a:xfrm>
              <a:off x="3850619" y="2365365"/>
              <a:ext cx="522204" cy="648325"/>
            </a:xfrm>
            <a:custGeom>
              <a:avLst/>
              <a:gdLst>
                <a:gd name="connsiteX0" fmla="*/ 509259 w 522204"/>
                <a:gd name="connsiteY0" fmla="*/ 91259 h 648325"/>
                <a:gd name="connsiteX1" fmla="*/ 477048 w 522204"/>
                <a:gd name="connsiteY1" fmla="*/ 44052 h 648325"/>
                <a:gd name="connsiteX2" fmla="*/ 428762 w 522204"/>
                <a:gd name="connsiteY2" fmla="*/ 12581 h 648325"/>
                <a:gd name="connsiteX3" fmla="*/ 370659 w 522204"/>
                <a:gd name="connsiteY3" fmla="*/ 0 h 648325"/>
                <a:gd name="connsiteX4" fmla="*/ 154706 w 522204"/>
                <a:gd name="connsiteY4" fmla="*/ 0 h 648325"/>
                <a:gd name="connsiteX5" fmla="*/ 93443 w 522204"/>
                <a:gd name="connsiteY5" fmla="*/ 12581 h 648325"/>
                <a:gd name="connsiteX6" fmla="*/ 45157 w 522204"/>
                <a:gd name="connsiteY6" fmla="*/ 44052 h 648325"/>
                <a:gd name="connsiteX7" fmla="*/ 12946 w 522204"/>
                <a:gd name="connsiteY7" fmla="*/ 91259 h 648325"/>
                <a:gd name="connsiteX8" fmla="*/ 0 w 522204"/>
                <a:gd name="connsiteY8" fmla="*/ 147910 h 648325"/>
                <a:gd name="connsiteX9" fmla="*/ 0 w 522204"/>
                <a:gd name="connsiteY9" fmla="*/ 648326 h 648325"/>
                <a:gd name="connsiteX10" fmla="*/ 90299 w 522204"/>
                <a:gd name="connsiteY10" fmla="*/ 648326 h 648325"/>
                <a:gd name="connsiteX11" fmla="*/ 90299 w 522204"/>
                <a:gd name="connsiteY11" fmla="*/ 462642 h 648325"/>
                <a:gd name="connsiteX12" fmla="*/ 431906 w 522204"/>
                <a:gd name="connsiteY12" fmla="*/ 462642 h 648325"/>
                <a:gd name="connsiteX13" fmla="*/ 431906 w 522204"/>
                <a:gd name="connsiteY13" fmla="*/ 648326 h 648325"/>
                <a:gd name="connsiteX14" fmla="*/ 522205 w 522204"/>
                <a:gd name="connsiteY14" fmla="*/ 648326 h 648325"/>
                <a:gd name="connsiteX15" fmla="*/ 522205 w 522204"/>
                <a:gd name="connsiteY15" fmla="*/ 147910 h 648325"/>
                <a:gd name="connsiteX16" fmla="*/ 509259 w 522204"/>
                <a:gd name="connsiteY16" fmla="*/ 91259 h 648325"/>
                <a:gd name="connsiteX17" fmla="*/ 509259 w 522204"/>
                <a:gd name="connsiteY17" fmla="*/ 91259 h 648325"/>
                <a:gd name="connsiteX18" fmla="*/ 431906 w 522204"/>
                <a:gd name="connsiteY18" fmla="*/ 147910 h 648325"/>
                <a:gd name="connsiteX19" fmla="*/ 431906 w 522204"/>
                <a:gd name="connsiteY19" fmla="*/ 374520 h 648325"/>
                <a:gd name="connsiteX20" fmla="*/ 90299 w 522204"/>
                <a:gd name="connsiteY20" fmla="*/ 374520 h 648325"/>
                <a:gd name="connsiteX21" fmla="*/ 90299 w 522204"/>
                <a:gd name="connsiteY21" fmla="*/ 147910 h 648325"/>
                <a:gd name="connsiteX22" fmla="*/ 109549 w 522204"/>
                <a:gd name="connsiteY22" fmla="*/ 103855 h 648325"/>
                <a:gd name="connsiteX23" fmla="*/ 154706 w 522204"/>
                <a:gd name="connsiteY23" fmla="*/ 84969 h 648325"/>
                <a:gd name="connsiteX24" fmla="*/ 370659 w 522204"/>
                <a:gd name="connsiteY24" fmla="*/ 84969 h 648325"/>
                <a:gd name="connsiteX25" fmla="*/ 415800 w 522204"/>
                <a:gd name="connsiteY25" fmla="*/ 103855 h 648325"/>
                <a:gd name="connsiteX26" fmla="*/ 431906 w 522204"/>
                <a:gd name="connsiteY26" fmla="*/ 147910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2204" h="648325">
                  <a:moveTo>
                    <a:pt x="509259" y="91259"/>
                  </a:moveTo>
                  <a:cubicBezTo>
                    <a:pt x="499626" y="72385"/>
                    <a:pt x="490009" y="56654"/>
                    <a:pt x="477048" y="44052"/>
                  </a:cubicBezTo>
                  <a:cubicBezTo>
                    <a:pt x="464102" y="31473"/>
                    <a:pt x="448012" y="18876"/>
                    <a:pt x="428762" y="12581"/>
                  </a:cubicBezTo>
                  <a:cubicBezTo>
                    <a:pt x="409328" y="6290"/>
                    <a:pt x="390078" y="0"/>
                    <a:pt x="370659" y="0"/>
                  </a:cubicBezTo>
                  <a:lnTo>
                    <a:pt x="154706" y="0"/>
                  </a:lnTo>
                  <a:cubicBezTo>
                    <a:pt x="132127" y="0"/>
                    <a:pt x="112877" y="3136"/>
                    <a:pt x="93443" y="12581"/>
                  </a:cubicBezTo>
                  <a:cubicBezTo>
                    <a:pt x="74193" y="22027"/>
                    <a:pt x="58103" y="31467"/>
                    <a:pt x="45157" y="44052"/>
                  </a:cubicBezTo>
                  <a:cubicBezTo>
                    <a:pt x="32196" y="56648"/>
                    <a:pt x="19434" y="72385"/>
                    <a:pt x="12946" y="91259"/>
                  </a:cubicBezTo>
                  <a:cubicBezTo>
                    <a:pt x="6473" y="110144"/>
                    <a:pt x="0" y="129035"/>
                    <a:pt x="0" y="147910"/>
                  </a:cubicBezTo>
                  <a:lnTo>
                    <a:pt x="0" y="648326"/>
                  </a:lnTo>
                  <a:lnTo>
                    <a:pt x="90299" y="648326"/>
                  </a:lnTo>
                  <a:lnTo>
                    <a:pt x="90299" y="462642"/>
                  </a:lnTo>
                  <a:lnTo>
                    <a:pt x="431906" y="462642"/>
                  </a:lnTo>
                  <a:lnTo>
                    <a:pt x="431906" y="648326"/>
                  </a:lnTo>
                  <a:lnTo>
                    <a:pt x="522205" y="648326"/>
                  </a:lnTo>
                  <a:lnTo>
                    <a:pt x="522205" y="147910"/>
                  </a:lnTo>
                  <a:cubicBezTo>
                    <a:pt x="522205" y="129035"/>
                    <a:pt x="515732" y="106994"/>
                    <a:pt x="509259" y="91259"/>
                  </a:cubicBezTo>
                  <a:lnTo>
                    <a:pt x="509259" y="91259"/>
                  </a:lnTo>
                  <a:close/>
                  <a:moveTo>
                    <a:pt x="431906" y="147910"/>
                  </a:moveTo>
                  <a:lnTo>
                    <a:pt x="431906" y="374520"/>
                  </a:lnTo>
                  <a:lnTo>
                    <a:pt x="90299" y="374520"/>
                  </a:lnTo>
                  <a:lnTo>
                    <a:pt x="90299" y="147910"/>
                  </a:lnTo>
                  <a:cubicBezTo>
                    <a:pt x="90299" y="129035"/>
                    <a:pt x="96771" y="116434"/>
                    <a:pt x="109549" y="103855"/>
                  </a:cubicBezTo>
                  <a:cubicBezTo>
                    <a:pt x="122510" y="91259"/>
                    <a:pt x="135456" y="84969"/>
                    <a:pt x="154706" y="84969"/>
                  </a:cubicBezTo>
                  <a:lnTo>
                    <a:pt x="370659" y="84969"/>
                  </a:lnTo>
                  <a:cubicBezTo>
                    <a:pt x="390078" y="84969"/>
                    <a:pt x="402855" y="91259"/>
                    <a:pt x="415800" y="103855"/>
                  </a:cubicBezTo>
                  <a:cubicBezTo>
                    <a:pt x="425433" y="116434"/>
                    <a:pt x="431906" y="132169"/>
                    <a:pt x="431906" y="147910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B0E84E4-C4D2-2862-5C87-366E79ACF576}"/>
                </a:ext>
              </a:extLst>
            </p:cNvPr>
            <p:cNvSpPr/>
            <p:nvPr/>
          </p:nvSpPr>
          <p:spPr>
            <a:xfrm>
              <a:off x="1898359" y="2365365"/>
              <a:ext cx="522143" cy="648325"/>
            </a:xfrm>
            <a:custGeom>
              <a:avLst/>
              <a:gdLst>
                <a:gd name="connsiteX0" fmla="*/ 506038 w 522143"/>
                <a:gd name="connsiteY0" fmla="*/ 90828 h 648325"/>
                <a:gd name="connsiteX1" fmla="*/ 474011 w 522143"/>
                <a:gd name="connsiteY1" fmla="*/ 43845 h 648325"/>
                <a:gd name="connsiteX2" fmla="*/ 426062 w 522143"/>
                <a:gd name="connsiteY2" fmla="*/ 12530 h 648325"/>
                <a:gd name="connsiteX3" fmla="*/ 368389 w 522143"/>
                <a:gd name="connsiteY3" fmla="*/ 0 h 648325"/>
                <a:gd name="connsiteX4" fmla="*/ 153756 w 522143"/>
                <a:gd name="connsiteY4" fmla="*/ 0 h 648325"/>
                <a:gd name="connsiteX5" fmla="*/ 92891 w 522143"/>
                <a:gd name="connsiteY5" fmla="*/ 12530 h 648325"/>
                <a:gd name="connsiteX6" fmla="*/ 44855 w 522143"/>
                <a:gd name="connsiteY6" fmla="*/ 43845 h 648325"/>
                <a:gd name="connsiteX7" fmla="*/ 12814 w 522143"/>
                <a:gd name="connsiteY7" fmla="*/ 90828 h 648325"/>
                <a:gd name="connsiteX8" fmla="*/ 0 w 522143"/>
                <a:gd name="connsiteY8" fmla="*/ 147201 h 648325"/>
                <a:gd name="connsiteX9" fmla="*/ 0 w 522143"/>
                <a:gd name="connsiteY9" fmla="*/ 497986 h 648325"/>
                <a:gd name="connsiteX10" fmla="*/ 12814 w 522143"/>
                <a:gd name="connsiteY10" fmla="*/ 557501 h 648325"/>
                <a:gd name="connsiteX11" fmla="*/ 44855 w 522143"/>
                <a:gd name="connsiteY11" fmla="*/ 604482 h 648325"/>
                <a:gd name="connsiteX12" fmla="*/ 92891 w 522143"/>
                <a:gd name="connsiteY12" fmla="*/ 635798 h 648325"/>
                <a:gd name="connsiteX13" fmla="*/ 150557 w 522143"/>
                <a:gd name="connsiteY13" fmla="*/ 648326 h 648325"/>
                <a:gd name="connsiteX14" fmla="*/ 365183 w 522143"/>
                <a:gd name="connsiteY14" fmla="*/ 648326 h 648325"/>
                <a:gd name="connsiteX15" fmla="*/ 426062 w 522143"/>
                <a:gd name="connsiteY15" fmla="*/ 635798 h 648325"/>
                <a:gd name="connsiteX16" fmla="*/ 474011 w 522143"/>
                <a:gd name="connsiteY16" fmla="*/ 604482 h 648325"/>
                <a:gd name="connsiteX17" fmla="*/ 506038 w 522143"/>
                <a:gd name="connsiteY17" fmla="*/ 557501 h 648325"/>
                <a:gd name="connsiteX18" fmla="*/ 518984 w 522143"/>
                <a:gd name="connsiteY18" fmla="*/ 501110 h 648325"/>
                <a:gd name="connsiteX19" fmla="*/ 518984 w 522143"/>
                <a:gd name="connsiteY19" fmla="*/ 378970 h 648325"/>
                <a:gd name="connsiteX20" fmla="*/ 214619 w 522143"/>
                <a:gd name="connsiteY20" fmla="*/ 378970 h 648325"/>
                <a:gd name="connsiteX21" fmla="*/ 214619 w 522143"/>
                <a:gd name="connsiteY21" fmla="*/ 466657 h 648325"/>
                <a:gd name="connsiteX22" fmla="*/ 429222 w 522143"/>
                <a:gd name="connsiteY22" fmla="*/ 466657 h 648325"/>
                <a:gd name="connsiteX23" fmla="*/ 429222 w 522143"/>
                <a:gd name="connsiteY23" fmla="*/ 510518 h 648325"/>
                <a:gd name="connsiteX24" fmla="*/ 413285 w 522143"/>
                <a:gd name="connsiteY24" fmla="*/ 544972 h 648325"/>
                <a:gd name="connsiteX25" fmla="*/ 368389 w 522143"/>
                <a:gd name="connsiteY25" fmla="*/ 563758 h 648325"/>
                <a:gd name="connsiteX26" fmla="*/ 153756 w 522143"/>
                <a:gd name="connsiteY26" fmla="*/ 563758 h 648325"/>
                <a:gd name="connsiteX27" fmla="*/ 108923 w 522143"/>
                <a:gd name="connsiteY27" fmla="*/ 544972 h 648325"/>
                <a:gd name="connsiteX28" fmla="*/ 89693 w 522143"/>
                <a:gd name="connsiteY28" fmla="*/ 501110 h 648325"/>
                <a:gd name="connsiteX29" fmla="*/ 89693 w 522143"/>
                <a:gd name="connsiteY29" fmla="*/ 147201 h 648325"/>
                <a:gd name="connsiteX30" fmla="*/ 108923 w 522143"/>
                <a:gd name="connsiteY30" fmla="*/ 103357 h 648325"/>
                <a:gd name="connsiteX31" fmla="*/ 153756 w 522143"/>
                <a:gd name="connsiteY31" fmla="*/ 84549 h 648325"/>
                <a:gd name="connsiteX32" fmla="*/ 368389 w 522143"/>
                <a:gd name="connsiteY32" fmla="*/ 84549 h 648325"/>
                <a:gd name="connsiteX33" fmla="*/ 413285 w 522143"/>
                <a:gd name="connsiteY33" fmla="*/ 103357 h 648325"/>
                <a:gd name="connsiteX34" fmla="*/ 432366 w 522143"/>
                <a:gd name="connsiteY34" fmla="*/ 147201 h 648325"/>
                <a:gd name="connsiteX35" fmla="*/ 432366 w 522143"/>
                <a:gd name="connsiteY35" fmla="*/ 225497 h 648325"/>
                <a:gd name="connsiteX36" fmla="*/ 522144 w 522143"/>
                <a:gd name="connsiteY36" fmla="*/ 225497 h 648325"/>
                <a:gd name="connsiteX37" fmla="*/ 522144 w 522143"/>
                <a:gd name="connsiteY37" fmla="*/ 147201 h 648325"/>
                <a:gd name="connsiteX38" fmla="*/ 506038 w 522143"/>
                <a:gd name="connsiteY38" fmla="*/ 90828 h 64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22143" h="648325">
                  <a:moveTo>
                    <a:pt x="506038" y="90828"/>
                  </a:moveTo>
                  <a:cubicBezTo>
                    <a:pt x="496589" y="72020"/>
                    <a:pt x="486972" y="56372"/>
                    <a:pt x="474011" y="43845"/>
                  </a:cubicBezTo>
                  <a:cubicBezTo>
                    <a:pt x="461234" y="31315"/>
                    <a:pt x="445312" y="18785"/>
                    <a:pt x="426062" y="12530"/>
                  </a:cubicBezTo>
                  <a:cubicBezTo>
                    <a:pt x="406812" y="6260"/>
                    <a:pt x="387593" y="0"/>
                    <a:pt x="368389" y="0"/>
                  </a:cubicBezTo>
                  <a:lnTo>
                    <a:pt x="153756" y="0"/>
                  </a:lnTo>
                  <a:cubicBezTo>
                    <a:pt x="131339" y="0"/>
                    <a:pt x="112126" y="3118"/>
                    <a:pt x="92891" y="12530"/>
                  </a:cubicBezTo>
                  <a:cubicBezTo>
                    <a:pt x="73678" y="21924"/>
                    <a:pt x="57669" y="31315"/>
                    <a:pt x="44855" y="43845"/>
                  </a:cubicBezTo>
                  <a:cubicBezTo>
                    <a:pt x="32042" y="56372"/>
                    <a:pt x="19221" y="72020"/>
                    <a:pt x="12814" y="90828"/>
                  </a:cubicBezTo>
                  <a:cubicBezTo>
                    <a:pt x="6407" y="109612"/>
                    <a:pt x="0" y="128415"/>
                    <a:pt x="0" y="147201"/>
                  </a:cubicBezTo>
                  <a:lnTo>
                    <a:pt x="0" y="497986"/>
                  </a:lnTo>
                  <a:cubicBezTo>
                    <a:pt x="0" y="519914"/>
                    <a:pt x="3206" y="538700"/>
                    <a:pt x="12814" y="557501"/>
                  </a:cubicBezTo>
                  <a:cubicBezTo>
                    <a:pt x="22434" y="576286"/>
                    <a:pt x="32042" y="591957"/>
                    <a:pt x="44855" y="604482"/>
                  </a:cubicBezTo>
                  <a:cubicBezTo>
                    <a:pt x="57669" y="617014"/>
                    <a:pt x="73678" y="629521"/>
                    <a:pt x="92891" y="635798"/>
                  </a:cubicBezTo>
                  <a:cubicBezTo>
                    <a:pt x="112126" y="642054"/>
                    <a:pt x="131339" y="648326"/>
                    <a:pt x="150557" y="648326"/>
                  </a:cubicBezTo>
                  <a:lnTo>
                    <a:pt x="365183" y="648326"/>
                  </a:lnTo>
                  <a:cubicBezTo>
                    <a:pt x="387593" y="648326"/>
                    <a:pt x="406812" y="645187"/>
                    <a:pt x="426062" y="635798"/>
                  </a:cubicBezTo>
                  <a:cubicBezTo>
                    <a:pt x="445312" y="626402"/>
                    <a:pt x="461234" y="617014"/>
                    <a:pt x="474011" y="604482"/>
                  </a:cubicBezTo>
                  <a:cubicBezTo>
                    <a:pt x="486972" y="591957"/>
                    <a:pt x="499734" y="576286"/>
                    <a:pt x="506038" y="557501"/>
                  </a:cubicBezTo>
                  <a:cubicBezTo>
                    <a:pt x="512511" y="538700"/>
                    <a:pt x="518984" y="519914"/>
                    <a:pt x="518984" y="501110"/>
                  </a:cubicBezTo>
                  <a:lnTo>
                    <a:pt x="518984" y="378970"/>
                  </a:lnTo>
                  <a:lnTo>
                    <a:pt x="214619" y="378970"/>
                  </a:lnTo>
                  <a:lnTo>
                    <a:pt x="214619" y="466657"/>
                  </a:lnTo>
                  <a:lnTo>
                    <a:pt x="429222" y="466657"/>
                  </a:lnTo>
                  <a:lnTo>
                    <a:pt x="429222" y="510518"/>
                  </a:lnTo>
                  <a:cubicBezTo>
                    <a:pt x="429222" y="523047"/>
                    <a:pt x="422918" y="535581"/>
                    <a:pt x="413285" y="544972"/>
                  </a:cubicBezTo>
                  <a:cubicBezTo>
                    <a:pt x="400416" y="557501"/>
                    <a:pt x="387593" y="563758"/>
                    <a:pt x="368389" y="563758"/>
                  </a:cubicBezTo>
                  <a:lnTo>
                    <a:pt x="153756" y="563758"/>
                  </a:lnTo>
                  <a:cubicBezTo>
                    <a:pt x="134543" y="563758"/>
                    <a:pt x="121729" y="557501"/>
                    <a:pt x="108923" y="544972"/>
                  </a:cubicBezTo>
                  <a:cubicBezTo>
                    <a:pt x="96094" y="532442"/>
                    <a:pt x="89693" y="519914"/>
                    <a:pt x="89693" y="501110"/>
                  </a:cubicBezTo>
                  <a:lnTo>
                    <a:pt x="89693" y="147201"/>
                  </a:lnTo>
                  <a:cubicBezTo>
                    <a:pt x="89693" y="128415"/>
                    <a:pt x="96094" y="115885"/>
                    <a:pt x="108923" y="103357"/>
                  </a:cubicBezTo>
                  <a:cubicBezTo>
                    <a:pt x="121729" y="90828"/>
                    <a:pt x="134543" y="84549"/>
                    <a:pt x="153756" y="84549"/>
                  </a:cubicBezTo>
                  <a:lnTo>
                    <a:pt x="368389" y="84549"/>
                  </a:lnTo>
                  <a:cubicBezTo>
                    <a:pt x="387593" y="84549"/>
                    <a:pt x="400416" y="90828"/>
                    <a:pt x="413285" y="103357"/>
                  </a:cubicBezTo>
                  <a:cubicBezTo>
                    <a:pt x="426062" y="115885"/>
                    <a:pt x="432366" y="128415"/>
                    <a:pt x="432366" y="147201"/>
                  </a:cubicBezTo>
                  <a:lnTo>
                    <a:pt x="432366" y="225497"/>
                  </a:lnTo>
                  <a:lnTo>
                    <a:pt x="522144" y="225497"/>
                  </a:lnTo>
                  <a:lnTo>
                    <a:pt x="522144" y="147201"/>
                  </a:lnTo>
                  <a:cubicBezTo>
                    <a:pt x="518984" y="128415"/>
                    <a:pt x="512511" y="106473"/>
                    <a:pt x="506038" y="90828"/>
                  </a:cubicBez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BFCEFE-D7E5-51AB-73B3-44BA016D139D}"/>
                </a:ext>
              </a:extLst>
            </p:cNvPr>
            <p:cNvSpPr/>
            <p:nvPr/>
          </p:nvSpPr>
          <p:spPr>
            <a:xfrm>
              <a:off x="570368" y="3203775"/>
              <a:ext cx="386387" cy="547709"/>
            </a:xfrm>
            <a:custGeom>
              <a:avLst/>
              <a:gdLst>
                <a:gd name="connsiteX0" fmla="*/ 340489 w 386387"/>
                <a:gd name="connsiteY0" fmla="*/ 409319 h 547709"/>
                <a:gd name="connsiteX1" fmla="*/ 309045 w 386387"/>
                <a:gd name="connsiteY1" fmla="*/ 339396 h 547709"/>
                <a:gd name="connsiteX2" fmla="*/ 193925 w 386387"/>
                <a:gd name="connsiteY2" fmla="*/ 290332 h 547709"/>
                <a:gd name="connsiteX3" fmla="*/ 71799 w 386387"/>
                <a:gd name="connsiteY3" fmla="*/ 239434 h 547709"/>
                <a:gd name="connsiteX4" fmla="*/ 17027 w 386387"/>
                <a:gd name="connsiteY4" fmla="*/ 137647 h 547709"/>
                <a:gd name="connsiteX5" fmla="*/ 67728 w 386387"/>
                <a:gd name="connsiteY5" fmla="*/ 38430 h 547709"/>
                <a:gd name="connsiteX6" fmla="*/ 197999 w 386387"/>
                <a:gd name="connsiteY6" fmla="*/ 0 h 547709"/>
                <a:gd name="connsiteX7" fmla="*/ 293851 w 386387"/>
                <a:gd name="connsiteY7" fmla="*/ 20488 h 547709"/>
                <a:gd name="connsiteX8" fmla="*/ 359739 w 386387"/>
                <a:gd name="connsiteY8" fmla="*/ 77604 h 547709"/>
                <a:gd name="connsiteX9" fmla="*/ 383051 w 386387"/>
                <a:gd name="connsiteY9" fmla="*/ 159260 h 547709"/>
                <a:gd name="connsiteX10" fmla="*/ 337164 w 386387"/>
                <a:gd name="connsiteY10" fmla="*/ 159260 h 547709"/>
                <a:gd name="connsiteX11" fmla="*/ 299414 w 386387"/>
                <a:gd name="connsiteY11" fmla="*/ 71744 h 547709"/>
                <a:gd name="connsiteX12" fmla="*/ 197999 w 386387"/>
                <a:gd name="connsiteY12" fmla="*/ 38430 h 547709"/>
                <a:gd name="connsiteX13" fmla="*/ 99553 w 386387"/>
                <a:gd name="connsiteY13" fmla="*/ 65884 h 547709"/>
                <a:gd name="connsiteX14" fmla="*/ 62917 w 386387"/>
                <a:gd name="connsiteY14" fmla="*/ 136925 h 547709"/>
                <a:gd name="connsiteX15" fmla="*/ 95852 w 386387"/>
                <a:gd name="connsiteY15" fmla="*/ 203191 h 547709"/>
                <a:gd name="connsiteX16" fmla="*/ 201325 w 386387"/>
                <a:gd name="connsiteY16" fmla="*/ 248589 h 547709"/>
                <a:gd name="connsiteX17" fmla="*/ 311246 w 386387"/>
                <a:gd name="connsiteY17" fmla="*/ 289225 h 547709"/>
                <a:gd name="connsiteX18" fmla="*/ 367504 w 386387"/>
                <a:gd name="connsiteY18" fmla="*/ 339396 h 547709"/>
                <a:gd name="connsiteX19" fmla="*/ 386387 w 386387"/>
                <a:gd name="connsiteY19" fmla="*/ 408584 h 547709"/>
                <a:gd name="connsiteX20" fmla="*/ 335305 w 386387"/>
                <a:gd name="connsiteY20" fmla="*/ 509637 h 547709"/>
                <a:gd name="connsiteX21" fmla="*/ 201325 w 386387"/>
                <a:gd name="connsiteY21" fmla="*/ 547710 h 547709"/>
                <a:gd name="connsiteX22" fmla="*/ 96596 w 386387"/>
                <a:gd name="connsiteY22" fmla="*/ 527570 h 547709"/>
                <a:gd name="connsiteX23" fmla="*/ 24423 w 386387"/>
                <a:gd name="connsiteY23" fmla="*/ 471196 h 547709"/>
                <a:gd name="connsiteX24" fmla="*/ 0 w 386387"/>
                <a:gd name="connsiteY24" fmla="*/ 388091 h 547709"/>
                <a:gd name="connsiteX25" fmla="*/ 45519 w 386387"/>
                <a:gd name="connsiteY25" fmla="*/ 388091 h 547709"/>
                <a:gd name="connsiteX26" fmla="*/ 88081 w 386387"/>
                <a:gd name="connsiteY26" fmla="*/ 477051 h 547709"/>
                <a:gd name="connsiteX27" fmla="*/ 201325 w 386387"/>
                <a:gd name="connsiteY27" fmla="*/ 509637 h 547709"/>
                <a:gd name="connsiteX28" fmla="*/ 302376 w 386387"/>
                <a:gd name="connsiteY28" fmla="*/ 482170 h 547709"/>
                <a:gd name="connsiteX29" fmla="*/ 340489 w 386387"/>
                <a:gd name="connsiteY29" fmla="*/ 409319 h 547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6387" h="547709">
                  <a:moveTo>
                    <a:pt x="340489" y="409319"/>
                  </a:moveTo>
                  <a:cubicBezTo>
                    <a:pt x="340489" y="379784"/>
                    <a:pt x="330007" y="356471"/>
                    <a:pt x="309045" y="339396"/>
                  </a:cubicBezTo>
                  <a:cubicBezTo>
                    <a:pt x="288060" y="322055"/>
                    <a:pt x="249697" y="305703"/>
                    <a:pt x="193925" y="290332"/>
                  </a:cubicBezTo>
                  <a:cubicBezTo>
                    <a:pt x="138169" y="274698"/>
                    <a:pt x="97456" y="257738"/>
                    <a:pt x="71799" y="239434"/>
                  </a:cubicBezTo>
                  <a:cubicBezTo>
                    <a:pt x="35283" y="213566"/>
                    <a:pt x="17027" y="179630"/>
                    <a:pt x="17027" y="137647"/>
                  </a:cubicBezTo>
                  <a:cubicBezTo>
                    <a:pt x="17027" y="96886"/>
                    <a:pt x="33925" y="63812"/>
                    <a:pt x="67728" y="38430"/>
                  </a:cubicBezTo>
                  <a:cubicBezTo>
                    <a:pt x="101778" y="12803"/>
                    <a:pt x="145200" y="0"/>
                    <a:pt x="197999" y="0"/>
                  </a:cubicBezTo>
                  <a:cubicBezTo>
                    <a:pt x="233774" y="0"/>
                    <a:pt x="265727" y="6819"/>
                    <a:pt x="293851" y="20488"/>
                  </a:cubicBezTo>
                  <a:cubicBezTo>
                    <a:pt x="322238" y="34152"/>
                    <a:pt x="344200" y="53201"/>
                    <a:pt x="359739" y="77604"/>
                  </a:cubicBezTo>
                  <a:cubicBezTo>
                    <a:pt x="375282" y="102009"/>
                    <a:pt x="383051" y="129240"/>
                    <a:pt x="383051" y="159260"/>
                  </a:cubicBezTo>
                  <a:lnTo>
                    <a:pt x="337164" y="159260"/>
                  </a:lnTo>
                  <a:cubicBezTo>
                    <a:pt x="337164" y="122878"/>
                    <a:pt x="324579" y="93714"/>
                    <a:pt x="299414" y="71744"/>
                  </a:cubicBezTo>
                  <a:cubicBezTo>
                    <a:pt x="274248" y="49530"/>
                    <a:pt x="240438" y="38430"/>
                    <a:pt x="197999" y="38430"/>
                  </a:cubicBezTo>
                  <a:cubicBezTo>
                    <a:pt x="156800" y="38430"/>
                    <a:pt x="123981" y="47581"/>
                    <a:pt x="99553" y="65884"/>
                  </a:cubicBezTo>
                  <a:cubicBezTo>
                    <a:pt x="75130" y="83945"/>
                    <a:pt x="62917" y="107628"/>
                    <a:pt x="62917" y="136925"/>
                  </a:cubicBezTo>
                  <a:cubicBezTo>
                    <a:pt x="62917" y="164013"/>
                    <a:pt x="73899" y="186094"/>
                    <a:pt x="95852" y="203191"/>
                  </a:cubicBezTo>
                  <a:cubicBezTo>
                    <a:pt x="117816" y="220269"/>
                    <a:pt x="152976" y="235402"/>
                    <a:pt x="201325" y="248589"/>
                  </a:cubicBezTo>
                  <a:cubicBezTo>
                    <a:pt x="249697" y="261532"/>
                    <a:pt x="286344" y="275076"/>
                    <a:pt x="311246" y="289225"/>
                  </a:cubicBezTo>
                  <a:cubicBezTo>
                    <a:pt x="336168" y="303133"/>
                    <a:pt x="354928" y="319866"/>
                    <a:pt x="367504" y="339396"/>
                  </a:cubicBezTo>
                  <a:cubicBezTo>
                    <a:pt x="380089" y="358923"/>
                    <a:pt x="386387" y="381975"/>
                    <a:pt x="386387" y="408584"/>
                  </a:cubicBezTo>
                  <a:cubicBezTo>
                    <a:pt x="386387" y="450565"/>
                    <a:pt x="369366" y="484255"/>
                    <a:pt x="335305" y="509637"/>
                  </a:cubicBezTo>
                  <a:cubicBezTo>
                    <a:pt x="301515" y="535019"/>
                    <a:pt x="256855" y="547710"/>
                    <a:pt x="201325" y="547710"/>
                  </a:cubicBezTo>
                  <a:cubicBezTo>
                    <a:pt x="163334" y="547710"/>
                    <a:pt x="128426" y="541012"/>
                    <a:pt x="96596" y="527570"/>
                  </a:cubicBezTo>
                  <a:cubicBezTo>
                    <a:pt x="65012" y="514158"/>
                    <a:pt x="40959" y="495352"/>
                    <a:pt x="24423" y="471196"/>
                  </a:cubicBezTo>
                  <a:cubicBezTo>
                    <a:pt x="8138" y="447025"/>
                    <a:pt x="0" y="419328"/>
                    <a:pt x="0" y="388091"/>
                  </a:cubicBezTo>
                  <a:lnTo>
                    <a:pt x="45519" y="388091"/>
                  </a:lnTo>
                  <a:cubicBezTo>
                    <a:pt x="45519" y="425674"/>
                    <a:pt x="59707" y="455332"/>
                    <a:pt x="88081" y="477051"/>
                  </a:cubicBezTo>
                  <a:cubicBezTo>
                    <a:pt x="116458" y="498770"/>
                    <a:pt x="154207" y="509637"/>
                    <a:pt x="201325" y="509637"/>
                  </a:cubicBezTo>
                  <a:cubicBezTo>
                    <a:pt x="243271" y="509637"/>
                    <a:pt x="276964" y="500486"/>
                    <a:pt x="302376" y="482170"/>
                  </a:cubicBezTo>
                  <a:cubicBezTo>
                    <a:pt x="327783" y="463869"/>
                    <a:pt x="340489" y="439575"/>
                    <a:pt x="340489" y="409319"/>
                  </a:cubicBez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4C94F2A-7C1C-9B2F-A9EB-75EF85168A88}"/>
                </a:ext>
              </a:extLst>
            </p:cNvPr>
            <p:cNvSpPr/>
            <p:nvPr/>
          </p:nvSpPr>
          <p:spPr>
            <a:xfrm>
              <a:off x="1024869" y="3211077"/>
              <a:ext cx="335321" cy="533096"/>
            </a:xfrm>
            <a:custGeom>
              <a:avLst/>
              <a:gdLst>
                <a:gd name="connsiteX0" fmla="*/ 297573 w 335321"/>
                <a:gd name="connsiteY0" fmla="*/ 277530 h 533096"/>
                <a:gd name="connsiteX1" fmla="*/ 45536 w 335321"/>
                <a:gd name="connsiteY1" fmla="*/ 277530 h 533096"/>
                <a:gd name="connsiteX2" fmla="*/ 45536 w 335321"/>
                <a:gd name="connsiteY2" fmla="*/ 495008 h 533096"/>
                <a:gd name="connsiteX3" fmla="*/ 335322 w 335321"/>
                <a:gd name="connsiteY3" fmla="*/ 495008 h 533096"/>
                <a:gd name="connsiteX4" fmla="*/ 335322 w 335321"/>
                <a:gd name="connsiteY4" fmla="*/ 533097 h 533096"/>
                <a:gd name="connsiteX5" fmla="*/ 0 w 335321"/>
                <a:gd name="connsiteY5" fmla="*/ 533097 h 533096"/>
                <a:gd name="connsiteX6" fmla="*/ 0 w 335321"/>
                <a:gd name="connsiteY6" fmla="*/ 0 h 533096"/>
                <a:gd name="connsiteX7" fmla="*/ 333469 w 335321"/>
                <a:gd name="connsiteY7" fmla="*/ 0 h 533096"/>
                <a:gd name="connsiteX8" fmla="*/ 333469 w 335321"/>
                <a:gd name="connsiteY8" fmla="*/ 38453 h 533096"/>
                <a:gd name="connsiteX9" fmla="*/ 45536 w 335321"/>
                <a:gd name="connsiteY9" fmla="*/ 38453 h 533096"/>
                <a:gd name="connsiteX10" fmla="*/ 45536 w 335321"/>
                <a:gd name="connsiteY10" fmla="*/ 239457 h 533096"/>
                <a:gd name="connsiteX11" fmla="*/ 297573 w 335321"/>
                <a:gd name="connsiteY11" fmla="*/ 239457 h 533096"/>
                <a:gd name="connsiteX12" fmla="*/ 297573 w 335321"/>
                <a:gd name="connsiteY12" fmla="*/ 277530 h 533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5321" h="533096">
                  <a:moveTo>
                    <a:pt x="297573" y="277530"/>
                  </a:moveTo>
                  <a:lnTo>
                    <a:pt x="45536" y="277530"/>
                  </a:lnTo>
                  <a:lnTo>
                    <a:pt x="45536" y="495008"/>
                  </a:lnTo>
                  <a:lnTo>
                    <a:pt x="335322" y="495008"/>
                  </a:lnTo>
                  <a:lnTo>
                    <a:pt x="335322" y="533097"/>
                  </a:lnTo>
                  <a:lnTo>
                    <a:pt x="0" y="533097"/>
                  </a:lnTo>
                  <a:lnTo>
                    <a:pt x="0" y="0"/>
                  </a:lnTo>
                  <a:lnTo>
                    <a:pt x="333469" y="0"/>
                  </a:lnTo>
                  <a:lnTo>
                    <a:pt x="333469" y="38453"/>
                  </a:lnTo>
                  <a:lnTo>
                    <a:pt x="45536" y="38453"/>
                  </a:lnTo>
                  <a:lnTo>
                    <a:pt x="45536" y="239457"/>
                  </a:lnTo>
                  <a:lnTo>
                    <a:pt x="297573" y="239457"/>
                  </a:lnTo>
                  <a:lnTo>
                    <a:pt x="297573" y="27753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9D498A8-A27F-B2BB-6738-A3052A9E45A0}"/>
                </a:ext>
              </a:extLst>
            </p:cNvPr>
            <p:cNvSpPr/>
            <p:nvPr/>
          </p:nvSpPr>
          <p:spPr>
            <a:xfrm>
              <a:off x="1406477" y="3203770"/>
              <a:ext cx="401195" cy="547714"/>
            </a:xfrm>
            <a:custGeom>
              <a:avLst/>
              <a:gdLst>
                <a:gd name="connsiteX0" fmla="*/ 401195 w 401195"/>
                <a:gd name="connsiteY0" fmla="*/ 374178 h 547714"/>
                <a:gd name="connsiteX1" fmla="*/ 340118 w 401195"/>
                <a:gd name="connsiteY1" fmla="*/ 503051 h 547714"/>
                <a:gd name="connsiteX2" fmla="*/ 202809 w 401195"/>
                <a:gd name="connsiteY2" fmla="*/ 547714 h 547714"/>
                <a:gd name="connsiteX3" fmla="*/ 96606 w 401195"/>
                <a:gd name="connsiteY3" fmla="*/ 518071 h 547714"/>
                <a:gd name="connsiteX4" fmla="*/ 25536 w 401195"/>
                <a:gd name="connsiteY4" fmla="*/ 434216 h 547714"/>
                <a:gd name="connsiteX5" fmla="*/ 0 w 401195"/>
                <a:gd name="connsiteY5" fmla="*/ 309739 h 547714"/>
                <a:gd name="connsiteX6" fmla="*/ 0 w 401195"/>
                <a:gd name="connsiteY6" fmla="*/ 240540 h 547714"/>
                <a:gd name="connsiteX7" fmla="*/ 25165 w 401195"/>
                <a:gd name="connsiteY7" fmla="*/ 114598 h 547714"/>
                <a:gd name="connsiteX8" fmla="*/ 97339 w 401195"/>
                <a:gd name="connsiteY8" fmla="*/ 30002 h 547714"/>
                <a:gd name="connsiteX9" fmla="*/ 206155 w 401195"/>
                <a:gd name="connsiteY9" fmla="*/ 0 h 547714"/>
                <a:gd name="connsiteX10" fmla="*/ 342715 w 401195"/>
                <a:gd name="connsiteY10" fmla="*/ 46482 h 547714"/>
                <a:gd name="connsiteX11" fmla="*/ 401195 w 401195"/>
                <a:gd name="connsiteY11" fmla="*/ 174275 h 547714"/>
                <a:gd name="connsiteX12" fmla="*/ 355297 w 401195"/>
                <a:gd name="connsiteY12" fmla="*/ 174275 h 547714"/>
                <a:gd name="connsiteX13" fmla="*/ 206155 w 401195"/>
                <a:gd name="connsiteY13" fmla="*/ 38436 h 547714"/>
                <a:gd name="connsiteX14" fmla="*/ 89199 w 401195"/>
                <a:gd name="connsiteY14" fmla="*/ 92620 h 547714"/>
                <a:gd name="connsiteX15" fmla="*/ 45904 w 401195"/>
                <a:gd name="connsiteY15" fmla="*/ 242366 h 547714"/>
                <a:gd name="connsiteX16" fmla="*/ 45904 w 401195"/>
                <a:gd name="connsiteY16" fmla="*/ 307531 h 547714"/>
                <a:gd name="connsiteX17" fmla="*/ 88081 w 401195"/>
                <a:gd name="connsiteY17" fmla="*/ 454724 h 547714"/>
                <a:gd name="connsiteX18" fmla="*/ 202809 w 401195"/>
                <a:gd name="connsiteY18" fmla="*/ 509641 h 547714"/>
                <a:gd name="connsiteX19" fmla="*/ 310508 w 401195"/>
                <a:gd name="connsiteY19" fmla="*/ 475952 h 547714"/>
                <a:gd name="connsiteX20" fmla="*/ 355297 w 401195"/>
                <a:gd name="connsiteY20" fmla="*/ 374178 h 547714"/>
                <a:gd name="connsiteX21" fmla="*/ 401195 w 401195"/>
                <a:gd name="connsiteY21" fmla="*/ 374178 h 54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1195" h="547714">
                  <a:moveTo>
                    <a:pt x="401195" y="374178"/>
                  </a:moveTo>
                  <a:cubicBezTo>
                    <a:pt x="395020" y="430307"/>
                    <a:pt x="374667" y="473270"/>
                    <a:pt x="340118" y="503051"/>
                  </a:cubicBezTo>
                  <a:cubicBezTo>
                    <a:pt x="305836" y="532832"/>
                    <a:pt x="260055" y="547714"/>
                    <a:pt x="202809" y="547714"/>
                  </a:cubicBezTo>
                  <a:cubicBezTo>
                    <a:pt x="162841" y="547714"/>
                    <a:pt x="127440" y="537828"/>
                    <a:pt x="96606" y="518071"/>
                  </a:cubicBezTo>
                  <a:cubicBezTo>
                    <a:pt x="65995" y="498299"/>
                    <a:pt x="42315" y="470342"/>
                    <a:pt x="25536" y="434216"/>
                  </a:cubicBezTo>
                  <a:cubicBezTo>
                    <a:pt x="8771" y="397844"/>
                    <a:pt x="245" y="356353"/>
                    <a:pt x="0" y="309739"/>
                  </a:cubicBezTo>
                  <a:lnTo>
                    <a:pt x="0" y="240540"/>
                  </a:lnTo>
                  <a:cubicBezTo>
                    <a:pt x="0" y="193184"/>
                    <a:pt x="8386" y="151201"/>
                    <a:pt x="25165" y="114598"/>
                  </a:cubicBezTo>
                  <a:cubicBezTo>
                    <a:pt x="41953" y="77969"/>
                    <a:pt x="65995" y="49795"/>
                    <a:pt x="97339" y="30002"/>
                  </a:cubicBezTo>
                  <a:cubicBezTo>
                    <a:pt x="128928" y="9995"/>
                    <a:pt x="165191" y="0"/>
                    <a:pt x="206155" y="0"/>
                  </a:cubicBezTo>
                  <a:cubicBezTo>
                    <a:pt x="263896" y="0"/>
                    <a:pt x="309407" y="15496"/>
                    <a:pt x="342715" y="46482"/>
                  </a:cubicBezTo>
                  <a:cubicBezTo>
                    <a:pt x="376277" y="77248"/>
                    <a:pt x="395774" y="119835"/>
                    <a:pt x="401195" y="174275"/>
                  </a:cubicBezTo>
                  <a:lnTo>
                    <a:pt x="355297" y="174275"/>
                  </a:lnTo>
                  <a:cubicBezTo>
                    <a:pt x="343953" y="83712"/>
                    <a:pt x="294236" y="38436"/>
                    <a:pt x="206155" y="38436"/>
                  </a:cubicBezTo>
                  <a:cubicBezTo>
                    <a:pt x="157298" y="38436"/>
                    <a:pt x="118307" y="56498"/>
                    <a:pt x="89199" y="92620"/>
                  </a:cubicBezTo>
                  <a:cubicBezTo>
                    <a:pt x="60329" y="128743"/>
                    <a:pt x="45904" y="178672"/>
                    <a:pt x="45904" y="242366"/>
                  </a:cubicBezTo>
                  <a:lnTo>
                    <a:pt x="45904" y="307531"/>
                  </a:lnTo>
                  <a:cubicBezTo>
                    <a:pt x="45904" y="369044"/>
                    <a:pt x="59959" y="418107"/>
                    <a:pt x="88081" y="454724"/>
                  </a:cubicBezTo>
                  <a:cubicBezTo>
                    <a:pt x="116468" y="491341"/>
                    <a:pt x="154703" y="509641"/>
                    <a:pt x="202809" y="509641"/>
                  </a:cubicBezTo>
                  <a:cubicBezTo>
                    <a:pt x="250434" y="509641"/>
                    <a:pt x="286344" y="498422"/>
                    <a:pt x="310508" y="475952"/>
                  </a:cubicBezTo>
                  <a:cubicBezTo>
                    <a:pt x="334697" y="453252"/>
                    <a:pt x="349622" y="419333"/>
                    <a:pt x="355297" y="374178"/>
                  </a:cubicBezTo>
                  <a:lnTo>
                    <a:pt x="401195" y="374178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9CDC740-D950-2EEB-B009-95ED8FA2B634}"/>
                </a:ext>
              </a:extLst>
            </p:cNvPr>
            <p:cNvSpPr/>
            <p:nvPr/>
          </p:nvSpPr>
          <p:spPr>
            <a:xfrm>
              <a:off x="1879865" y="3211081"/>
              <a:ext cx="379351" cy="540418"/>
            </a:xfrm>
            <a:custGeom>
              <a:avLst/>
              <a:gdLst>
                <a:gd name="connsiteX0" fmla="*/ 379351 w 379351"/>
                <a:gd name="connsiteY0" fmla="*/ 0 h 540418"/>
                <a:gd name="connsiteX1" fmla="*/ 379351 w 379351"/>
                <a:gd name="connsiteY1" fmla="*/ 363940 h 540418"/>
                <a:gd name="connsiteX2" fmla="*/ 355300 w 379351"/>
                <a:gd name="connsiteY2" fmla="*/ 457666 h 540418"/>
                <a:gd name="connsiteX3" fmla="*/ 288316 w 379351"/>
                <a:gd name="connsiteY3" fmla="*/ 519175 h 540418"/>
                <a:gd name="connsiteX4" fmla="*/ 189491 w 379351"/>
                <a:gd name="connsiteY4" fmla="*/ 540419 h 540418"/>
                <a:gd name="connsiteX5" fmla="*/ 52937 w 379351"/>
                <a:gd name="connsiteY5" fmla="*/ 494636 h 540418"/>
                <a:gd name="connsiteX6" fmla="*/ 0 w 379351"/>
                <a:gd name="connsiteY6" fmla="*/ 367235 h 540418"/>
                <a:gd name="connsiteX7" fmla="*/ 0 w 379351"/>
                <a:gd name="connsiteY7" fmla="*/ 0 h 540418"/>
                <a:gd name="connsiteX8" fmla="*/ 45166 w 379351"/>
                <a:gd name="connsiteY8" fmla="*/ 0 h 540418"/>
                <a:gd name="connsiteX9" fmla="*/ 45166 w 379351"/>
                <a:gd name="connsiteY9" fmla="*/ 360644 h 540418"/>
                <a:gd name="connsiteX10" fmla="*/ 84016 w 379351"/>
                <a:gd name="connsiteY10" fmla="*/ 465361 h 540418"/>
                <a:gd name="connsiteX11" fmla="*/ 189491 w 379351"/>
                <a:gd name="connsiteY11" fmla="*/ 502330 h 540418"/>
                <a:gd name="connsiteX12" fmla="*/ 294590 w 379351"/>
                <a:gd name="connsiteY12" fmla="*/ 464977 h 540418"/>
                <a:gd name="connsiteX13" fmla="*/ 333473 w 379351"/>
                <a:gd name="connsiteY13" fmla="*/ 361012 h 540418"/>
                <a:gd name="connsiteX14" fmla="*/ 333473 w 379351"/>
                <a:gd name="connsiteY14" fmla="*/ 0 h 540418"/>
                <a:gd name="connsiteX15" fmla="*/ 379351 w 379351"/>
                <a:gd name="connsiteY15" fmla="*/ 0 h 540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9351" h="540418">
                  <a:moveTo>
                    <a:pt x="379351" y="0"/>
                  </a:moveTo>
                  <a:lnTo>
                    <a:pt x="379351" y="363940"/>
                  </a:lnTo>
                  <a:cubicBezTo>
                    <a:pt x="379106" y="399821"/>
                    <a:pt x="371084" y="431058"/>
                    <a:pt x="355300" y="457666"/>
                  </a:cubicBezTo>
                  <a:cubicBezTo>
                    <a:pt x="339502" y="484275"/>
                    <a:pt x="317168" y="504767"/>
                    <a:pt x="288316" y="519175"/>
                  </a:cubicBezTo>
                  <a:cubicBezTo>
                    <a:pt x="259679" y="533337"/>
                    <a:pt x="226747" y="540419"/>
                    <a:pt x="189491" y="540419"/>
                  </a:cubicBezTo>
                  <a:cubicBezTo>
                    <a:pt x="132758" y="540419"/>
                    <a:pt x="87222" y="525153"/>
                    <a:pt x="52937" y="494636"/>
                  </a:cubicBezTo>
                  <a:cubicBezTo>
                    <a:pt x="18882" y="463889"/>
                    <a:pt x="1241" y="421417"/>
                    <a:pt x="0" y="367235"/>
                  </a:cubicBezTo>
                  <a:lnTo>
                    <a:pt x="0" y="0"/>
                  </a:lnTo>
                  <a:lnTo>
                    <a:pt x="45166" y="0"/>
                  </a:lnTo>
                  <a:lnTo>
                    <a:pt x="45166" y="360644"/>
                  </a:lnTo>
                  <a:cubicBezTo>
                    <a:pt x="45166" y="405553"/>
                    <a:pt x="58115" y="440454"/>
                    <a:pt x="84016" y="465361"/>
                  </a:cubicBezTo>
                  <a:cubicBezTo>
                    <a:pt x="109917" y="490007"/>
                    <a:pt x="145073" y="502330"/>
                    <a:pt x="189491" y="502330"/>
                  </a:cubicBezTo>
                  <a:cubicBezTo>
                    <a:pt x="233910" y="502330"/>
                    <a:pt x="268944" y="489884"/>
                    <a:pt x="294590" y="464977"/>
                  </a:cubicBezTo>
                  <a:cubicBezTo>
                    <a:pt x="320512" y="440086"/>
                    <a:pt x="333473" y="405431"/>
                    <a:pt x="333473" y="361012"/>
                  </a:cubicBezTo>
                  <a:lnTo>
                    <a:pt x="333473" y="0"/>
                  </a:lnTo>
                  <a:lnTo>
                    <a:pt x="379351" y="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71408AA-E4C3-058E-D7B7-371F05DFEE53}"/>
                </a:ext>
              </a:extLst>
            </p:cNvPr>
            <p:cNvSpPr/>
            <p:nvPr/>
          </p:nvSpPr>
          <p:spPr>
            <a:xfrm>
              <a:off x="2354700" y="3211083"/>
              <a:ext cx="381150" cy="533075"/>
            </a:xfrm>
            <a:custGeom>
              <a:avLst/>
              <a:gdLst>
                <a:gd name="connsiteX0" fmla="*/ 202470 w 381150"/>
                <a:gd name="connsiteY0" fmla="*/ 311217 h 533075"/>
                <a:gd name="connsiteX1" fmla="*/ 45847 w 381150"/>
                <a:gd name="connsiteY1" fmla="*/ 311217 h 533075"/>
                <a:gd name="connsiteX2" fmla="*/ 45847 w 381150"/>
                <a:gd name="connsiteY2" fmla="*/ 533075 h 533075"/>
                <a:gd name="connsiteX3" fmla="*/ 0 w 381150"/>
                <a:gd name="connsiteY3" fmla="*/ 533075 h 533075"/>
                <a:gd name="connsiteX4" fmla="*/ 0 w 381150"/>
                <a:gd name="connsiteY4" fmla="*/ 0 h 533075"/>
                <a:gd name="connsiteX5" fmla="*/ 175183 w 381150"/>
                <a:gd name="connsiteY5" fmla="*/ 0 h 533075"/>
                <a:gd name="connsiteX6" fmla="*/ 309749 w 381150"/>
                <a:gd name="connsiteY6" fmla="*/ 41373 h 533075"/>
                <a:gd name="connsiteX7" fmla="*/ 358235 w 381150"/>
                <a:gd name="connsiteY7" fmla="*/ 157067 h 533075"/>
                <a:gd name="connsiteX8" fmla="*/ 327956 w 381150"/>
                <a:gd name="connsiteY8" fmla="*/ 247498 h 533075"/>
                <a:gd name="connsiteX9" fmla="*/ 246584 w 381150"/>
                <a:gd name="connsiteY9" fmla="*/ 301686 h 533075"/>
                <a:gd name="connsiteX10" fmla="*/ 381151 w 381150"/>
                <a:gd name="connsiteY10" fmla="*/ 528324 h 533075"/>
                <a:gd name="connsiteX11" fmla="*/ 381151 w 381150"/>
                <a:gd name="connsiteY11" fmla="*/ 533075 h 533075"/>
                <a:gd name="connsiteX12" fmla="*/ 332680 w 381150"/>
                <a:gd name="connsiteY12" fmla="*/ 533075 h 533075"/>
                <a:gd name="connsiteX13" fmla="*/ 202470 w 381150"/>
                <a:gd name="connsiteY13" fmla="*/ 311217 h 533075"/>
                <a:gd name="connsiteX14" fmla="*/ 202470 w 381150"/>
                <a:gd name="connsiteY14" fmla="*/ 311217 h 533075"/>
                <a:gd name="connsiteX15" fmla="*/ 45847 w 381150"/>
                <a:gd name="connsiteY15" fmla="*/ 272770 h 533075"/>
                <a:gd name="connsiteX16" fmla="*/ 185490 w 381150"/>
                <a:gd name="connsiteY16" fmla="*/ 272770 h 533075"/>
                <a:gd name="connsiteX17" fmla="*/ 277553 w 381150"/>
                <a:gd name="connsiteY17" fmla="*/ 240555 h 533075"/>
                <a:gd name="connsiteX18" fmla="*/ 312387 w 381150"/>
                <a:gd name="connsiteY18" fmla="*/ 157067 h 533075"/>
                <a:gd name="connsiteX19" fmla="*/ 276157 w 381150"/>
                <a:gd name="connsiteY19" fmla="*/ 69569 h 533075"/>
                <a:gd name="connsiteX20" fmla="*/ 174293 w 381150"/>
                <a:gd name="connsiteY20" fmla="*/ 38445 h 533075"/>
                <a:gd name="connsiteX21" fmla="*/ 45847 w 381150"/>
                <a:gd name="connsiteY21" fmla="*/ 38445 h 533075"/>
                <a:gd name="connsiteX22" fmla="*/ 45847 w 381150"/>
                <a:gd name="connsiteY22" fmla="*/ 272770 h 53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1150" h="533075">
                  <a:moveTo>
                    <a:pt x="202470" y="311217"/>
                  </a:moveTo>
                  <a:lnTo>
                    <a:pt x="45847" y="311217"/>
                  </a:lnTo>
                  <a:lnTo>
                    <a:pt x="45847" y="533075"/>
                  </a:lnTo>
                  <a:lnTo>
                    <a:pt x="0" y="533075"/>
                  </a:lnTo>
                  <a:lnTo>
                    <a:pt x="0" y="0"/>
                  </a:lnTo>
                  <a:lnTo>
                    <a:pt x="175183" y="0"/>
                  </a:lnTo>
                  <a:cubicBezTo>
                    <a:pt x="232580" y="0"/>
                    <a:pt x="277553" y="13801"/>
                    <a:pt x="309749" y="41373"/>
                  </a:cubicBezTo>
                  <a:cubicBezTo>
                    <a:pt x="342129" y="68951"/>
                    <a:pt x="358235" y="107521"/>
                    <a:pt x="358235" y="157067"/>
                  </a:cubicBezTo>
                  <a:cubicBezTo>
                    <a:pt x="358235" y="191248"/>
                    <a:pt x="348264" y="221391"/>
                    <a:pt x="327956" y="247498"/>
                  </a:cubicBezTo>
                  <a:cubicBezTo>
                    <a:pt x="307648" y="273628"/>
                    <a:pt x="280529" y="291690"/>
                    <a:pt x="246584" y="301686"/>
                  </a:cubicBezTo>
                  <a:lnTo>
                    <a:pt x="381151" y="528324"/>
                  </a:lnTo>
                  <a:lnTo>
                    <a:pt x="381151" y="533075"/>
                  </a:lnTo>
                  <a:lnTo>
                    <a:pt x="332680" y="533075"/>
                  </a:lnTo>
                  <a:lnTo>
                    <a:pt x="202470" y="311217"/>
                  </a:lnTo>
                  <a:lnTo>
                    <a:pt x="202470" y="311217"/>
                  </a:lnTo>
                  <a:close/>
                  <a:moveTo>
                    <a:pt x="45847" y="272770"/>
                  </a:moveTo>
                  <a:lnTo>
                    <a:pt x="185490" y="272770"/>
                  </a:lnTo>
                  <a:cubicBezTo>
                    <a:pt x="223653" y="272770"/>
                    <a:pt x="254453" y="262027"/>
                    <a:pt x="277553" y="240555"/>
                  </a:cubicBezTo>
                  <a:cubicBezTo>
                    <a:pt x="300822" y="219060"/>
                    <a:pt x="312387" y="191248"/>
                    <a:pt x="312387" y="157067"/>
                  </a:cubicBezTo>
                  <a:cubicBezTo>
                    <a:pt x="312387" y="119481"/>
                    <a:pt x="300300" y="90304"/>
                    <a:pt x="276157" y="69569"/>
                  </a:cubicBezTo>
                  <a:cubicBezTo>
                    <a:pt x="251999" y="48821"/>
                    <a:pt x="218054" y="38445"/>
                    <a:pt x="174293" y="38445"/>
                  </a:cubicBezTo>
                  <a:lnTo>
                    <a:pt x="45847" y="38445"/>
                  </a:lnTo>
                  <a:lnTo>
                    <a:pt x="45847" y="272770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F04B1CC-745E-FD48-87FD-F8F7E072BF03}"/>
                </a:ext>
              </a:extLst>
            </p:cNvPr>
            <p:cNvSpPr/>
            <p:nvPr/>
          </p:nvSpPr>
          <p:spPr>
            <a:xfrm>
              <a:off x="2816700" y="3211086"/>
              <a:ext cx="45525" cy="533072"/>
            </a:xfrm>
            <a:custGeom>
              <a:avLst/>
              <a:gdLst>
                <a:gd name="connsiteX0" fmla="*/ 0 w 45525"/>
                <a:gd name="connsiteY0" fmla="*/ 533072 h 533072"/>
                <a:gd name="connsiteX1" fmla="*/ 45525 w 45525"/>
                <a:gd name="connsiteY1" fmla="*/ 533072 h 533072"/>
                <a:gd name="connsiteX2" fmla="*/ 45525 w 45525"/>
                <a:gd name="connsiteY2" fmla="*/ 0 h 533072"/>
                <a:gd name="connsiteX3" fmla="*/ 0 w 45525"/>
                <a:gd name="connsiteY3" fmla="*/ 0 h 533072"/>
                <a:gd name="connsiteX4" fmla="*/ 0 w 45525"/>
                <a:gd name="connsiteY4" fmla="*/ 533072 h 533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25" h="533072">
                  <a:moveTo>
                    <a:pt x="0" y="533072"/>
                  </a:moveTo>
                  <a:lnTo>
                    <a:pt x="45525" y="533072"/>
                  </a:lnTo>
                  <a:lnTo>
                    <a:pt x="45525" y="0"/>
                  </a:lnTo>
                  <a:lnTo>
                    <a:pt x="0" y="0"/>
                  </a:lnTo>
                  <a:lnTo>
                    <a:pt x="0" y="533072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89724CC-E601-4E07-B3DC-72712917F1F2}"/>
                </a:ext>
              </a:extLst>
            </p:cNvPr>
            <p:cNvSpPr/>
            <p:nvPr/>
          </p:nvSpPr>
          <p:spPr>
            <a:xfrm>
              <a:off x="2918380" y="3211078"/>
              <a:ext cx="414588" cy="533095"/>
            </a:xfrm>
            <a:custGeom>
              <a:avLst/>
              <a:gdLst>
                <a:gd name="connsiteX0" fmla="*/ 414589 w 414588"/>
                <a:gd name="connsiteY0" fmla="*/ 38453 h 533095"/>
                <a:gd name="connsiteX1" fmla="*/ 229957 w 414588"/>
                <a:gd name="connsiteY1" fmla="*/ 38453 h 533095"/>
                <a:gd name="connsiteX2" fmla="*/ 229957 w 414588"/>
                <a:gd name="connsiteY2" fmla="*/ 533095 h 533095"/>
                <a:gd name="connsiteX3" fmla="*/ 184463 w 414588"/>
                <a:gd name="connsiteY3" fmla="*/ 533095 h 533095"/>
                <a:gd name="connsiteX4" fmla="*/ 184463 w 414588"/>
                <a:gd name="connsiteY4" fmla="*/ 38453 h 533095"/>
                <a:gd name="connsiteX5" fmla="*/ 0 w 414588"/>
                <a:gd name="connsiteY5" fmla="*/ 38453 h 533095"/>
                <a:gd name="connsiteX6" fmla="*/ 0 w 414588"/>
                <a:gd name="connsiteY6" fmla="*/ 0 h 533095"/>
                <a:gd name="connsiteX7" fmla="*/ 414589 w 414588"/>
                <a:gd name="connsiteY7" fmla="*/ 0 h 533095"/>
                <a:gd name="connsiteX8" fmla="*/ 414589 w 414588"/>
                <a:gd name="connsiteY8" fmla="*/ 38453 h 53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4588" h="533095">
                  <a:moveTo>
                    <a:pt x="414589" y="38453"/>
                  </a:moveTo>
                  <a:lnTo>
                    <a:pt x="229957" y="38453"/>
                  </a:lnTo>
                  <a:lnTo>
                    <a:pt x="229957" y="533095"/>
                  </a:lnTo>
                  <a:lnTo>
                    <a:pt x="184463" y="533095"/>
                  </a:lnTo>
                  <a:lnTo>
                    <a:pt x="184463" y="38453"/>
                  </a:lnTo>
                  <a:lnTo>
                    <a:pt x="0" y="38453"/>
                  </a:lnTo>
                  <a:lnTo>
                    <a:pt x="0" y="0"/>
                  </a:lnTo>
                  <a:lnTo>
                    <a:pt x="414589" y="0"/>
                  </a:lnTo>
                  <a:lnTo>
                    <a:pt x="414589" y="38453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12B41B5-E86B-559D-AC89-375BCEC31B40}"/>
                </a:ext>
              </a:extLst>
            </p:cNvPr>
            <p:cNvSpPr/>
            <p:nvPr/>
          </p:nvSpPr>
          <p:spPr>
            <a:xfrm>
              <a:off x="3336635" y="3211078"/>
              <a:ext cx="434529" cy="533095"/>
            </a:xfrm>
            <a:custGeom>
              <a:avLst/>
              <a:gdLst>
                <a:gd name="connsiteX0" fmla="*/ 217349 w 434529"/>
                <a:gd name="connsiteY0" fmla="*/ 290714 h 533095"/>
                <a:gd name="connsiteX1" fmla="*/ 382025 w 434529"/>
                <a:gd name="connsiteY1" fmla="*/ 0 h 533095"/>
                <a:gd name="connsiteX2" fmla="*/ 434529 w 434529"/>
                <a:gd name="connsiteY2" fmla="*/ 0 h 533095"/>
                <a:gd name="connsiteX3" fmla="*/ 239928 w 434529"/>
                <a:gd name="connsiteY3" fmla="*/ 332461 h 533095"/>
                <a:gd name="connsiteX4" fmla="*/ 239928 w 434529"/>
                <a:gd name="connsiteY4" fmla="*/ 533095 h 533095"/>
                <a:gd name="connsiteX5" fmla="*/ 194433 w 434529"/>
                <a:gd name="connsiteY5" fmla="*/ 533095 h 533095"/>
                <a:gd name="connsiteX6" fmla="*/ 194433 w 434529"/>
                <a:gd name="connsiteY6" fmla="*/ 332461 h 533095"/>
                <a:gd name="connsiteX7" fmla="*/ 0 w 434529"/>
                <a:gd name="connsiteY7" fmla="*/ 0 h 533095"/>
                <a:gd name="connsiteX8" fmla="*/ 54084 w 434529"/>
                <a:gd name="connsiteY8" fmla="*/ 0 h 533095"/>
                <a:gd name="connsiteX9" fmla="*/ 217349 w 434529"/>
                <a:gd name="connsiteY9" fmla="*/ 290714 h 53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529" h="533095">
                  <a:moveTo>
                    <a:pt x="217349" y="290714"/>
                  </a:moveTo>
                  <a:lnTo>
                    <a:pt x="382025" y="0"/>
                  </a:lnTo>
                  <a:lnTo>
                    <a:pt x="434529" y="0"/>
                  </a:lnTo>
                  <a:lnTo>
                    <a:pt x="239928" y="332461"/>
                  </a:lnTo>
                  <a:lnTo>
                    <a:pt x="239928" y="533095"/>
                  </a:lnTo>
                  <a:lnTo>
                    <a:pt x="194433" y="533095"/>
                  </a:lnTo>
                  <a:lnTo>
                    <a:pt x="194433" y="332461"/>
                  </a:lnTo>
                  <a:lnTo>
                    <a:pt x="0" y="0"/>
                  </a:lnTo>
                  <a:lnTo>
                    <a:pt x="54084" y="0"/>
                  </a:lnTo>
                  <a:lnTo>
                    <a:pt x="217349" y="290714"/>
                  </a:lnTo>
                  <a:close/>
                </a:path>
              </a:pathLst>
            </a:custGeom>
            <a:solidFill>
              <a:srgbClr val="5B5F5D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F54BD9B-E2E1-7342-A0AA-B1679550E0E1}"/>
                </a:ext>
              </a:extLst>
            </p:cNvPr>
            <p:cNvSpPr/>
            <p:nvPr/>
          </p:nvSpPr>
          <p:spPr>
            <a:xfrm>
              <a:off x="729272" y="1996598"/>
              <a:ext cx="261051" cy="234662"/>
            </a:xfrm>
            <a:custGeom>
              <a:avLst/>
              <a:gdLst>
                <a:gd name="connsiteX0" fmla="*/ 130538 w 261051"/>
                <a:gd name="connsiteY0" fmla="*/ 0 h 234662"/>
                <a:gd name="connsiteX1" fmla="*/ 91372 w 261051"/>
                <a:gd name="connsiteY1" fmla="*/ 81313 h 234662"/>
                <a:gd name="connsiteX2" fmla="*/ 0 w 261051"/>
                <a:gd name="connsiteY2" fmla="*/ 90687 h 234662"/>
                <a:gd name="connsiteX3" fmla="*/ 65263 w 261051"/>
                <a:gd name="connsiteY3" fmla="*/ 153281 h 234662"/>
                <a:gd name="connsiteX4" fmla="*/ 52204 w 261051"/>
                <a:gd name="connsiteY4" fmla="*/ 234663 h 234662"/>
                <a:gd name="connsiteX5" fmla="*/ 130538 w 261051"/>
                <a:gd name="connsiteY5" fmla="*/ 197108 h 234662"/>
                <a:gd name="connsiteX6" fmla="*/ 212106 w 261051"/>
                <a:gd name="connsiteY6" fmla="*/ 234663 h 234662"/>
                <a:gd name="connsiteX7" fmla="*/ 195795 w 261051"/>
                <a:gd name="connsiteY7" fmla="*/ 153281 h 234662"/>
                <a:gd name="connsiteX8" fmla="*/ 261052 w 261051"/>
                <a:gd name="connsiteY8" fmla="*/ 90687 h 234662"/>
                <a:gd name="connsiteX9" fmla="*/ 169686 w 261051"/>
                <a:gd name="connsiteY9" fmla="*/ 81313 h 234662"/>
                <a:gd name="connsiteX10" fmla="*/ 130538 w 261051"/>
                <a:gd name="connsiteY10" fmla="*/ 0 h 23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051" h="234662">
                  <a:moveTo>
                    <a:pt x="130538" y="0"/>
                  </a:moveTo>
                  <a:lnTo>
                    <a:pt x="91372" y="81313"/>
                  </a:lnTo>
                  <a:lnTo>
                    <a:pt x="0" y="90687"/>
                  </a:lnTo>
                  <a:lnTo>
                    <a:pt x="65263" y="153281"/>
                  </a:lnTo>
                  <a:lnTo>
                    <a:pt x="52204" y="234663"/>
                  </a:lnTo>
                  <a:lnTo>
                    <a:pt x="130538" y="197108"/>
                  </a:lnTo>
                  <a:lnTo>
                    <a:pt x="212106" y="234663"/>
                  </a:lnTo>
                  <a:lnTo>
                    <a:pt x="195795" y="153281"/>
                  </a:lnTo>
                  <a:lnTo>
                    <a:pt x="261052" y="90687"/>
                  </a:lnTo>
                  <a:lnTo>
                    <a:pt x="169686" y="81313"/>
                  </a:lnTo>
                  <a:lnTo>
                    <a:pt x="130538" y="0"/>
                  </a:lnTo>
                  <a:close/>
                </a:path>
              </a:pathLst>
            </a:custGeom>
            <a:solidFill>
              <a:schemeClr val="accent1"/>
            </a:solidFill>
            <a:ln w="15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30692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F1E7795-E555-51A6-9EAB-4C16806BB30F}"/>
              </a:ext>
            </a:extLst>
          </p:cNvPr>
          <p:cNvSpPr/>
          <p:nvPr/>
        </p:nvSpPr>
        <p:spPr>
          <a:xfrm>
            <a:off x="1116000" y="1799999"/>
            <a:ext cx="3960000" cy="5021999"/>
          </a:xfrm>
          <a:prstGeom prst="roundRect">
            <a:avLst>
              <a:gd name="adj" fmla="val 25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AC1FBCA-7326-447E-BF8A-C4DF4B0C5AB4}"/>
              </a:ext>
            </a:extLst>
          </p:cNvPr>
          <p:cNvSpPr/>
          <p:nvPr/>
        </p:nvSpPr>
        <p:spPr>
          <a:xfrm>
            <a:off x="1114699" y="36000"/>
            <a:ext cx="7955760" cy="1714664"/>
          </a:xfrm>
          <a:prstGeom prst="roundRect">
            <a:avLst>
              <a:gd name="adj" fmla="val 44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D1C01CE-0433-C9EA-B053-E34F1DEC78D9}"/>
              </a:ext>
            </a:extLst>
          </p:cNvPr>
          <p:cNvSpPr/>
          <p:nvPr/>
        </p:nvSpPr>
        <p:spPr>
          <a:xfrm>
            <a:off x="34610" y="34443"/>
            <a:ext cx="1045030" cy="6790068"/>
          </a:xfrm>
          <a:prstGeom prst="roundRect">
            <a:avLst>
              <a:gd name="adj" fmla="val 707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pic>
        <p:nvPicPr>
          <p:cNvPr id="35" name="Object 6" descr="preencoded.png">
            <a:extLst>
              <a:ext uri="{FF2B5EF4-FFF2-40B4-BE49-F238E27FC236}">
                <a16:creationId xmlns:a16="http://schemas.microsoft.com/office/drawing/2014/main" id="{E4F25F05-1E3D-2B2E-42C7-789F5154E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5057" y="351595"/>
            <a:ext cx="227754" cy="445502"/>
          </a:xfrm>
          <a:prstGeom prst="rect">
            <a:avLst/>
          </a:prstGeom>
        </p:spPr>
      </p:pic>
      <p:sp>
        <p:nvSpPr>
          <p:cNvPr id="36" name="Title 6">
            <a:extLst>
              <a:ext uri="{FF2B5EF4-FFF2-40B4-BE49-F238E27FC236}">
                <a16:creationId xmlns:a16="http://schemas.microsoft.com/office/drawing/2014/main" id="{937118F1-9EF8-A1F4-E686-5A170F4482C6}"/>
              </a:ext>
            </a:extLst>
          </p:cNvPr>
          <p:cNvSpPr txBox="1">
            <a:spLocks/>
          </p:cNvSpPr>
          <p:nvPr/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8710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48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800" dirty="0"/>
              <a:t>ПЕРЕДАЧА </a:t>
            </a:r>
            <a:r>
              <a:rPr lang="en-US" sz="2800" dirty="0"/>
              <a:t>vs</a:t>
            </a:r>
            <a:r>
              <a:rPr lang="ru-RU" sz="2800" dirty="0"/>
              <a:t> ПОРУЧЕНИЕ ОБРАБОТКИ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275FC74-B403-8312-F612-5117A7F5B716}"/>
              </a:ext>
            </a:extLst>
          </p:cNvPr>
          <p:cNvSpPr/>
          <p:nvPr/>
        </p:nvSpPr>
        <p:spPr>
          <a:xfrm>
            <a:off x="5112360" y="1800000"/>
            <a:ext cx="3960000" cy="5021998"/>
          </a:xfrm>
          <a:prstGeom prst="roundRect">
            <a:avLst>
              <a:gd name="adj" fmla="val 302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 b="0" i="0" dirty="0">
              <a:latin typeface="Roboto" panose="02000000000000000000" pitchFamily="2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5B7F859-616E-46C0-B690-D83F389A0781}"/>
              </a:ext>
            </a:extLst>
          </p:cNvPr>
          <p:cNvSpPr/>
          <p:nvPr/>
        </p:nvSpPr>
        <p:spPr>
          <a:xfrm>
            <a:off x="1444390" y="2570415"/>
            <a:ext cx="3303219" cy="16984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6000"/>
              </a:lnSpc>
              <a:spcAft>
                <a:spcPts val="1067"/>
              </a:spcAft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Передача ПДн: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организация деловых поездок (командировок);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организация внешнего обучения персонала;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организация зарплатных проектов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245EA2D-3DB1-F5AB-C2D5-DD1D9C7817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677" r="27427"/>
          <a:stretch>
            <a:fillRect/>
          </a:stretch>
        </p:blipFill>
        <p:spPr>
          <a:xfrm>
            <a:off x="9108720" y="31932"/>
            <a:ext cx="3048457" cy="6790067"/>
          </a:xfrm>
          <a:custGeom>
            <a:avLst/>
            <a:gdLst>
              <a:gd name="connsiteX0" fmla="*/ 115567 w 3048457"/>
              <a:gd name="connsiteY0" fmla="*/ 0 h 6790067"/>
              <a:gd name="connsiteX1" fmla="*/ 2932890 w 3048457"/>
              <a:gd name="connsiteY1" fmla="*/ 0 h 6790067"/>
              <a:gd name="connsiteX2" fmla="*/ 3048457 w 3048457"/>
              <a:gd name="connsiteY2" fmla="*/ 115567 h 6790067"/>
              <a:gd name="connsiteX3" fmla="*/ 3048457 w 3048457"/>
              <a:gd name="connsiteY3" fmla="*/ 6674501 h 6790067"/>
              <a:gd name="connsiteX4" fmla="*/ 2977874 w 3048457"/>
              <a:gd name="connsiteY4" fmla="*/ 6780986 h 6790067"/>
              <a:gd name="connsiteX5" fmla="*/ 2932895 w 3048457"/>
              <a:gd name="connsiteY5" fmla="*/ 6790067 h 6790067"/>
              <a:gd name="connsiteX6" fmla="*/ 115562 w 3048457"/>
              <a:gd name="connsiteY6" fmla="*/ 6790067 h 6790067"/>
              <a:gd name="connsiteX7" fmla="*/ 70583 w 3048457"/>
              <a:gd name="connsiteY7" fmla="*/ 6780986 h 6790067"/>
              <a:gd name="connsiteX8" fmla="*/ 0 w 3048457"/>
              <a:gd name="connsiteY8" fmla="*/ 6674501 h 6790067"/>
              <a:gd name="connsiteX9" fmla="*/ 0 w 3048457"/>
              <a:gd name="connsiteY9" fmla="*/ 115567 h 6790067"/>
              <a:gd name="connsiteX10" fmla="*/ 115567 w 3048457"/>
              <a:gd name="connsiteY10" fmla="*/ 0 h 679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48457" h="6790067">
                <a:moveTo>
                  <a:pt x="115567" y="0"/>
                </a:moveTo>
                <a:lnTo>
                  <a:pt x="2932890" y="0"/>
                </a:lnTo>
                <a:cubicBezTo>
                  <a:pt x="2996716" y="0"/>
                  <a:pt x="3048457" y="51741"/>
                  <a:pt x="3048457" y="115567"/>
                </a:cubicBezTo>
                <a:lnTo>
                  <a:pt x="3048457" y="6674501"/>
                </a:lnTo>
                <a:cubicBezTo>
                  <a:pt x="3048457" y="6722371"/>
                  <a:pt x="3019353" y="6763442"/>
                  <a:pt x="2977874" y="6780986"/>
                </a:cubicBezTo>
                <a:lnTo>
                  <a:pt x="2932895" y="6790067"/>
                </a:lnTo>
                <a:lnTo>
                  <a:pt x="115562" y="6790067"/>
                </a:lnTo>
                <a:lnTo>
                  <a:pt x="70583" y="6780986"/>
                </a:lnTo>
                <a:cubicBezTo>
                  <a:pt x="29104" y="6763442"/>
                  <a:pt x="0" y="6722371"/>
                  <a:pt x="0" y="6674501"/>
                </a:cubicBezTo>
                <a:lnTo>
                  <a:pt x="0" y="115567"/>
                </a:lnTo>
                <a:cubicBezTo>
                  <a:pt x="0" y="51741"/>
                  <a:pt x="51741" y="0"/>
                  <a:pt x="115567" y="0"/>
                </a:cubicBezTo>
                <a:close/>
              </a:path>
            </a:pathLst>
          </a:cu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939268-C747-4948-9C1C-DA7B3D93E86F}"/>
              </a:ext>
            </a:extLst>
          </p:cNvPr>
          <p:cNvSpPr/>
          <p:nvPr/>
        </p:nvSpPr>
        <p:spPr>
          <a:xfrm>
            <a:off x="5477110" y="2570415"/>
            <a:ext cx="3303219" cy="2067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6000"/>
              </a:lnSpc>
              <a:spcAft>
                <a:spcPts val="1067"/>
              </a:spcAft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</a:rPr>
              <a:t>Поручение обработки ПДн:</a:t>
            </a: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бухгалтерский аутсорсинг</a:t>
            </a:r>
            <a:r>
              <a:rPr lang="ru-RU" sz="1200" i="1" dirty="0"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  <a:endParaRPr lang="ru-RU" sz="1400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юридический аутсорсинг</a:t>
            </a:r>
            <a:r>
              <a:rPr lang="ru-RU" sz="1200" i="1" dirty="0"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  <a:endParaRPr lang="ru-RU" sz="1400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аутсорсинг кадровых процессов</a:t>
            </a:r>
            <a:r>
              <a:rPr lang="ru-RU" sz="1200" i="1" dirty="0">
                <a:latin typeface="Roboto Light" panose="02000000000000000000" pitchFamily="2" charset="0"/>
                <a:ea typeface="Roboto Light" panose="02000000000000000000" pitchFamily="2" charset="0"/>
              </a:rPr>
              <a:t>;</a:t>
            </a:r>
            <a:endParaRPr lang="ru-RU" sz="1400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180000" lvl="1" indent="-180000">
              <a:spcAft>
                <a:spcPts val="600"/>
              </a:spcAft>
              <a:buClr>
                <a:srgbClr val="FC6400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аутсорсинг ИТ-инфраструктуры (аренда выделенного сервера, </a:t>
            </a:r>
            <a:b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IaaS, PaaS, SaaS</a:t>
            </a: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</a:rPr>
              <a:t>)</a:t>
            </a:r>
            <a:endParaRPr lang="ru-RU" sz="1400" b="1" i="1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6500B0-30DE-421B-A225-9EBC1F57918E}"/>
              </a:ext>
            </a:extLst>
          </p:cNvPr>
          <p:cNvSpPr/>
          <p:nvPr/>
        </p:nvSpPr>
        <p:spPr>
          <a:xfrm>
            <a:off x="1275347" y="2129187"/>
            <a:ext cx="3544982" cy="2900013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E1311-B42E-4613-9AB0-6C57B8885D58}"/>
              </a:ext>
            </a:extLst>
          </p:cNvPr>
          <p:cNvSpPr txBox="1"/>
          <p:nvPr/>
        </p:nvSpPr>
        <p:spPr>
          <a:xfrm>
            <a:off x="3534547" y="2215694"/>
            <a:ext cx="1322142" cy="26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43" dirty="0">
                <a:solidFill>
                  <a:schemeClr val="accent2"/>
                </a:solidFill>
                <a:latin typeface="+mj-lt"/>
              </a:rPr>
              <a:t>Получение услуг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00C632-0B84-406E-96F7-B49FB8FBD8F3}"/>
              </a:ext>
            </a:extLst>
          </p:cNvPr>
          <p:cNvSpPr/>
          <p:nvPr/>
        </p:nvSpPr>
        <p:spPr>
          <a:xfrm>
            <a:off x="5344427" y="2128785"/>
            <a:ext cx="3544982" cy="2900013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05A50A-2E81-45D1-83A9-97EE3A959396}"/>
              </a:ext>
            </a:extLst>
          </p:cNvPr>
          <p:cNvSpPr txBox="1"/>
          <p:nvPr/>
        </p:nvSpPr>
        <p:spPr>
          <a:xfrm>
            <a:off x="7335200" y="2215292"/>
            <a:ext cx="1590569" cy="26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143" dirty="0">
                <a:solidFill>
                  <a:schemeClr val="accent2"/>
                </a:solidFill>
                <a:latin typeface="+mj-lt"/>
              </a:rPr>
              <a:t>Аутсорсинг процессов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B80C10A-B3B6-4DDF-9E9A-326000FB5D56}"/>
              </a:ext>
            </a:extLst>
          </p:cNvPr>
          <p:cNvGrpSpPr/>
          <p:nvPr/>
        </p:nvGrpSpPr>
        <p:grpSpPr>
          <a:xfrm>
            <a:off x="8157946" y="4396287"/>
            <a:ext cx="726183" cy="540410"/>
            <a:chOff x="6124702" y="4804605"/>
            <a:chExt cx="726183" cy="540410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AE4B28E-DE4F-4D8F-ADE2-25B17D8A3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702" y="5024637"/>
              <a:ext cx="320378" cy="32037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4DA449-E26B-4253-AB36-80226C8ED5C1}"/>
                </a:ext>
              </a:extLst>
            </p:cNvPr>
            <p:cNvSpPr txBox="1"/>
            <p:nvPr/>
          </p:nvSpPr>
          <p:spPr>
            <a:xfrm>
              <a:off x="6344015" y="4804605"/>
              <a:ext cx="5068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latin typeface="+mj-lt"/>
                </a:rPr>
                <a:t>???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46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F666255B-7704-45E6-93DE-F3DD61B85EC0}"/>
              </a:ext>
            </a:extLst>
          </p:cNvPr>
          <p:cNvSpPr/>
          <p:nvPr/>
        </p:nvSpPr>
        <p:spPr>
          <a:xfrm>
            <a:off x="3973000" y="5403858"/>
            <a:ext cx="1379922" cy="49482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400" dirty="0">
                <a:solidFill>
                  <a:schemeClr val="bg1"/>
                </a:solidFill>
                <a:latin typeface="+mj-lt"/>
                <a:ea typeface="IngoStem" panose="020B0503020203020204" pitchFamily="34" charset="-52"/>
              </a:rPr>
              <a:t>Субъекты ПДн</a:t>
            </a:r>
          </a:p>
        </p:txBody>
      </p:sp>
      <p:cxnSp>
        <p:nvCxnSpPr>
          <p:cNvPr id="39" name="Соединитель: уступ 38">
            <a:extLst>
              <a:ext uri="{FF2B5EF4-FFF2-40B4-BE49-F238E27FC236}">
                <a16:creationId xmlns:a16="http://schemas.microsoft.com/office/drawing/2014/main" id="{DAB6D223-CE4A-4AB2-9736-1B1CD1802FA5}"/>
              </a:ext>
            </a:extLst>
          </p:cNvPr>
          <p:cNvCxnSpPr>
            <a:cxnSpLocks/>
            <a:endCxn id="26" idx="1"/>
          </p:cNvCxnSpPr>
          <p:nvPr/>
        </p:nvCxnSpPr>
        <p:spPr>
          <a:xfrm rot="16200000" flipH="1">
            <a:off x="1739949" y="3418220"/>
            <a:ext cx="2521256" cy="1944845"/>
          </a:xfrm>
          <a:prstGeom prst="bentConnector2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Соединитель: уступ 54">
            <a:extLst>
              <a:ext uri="{FF2B5EF4-FFF2-40B4-BE49-F238E27FC236}">
                <a16:creationId xmlns:a16="http://schemas.microsoft.com/office/drawing/2014/main" id="{CD7E1337-CF75-43A8-B613-FED5A851DC36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2318444" y="3143375"/>
            <a:ext cx="1667677" cy="557032"/>
          </a:xfrm>
          <a:prstGeom prst="bentConnector3">
            <a:avLst>
              <a:gd name="adj1" fmla="val -119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: скругленные углы 98">
            <a:extLst>
              <a:ext uri="{FF2B5EF4-FFF2-40B4-BE49-F238E27FC236}">
                <a16:creationId xmlns:a16="http://schemas.microsoft.com/office/drawing/2014/main" id="{2621CE2E-7B18-418C-92C7-B07297DDDB2D}"/>
              </a:ext>
            </a:extLst>
          </p:cNvPr>
          <p:cNvSpPr/>
          <p:nvPr/>
        </p:nvSpPr>
        <p:spPr>
          <a:xfrm>
            <a:off x="261944" y="4228235"/>
            <a:ext cx="1652543" cy="642941"/>
          </a:xfrm>
          <a:prstGeom prst="round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600" dirty="0">
                <a:solidFill>
                  <a:schemeClr val="bg1"/>
                </a:solidFill>
                <a:latin typeface="+mj-lt"/>
                <a:ea typeface="IngoStem" panose="020B0503020203020204" pitchFamily="34" charset="-52"/>
              </a:rPr>
              <a:t>Оператор ПДн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2595CCB9-54B2-4DC8-B89E-53241E197028}"/>
              </a:ext>
            </a:extLst>
          </p:cNvPr>
          <p:cNvSpPr/>
          <p:nvPr/>
        </p:nvSpPr>
        <p:spPr>
          <a:xfrm>
            <a:off x="3986121" y="3432180"/>
            <a:ext cx="1378838" cy="53645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400" dirty="0">
                <a:solidFill>
                  <a:schemeClr val="accent3"/>
                </a:solidFill>
                <a:ea typeface="IngoStem" panose="020B0503020203020204" pitchFamily="34" charset="-52"/>
              </a:rPr>
              <a:t>Контрагент</a:t>
            </a:r>
            <a:endParaRPr lang="ru-RU" sz="1400" dirty="0">
              <a:solidFill>
                <a:schemeClr val="accent3"/>
              </a:solidFill>
              <a:latin typeface="+mj-lt"/>
              <a:ea typeface="IngoStem" panose="020B0503020203020204" pitchFamily="34" charset="-52"/>
            </a:endParaRPr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51AC105B-0461-460E-A86A-FA57D4915DD8}"/>
              </a:ext>
            </a:extLst>
          </p:cNvPr>
          <p:cNvSpPr/>
          <p:nvPr/>
        </p:nvSpPr>
        <p:spPr>
          <a:xfrm>
            <a:off x="3986121" y="2310102"/>
            <a:ext cx="1378838" cy="58242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400" dirty="0">
                <a:solidFill>
                  <a:schemeClr val="accent3"/>
                </a:solidFill>
                <a:latin typeface="+mj-lt"/>
                <a:ea typeface="IngoStem" panose="020B0503020203020204" pitchFamily="34" charset="-52"/>
              </a:rPr>
              <a:t>Контрагент</a:t>
            </a:r>
          </a:p>
        </p:txBody>
      </p:sp>
      <p:cxnSp>
        <p:nvCxnSpPr>
          <p:cNvPr id="57" name="Соединитель: уступ 56">
            <a:extLst>
              <a:ext uri="{FF2B5EF4-FFF2-40B4-BE49-F238E27FC236}">
                <a16:creationId xmlns:a16="http://schemas.microsoft.com/office/drawing/2014/main" id="{2FBE39C9-665C-4970-82CD-0A4FB598D934}"/>
              </a:ext>
            </a:extLst>
          </p:cNvPr>
          <p:cNvCxnSpPr>
            <a:cxnSpLocks/>
            <a:stCxn id="27" idx="3"/>
            <a:endCxn id="87" idx="1"/>
          </p:cNvCxnSpPr>
          <p:nvPr/>
        </p:nvCxnSpPr>
        <p:spPr>
          <a:xfrm flipV="1">
            <a:off x="5364959" y="3699800"/>
            <a:ext cx="1171530" cy="607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680EB964-8933-4DC0-A4C8-3BB35E743310}"/>
              </a:ext>
            </a:extLst>
          </p:cNvPr>
          <p:cNvSpPr/>
          <p:nvPr/>
        </p:nvSpPr>
        <p:spPr>
          <a:xfrm>
            <a:off x="6536489" y="3431573"/>
            <a:ext cx="1531152" cy="53645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43"/>
              </a:lnSpc>
            </a:pPr>
            <a:r>
              <a:rPr lang="ru-RU" sz="1400" dirty="0">
                <a:solidFill>
                  <a:schemeClr val="accent3"/>
                </a:solidFill>
                <a:ea typeface="IngoStem" panose="020B0503020203020204" pitchFamily="34" charset="-52"/>
              </a:rPr>
              <a:t>Контрагент</a:t>
            </a:r>
            <a:endParaRPr lang="ru-RU" sz="1400" dirty="0">
              <a:solidFill>
                <a:schemeClr val="accent3"/>
              </a:solidFill>
              <a:latin typeface="+mj-lt"/>
              <a:ea typeface="IngoStem" panose="020B0503020203020204" pitchFamily="34" charset="-52"/>
            </a:endParaRPr>
          </a:p>
        </p:txBody>
      </p:sp>
      <p:sp>
        <p:nvSpPr>
          <p:cNvPr id="219" name="Прямоугольник 218">
            <a:extLst>
              <a:ext uri="{FF2B5EF4-FFF2-40B4-BE49-F238E27FC236}">
                <a16:creationId xmlns:a16="http://schemas.microsoft.com/office/drawing/2014/main" id="{20B3E33E-7EC3-48F3-91FD-B83A7172A6EE}"/>
              </a:ext>
            </a:extLst>
          </p:cNvPr>
          <p:cNvSpPr/>
          <p:nvPr/>
        </p:nvSpPr>
        <p:spPr>
          <a:xfrm>
            <a:off x="3789257" y="1831232"/>
            <a:ext cx="4429745" cy="2321111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DD0FE39-7353-452A-83CA-09BDE1523DDD}"/>
              </a:ext>
            </a:extLst>
          </p:cNvPr>
          <p:cNvSpPr txBox="1"/>
          <p:nvPr/>
        </p:nvSpPr>
        <p:spPr>
          <a:xfrm>
            <a:off x="3889786" y="1888139"/>
            <a:ext cx="979755" cy="2682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143" dirty="0">
                <a:solidFill>
                  <a:schemeClr val="accent1"/>
                </a:solidFill>
                <a:latin typeface="+mj-lt"/>
              </a:rPr>
              <a:t>Контрагенты</a:t>
            </a:r>
          </a:p>
        </p:txBody>
      </p:sp>
      <p:cxnSp>
        <p:nvCxnSpPr>
          <p:cNvPr id="123" name="Соединитель: уступ 122">
            <a:extLst>
              <a:ext uri="{FF2B5EF4-FFF2-40B4-BE49-F238E27FC236}">
                <a16:creationId xmlns:a16="http://schemas.microsoft.com/office/drawing/2014/main" id="{A5721C5C-B6EC-48A8-BFBF-31D40FDF1BC2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2318444" y="2601316"/>
            <a:ext cx="1667677" cy="542059"/>
          </a:xfrm>
          <a:prstGeom prst="bentConnector3">
            <a:avLst>
              <a:gd name="adj1" fmla="val -119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Соединитель: уступ 126">
            <a:extLst>
              <a:ext uri="{FF2B5EF4-FFF2-40B4-BE49-F238E27FC236}">
                <a16:creationId xmlns:a16="http://schemas.microsoft.com/office/drawing/2014/main" id="{9D8B6E9D-7DB8-436D-AA75-2E47274C1E1C}"/>
              </a:ext>
            </a:extLst>
          </p:cNvPr>
          <p:cNvCxnSpPr>
            <a:cxnSpLocks/>
            <a:stCxn id="99" idx="3"/>
          </p:cNvCxnSpPr>
          <p:nvPr/>
        </p:nvCxnSpPr>
        <p:spPr>
          <a:xfrm flipV="1">
            <a:off x="1914487" y="4549705"/>
            <a:ext cx="105660" cy="1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DCC2EE00-2158-4B25-9880-8E12CA713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7" y="4985752"/>
            <a:ext cx="793360" cy="446265"/>
          </a:xfrm>
          <a:prstGeom prst="rect">
            <a:avLst/>
          </a:prstGeom>
        </p:spPr>
      </p:pic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E791A729-CF39-4A76-9464-57E2E02A9E2F}"/>
              </a:ext>
            </a:extLst>
          </p:cNvPr>
          <p:cNvGrpSpPr/>
          <p:nvPr/>
        </p:nvGrpSpPr>
        <p:grpSpPr>
          <a:xfrm>
            <a:off x="4471292" y="4987065"/>
            <a:ext cx="1084647" cy="446265"/>
            <a:chOff x="5635509" y="5447753"/>
            <a:chExt cx="1084647" cy="446265"/>
          </a:xfrm>
        </p:grpSpPr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0D998DDE-1542-4A29-A8AD-6A9D2595C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509" y="5447753"/>
              <a:ext cx="793360" cy="446265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33711489-D4E6-463D-91EC-29A908756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796" y="5447753"/>
              <a:ext cx="793360" cy="446265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05709D2F-BED8-4D5A-8C6E-D3D2F0519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192" y="3037079"/>
            <a:ext cx="373154" cy="373154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74FFAEA-4CCE-473A-97DB-E86534519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113" y="3720425"/>
            <a:ext cx="457178" cy="457178"/>
          </a:xfrm>
          <a:prstGeom prst="rect">
            <a:avLst/>
          </a:prstGeom>
        </p:spPr>
      </p:pic>
      <p:cxnSp>
        <p:nvCxnSpPr>
          <p:cNvPr id="168" name="Соединитель: уступ 167">
            <a:extLst>
              <a:ext uri="{FF2B5EF4-FFF2-40B4-BE49-F238E27FC236}">
                <a16:creationId xmlns:a16="http://schemas.microsoft.com/office/drawing/2014/main" id="{24726B9C-DDA8-403F-A830-00392A9612FA}"/>
              </a:ext>
            </a:extLst>
          </p:cNvPr>
          <p:cNvCxnSpPr>
            <a:cxnSpLocks/>
          </p:cNvCxnSpPr>
          <p:nvPr/>
        </p:nvCxnSpPr>
        <p:spPr>
          <a:xfrm flipV="1">
            <a:off x="2020147" y="3130015"/>
            <a:ext cx="298297" cy="615"/>
          </a:xfrm>
          <a:prstGeom prst="bentConnector3">
            <a:avLst>
              <a:gd name="adj1" fmla="val 50000"/>
            </a:avLst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9" name="Рисунок 188">
            <a:extLst>
              <a:ext uri="{FF2B5EF4-FFF2-40B4-BE49-F238E27FC236}">
                <a16:creationId xmlns:a16="http://schemas.microsoft.com/office/drawing/2014/main" id="{AEACC331-69F8-4B80-8335-AEAB14C5C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69" y="3037079"/>
            <a:ext cx="373154" cy="373154"/>
          </a:xfrm>
          <a:prstGeom prst="rect">
            <a:avLst/>
          </a:prstGeom>
        </p:spPr>
      </p:pic>
      <p:pic>
        <p:nvPicPr>
          <p:cNvPr id="190" name="Рисунок 189">
            <a:extLst>
              <a:ext uri="{FF2B5EF4-FFF2-40B4-BE49-F238E27FC236}">
                <a16:creationId xmlns:a16="http://schemas.microsoft.com/office/drawing/2014/main" id="{A6BC169B-E6C5-4E94-A247-0031FACE7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36" y="1939815"/>
            <a:ext cx="357810" cy="35781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7E7A3C0-D428-4B52-B480-FAECB320E5ED}"/>
              </a:ext>
            </a:extLst>
          </p:cNvPr>
          <p:cNvSpPr txBox="1"/>
          <p:nvPr/>
        </p:nvSpPr>
        <p:spPr>
          <a:xfrm>
            <a:off x="5269023" y="4815494"/>
            <a:ext cx="50687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+mj-lt"/>
              </a:rPr>
              <a:t>???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9D5B53E-84F2-4642-B5D8-5EF619D1F733}"/>
              </a:ext>
            </a:extLst>
          </p:cNvPr>
          <p:cNvGrpSpPr/>
          <p:nvPr/>
        </p:nvGrpSpPr>
        <p:grpSpPr>
          <a:xfrm>
            <a:off x="5739470" y="3105275"/>
            <a:ext cx="726183" cy="540410"/>
            <a:chOff x="6124702" y="4804605"/>
            <a:chExt cx="726183" cy="54041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FAD598E-638B-4CF8-B615-B400AAC27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702" y="5024637"/>
              <a:ext cx="320378" cy="32037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6D6A6E5-5A9C-4B3B-9F39-82E868ADAEB3}"/>
                </a:ext>
              </a:extLst>
            </p:cNvPr>
            <p:cNvSpPr txBox="1"/>
            <p:nvPr/>
          </p:nvSpPr>
          <p:spPr>
            <a:xfrm>
              <a:off x="6344015" y="4804605"/>
              <a:ext cx="5068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latin typeface="+mj-lt"/>
                </a:rPr>
                <a:t>???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9872FFA8-3C2C-42E5-9FC8-1E7653FD8FCC}"/>
              </a:ext>
            </a:extLst>
          </p:cNvPr>
          <p:cNvGrpSpPr/>
          <p:nvPr/>
        </p:nvGrpSpPr>
        <p:grpSpPr>
          <a:xfrm>
            <a:off x="2890286" y="3104434"/>
            <a:ext cx="726183" cy="540410"/>
            <a:chOff x="6124702" y="4804605"/>
            <a:chExt cx="726183" cy="540410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7D246DB0-7B20-4C56-AB8E-52328D23F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702" y="5024637"/>
              <a:ext cx="320378" cy="32037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30F4940-612B-4F75-AEE5-A9CC7EB08995}"/>
                </a:ext>
              </a:extLst>
            </p:cNvPr>
            <p:cNvSpPr txBox="1"/>
            <p:nvPr/>
          </p:nvSpPr>
          <p:spPr>
            <a:xfrm>
              <a:off x="6344015" y="4804605"/>
              <a:ext cx="5068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latin typeface="+mj-lt"/>
                </a:rPr>
                <a:t>???</a:t>
              </a: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E16C01EE-8915-40BC-B383-966D3548B507}"/>
              </a:ext>
            </a:extLst>
          </p:cNvPr>
          <p:cNvGrpSpPr/>
          <p:nvPr/>
        </p:nvGrpSpPr>
        <p:grpSpPr>
          <a:xfrm>
            <a:off x="2864026" y="2008189"/>
            <a:ext cx="726183" cy="540410"/>
            <a:chOff x="6124702" y="4804605"/>
            <a:chExt cx="726183" cy="540410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9098587B-EDF4-4720-89F8-7AC1796F0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702" y="5024637"/>
              <a:ext cx="320378" cy="320378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E574547-74F0-4E1E-B43E-2E74F7F906C0}"/>
                </a:ext>
              </a:extLst>
            </p:cNvPr>
            <p:cNvSpPr txBox="1"/>
            <p:nvPr/>
          </p:nvSpPr>
          <p:spPr>
            <a:xfrm>
              <a:off x="6344015" y="4804605"/>
              <a:ext cx="5068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rgbClr val="C00000"/>
                  </a:solidFill>
                  <a:latin typeface="+mj-lt"/>
                </a:rPr>
                <a:t>???</a:t>
              </a:r>
            </a:p>
          </p:txBody>
        </p:sp>
      </p:grp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94ED7005-E886-4A81-9F6E-FD8F59E66067}"/>
              </a:ext>
            </a:extLst>
          </p:cNvPr>
          <p:cNvSpPr/>
          <p:nvPr/>
        </p:nvSpPr>
        <p:spPr>
          <a:xfrm>
            <a:off x="8650710" y="4225855"/>
            <a:ext cx="3200089" cy="1547290"/>
          </a:xfrm>
          <a:prstGeom prst="roundRect">
            <a:avLst/>
          </a:prstGeom>
          <a:solidFill>
            <a:schemeClr val="accent1">
              <a:alpha val="16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214048F8-2A66-475C-80CC-8421BD9BA980}"/>
              </a:ext>
            </a:extLst>
          </p:cNvPr>
          <p:cNvSpPr/>
          <p:nvPr/>
        </p:nvSpPr>
        <p:spPr>
          <a:xfrm>
            <a:off x="8650710" y="1752085"/>
            <a:ext cx="3200089" cy="1725264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6717E07-F801-4B5E-8E3E-4B9402C0B1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65" y="3457185"/>
            <a:ext cx="695995" cy="771050"/>
          </a:xfrm>
          <a:prstGeom prst="rect">
            <a:avLst/>
          </a:prstGeom>
        </p:spPr>
      </p:pic>
      <p:sp>
        <p:nvSpPr>
          <p:cNvPr id="56" name="Text Placeholder 9">
            <a:extLst>
              <a:ext uri="{FF2B5EF4-FFF2-40B4-BE49-F238E27FC236}">
                <a16:creationId xmlns:a16="http://schemas.microsoft.com/office/drawing/2014/main" id="{CB36FC43-1E81-412E-88B3-BC5A5E283C70}"/>
              </a:ext>
            </a:extLst>
          </p:cNvPr>
          <p:cNvSpPr txBox="1">
            <a:spLocks/>
          </p:cNvSpPr>
          <p:nvPr/>
        </p:nvSpPr>
        <p:spPr>
          <a:xfrm>
            <a:off x="8800559" y="4443444"/>
            <a:ext cx="2954356" cy="11096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indent="0" defTabSz="87101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29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653265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2286"/>
            </a:lvl2pPr>
            <a:lvl3pPr marL="108877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905"/>
            </a:lvl3pPr>
            <a:lvl4pPr marL="152428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4pPr>
            <a:lvl5pPr marL="195979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5pPr>
            <a:lvl6pPr marL="239530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6pPr>
            <a:lvl7pPr marL="283081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7pPr>
            <a:lvl8pPr marL="3266323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8pPr>
            <a:lvl9pPr marL="3701833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9pPr>
          </a:lstStyle>
          <a:p>
            <a:r>
              <a:rPr lang="ru-RU" sz="1400" b="1" dirty="0"/>
              <a:t>Утечкой ПДн </a:t>
            </a:r>
            <a:r>
              <a:rPr lang="ru-RU" sz="1400" dirty="0"/>
              <a:t>потенциально может быть признана даже </a:t>
            </a:r>
            <a:r>
              <a:rPr lang="ru-RU" sz="1400" b="1" dirty="0"/>
              <a:t>передача ПДн третьему лицу без </a:t>
            </a:r>
            <a:r>
              <a:rPr lang="ru-RU" sz="1400" dirty="0"/>
              <a:t>должным образом оформленного </a:t>
            </a:r>
            <a:r>
              <a:rPr lang="ru-RU" sz="1400" b="1" dirty="0"/>
              <a:t>согласия</a:t>
            </a:r>
            <a:r>
              <a:rPr lang="ru-RU" sz="1400" dirty="0"/>
              <a:t> субъекта ПДн на такую передачу</a:t>
            </a:r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48D5BAF1-2E39-4986-8BDE-339F1BBAF061}"/>
              </a:ext>
            </a:extLst>
          </p:cNvPr>
          <p:cNvSpPr txBox="1">
            <a:spLocks/>
          </p:cNvSpPr>
          <p:nvPr/>
        </p:nvSpPr>
        <p:spPr>
          <a:xfrm>
            <a:off x="8818153" y="2109297"/>
            <a:ext cx="2908821" cy="12720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indent="0" defTabSz="87101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29" b="0" i="0"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653265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2286"/>
            </a:lvl2pPr>
            <a:lvl3pPr marL="108877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905"/>
            </a:lvl3pPr>
            <a:lvl4pPr marL="152428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4pPr>
            <a:lvl5pPr marL="195979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5pPr>
            <a:lvl6pPr marL="239530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6pPr>
            <a:lvl7pPr marL="2830814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7pPr>
            <a:lvl8pPr marL="3266323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8pPr>
            <a:lvl9pPr marL="3701833" indent="-217755" defTabSz="871019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/>
            </a:lvl9pPr>
          </a:lstStyle>
          <a:p>
            <a:r>
              <a:rPr lang="ru-RU" sz="1400" i="1" dirty="0"/>
              <a:t>«Действия (бездействие) оператора, повлекшие </a:t>
            </a:r>
            <a:r>
              <a:rPr lang="ru-RU" sz="1400" b="1" i="1" dirty="0"/>
              <a:t>неправомерную передачу </a:t>
            </a:r>
            <a:r>
              <a:rPr lang="ru-RU" sz="1400" i="1" dirty="0"/>
              <a:t>(предоставление, распространение, доступ) информации, включающей персональные данные».</a:t>
            </a:r>
          </a:p>
        </p:txBody>
      </p:sp>
      <p:sp>
        <p:nvSpPr>
          <p:cNvPr id="59" name="Text Placeholder 9">
            <a:extLst>
              <a:ext uri="{FF2B5EF4-FFF2-40B4-BE49-F238E27FC236}">
                <a16:creationId xmlns:a16="http://schemas.microsoft.com/office/drawing/2014/main" id="{C7055488-5C0C-45F1-B014-45DF1ACD5E8C}"/>
              </a:ext>
            </a:extLst>
          </p:cNvPr>
          <p:cNvSpPr txBox="1">
            <a:spLocks/>
          </p:cNvSpPr>
          <p:nvPr/>
        </p:nvSpPr>
        <p:spPr>
          <a:xfrm>
            <a:off x="8844384" y="1799348"/>
            <a:ext cx="2856358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ru-RU" sz="1429" b="0" i="0" u="none" strike="noStrike" kern="1200" cap="none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87101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5304" indent="-217755" algn="l" defTabSz="871019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30814" indent="-217755" algn="l" defTabSz="871019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66323" indent="-217755" algn="l" defTabSz="871019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01833" indent="-217755" algn="l" defTabSz="871019" rtl="0" eaLnBrk="1" latinLnBrk="0" hangingPunct="1">
              <a:lnSpc>
                <a:spcPct val="90000"/>
              </a:lnSpc>
              <a:spcBef>
                <a:spcPts val="476"/>
              </a:spcBef>
              <a:buFont typeface="Arial" panose="020B0604020202020204" pitchFamily="34" charset="0"/>
              <a:buChar char="•"/>
              <a:defRPr sz="17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/>
              <a:t>Ч. 11-18 ст.13.11 КоАП РФ: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7CFABDD1-E430-4BDD-B86F-8EC7B7481D07}"/>
              </a:ext>
            </a:extLst>
          </p:cNvPr>
          <p:cNvSpPr/>
          <p:nvPr/>
        </p:nvSpPr>
        <p:spPr>
          <a:xfrm>
            <a:off x="3789256" y="4815493"/>
            <a:ext cx="4429745" cy="1205417"/>
          </a:xfrm>
          <a:prstGeom prst="rect">
            <a:avLst/>
          </a:prstGeom>
          <a:noFill/>
          <a:ln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0B6A25EF-8562-4EE2-B131-CBC8D910E547}"/>
              </a:ext>
            </a:extLst>
          </p:cNvPr>
          <p:cNvSpPr/>
          <p:nvPr/>
        </p:nvSpPr>
        <p:spPr>
          <a:xfrm>
            <a:off x="2140816" y="2993560"/>
            <a:ext cx="6241685" cy="1403997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B231DD2-33FA-4084-94F1-1648367A6B2A}"/>
              </a:ext>
            </a:extLst>
          </p:cNvPr>
          <p:cNvSpPr/>
          <p:nvPr/>
        </p:nvSpPr>
        <p:spPr>
          <a:xfrm>
            <a:off x="2140816" y="1571780"/>
            <a:ext cx="6241685" cy="1369132"/>
          </a:xfrm>
          <a:prstGeom prst="rect">
            <a:avLst/>
          </a:prstGeom>
          <a:noFill/>
          <a:ln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15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ADAFF02-9480-40A3-ADC3-499B75C65C9B}"/>
              </a:ext>
            </a:extLst>
          </p:cNvPr>
          <p:cNvSpPr txBox="1"/>
          <p:nvPr/>
        </p:nvSpPr>
        <p:spPr>
          <a:xfrm>
            <a:off x="2116383" y="4147091"/>
            <a:ext cx="1568058" cy="2682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143" dirty="0">
                <a:solidFill>
                  <a:schemeClr val="accent2"/>
                </a:solidFill>
                <a:latin typeface="+mj-lt"/>
              </a:rPr>
              <a:t>Аутсорсинг процессов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6F1E79-F6DE-4E74-BF1B-2F783CDD717F}"/>
              </a:ext>
            </a:extLst>
          </p:cNvPr>
          <p:cNvSpPr txBox="1"/>
          <p:nvPr/>
        </p:nvSpPr>
        <p:spPr>
          <a:xfrm>
            <a:off x="2104352" y="1545578"/>
            <a:ext cx="1218603" cy="26821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143" dirty="0">
                <a:solidFill>
                  <a:schemeClr val="accent2"/>
                </a:solidFill>
                <a:latin typeface="+mj-lt"/>
              </a:rPr>
              <a:t>Получение услуг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E0E56F5-D2C1-4B50-9AC8-A9A9366A8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49" name="Title 6">
            <a:extLst>
              <a:ext uri="{FF2B5EF4-FFF2-40B4-BE49-F238E27FC236}">
                <a16:creationId xmlns:a16="http://schemas.microsoft.com/office/drawing/2014/main" id="{C4CE323D-4C48-4C28-87BC-8F67A4115B23}"/>
              </a:ext>
            </a:extLst>
          </p:cNvPr>
          <p:cNvSpPr txBox="1">
            <a:spLocks/>
          </p:cNvSpPr>
          <p:nvPr/>
        </p:nvSpPr>
        <p:spPr>
          <a:xfrm>
            <a:off x="1567543" y="514399"/>
            <a:ext cx="10138873" cy="8443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algn="l" defTabSz="87101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48" b="0" i="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2800" dirty="0"/>
              <a:t>ПЕРЕДАЧА </a:t>
            </a:r>
            <a:r>
              <a:rPr lang="en-US" sz="2800" dirty="0"/>
              <a:t>vs</a:t>
            </a:r>
            <a:r>
              <a:rPr lang="ru-RU" sz="2800" dirty="0"/>
              <a:t> ПОРУЧЕНИЕ ОБРАБОТКИ</a:t>
            </a:r>
          </a:p>
        </p:txBody>
      </p:sp>
    </p:spTree>
    <p:extLst>
      <p:ext uri="{BB962C8B-B14F-4D97-AF65-F5344CB8AC3E}">
        <p14:creationId xmlns:p14="http://schemas.microsoft.com/office/powerpoint/2010/main" val="3757645105"/>
      </p:ext>
    </p:extLst>
  </p:cSld>
  <p:clrMapOvr>
    <a:masterClrMapping/>
  </p:clrMapOvr>
</p:sld>
</file>

<file path=ppt/theme/theme1.xml><?xml version="1.0" encoding="utf-8"?>
<a:theme xmlns:a="http://schemas.openxmlformats.org/drawingml/2006/main" name="Май 2024">
  <a:themeElements>
    <a:clrScheme name="Angara Security 2024">
      <a:dk1>
        <a:srgbClr val="000000"/>
      </a:dk1>
      <a:lt1>
        <a:srgbClr val="F3F3F3"/>
      </a:lt1>
      <a:dk2>
        <a:srgbClr val="FFFFFF"/>
      </a:dk2>
      <a:lt2>
        <a:srgbClr val="F1EAE7"/>
      </a:lt2>
      <a:accent1>
        <a:srgbClr val="FF6400"/>
      </a:accent1>
      <a:accent2>
        <a:srgbClr val="97ACBB"/>
      </a:accent2>
      <a:accent3>
        <a:srgbClr val="003633"/>
      </a:accent3>
      <a:accent4>
        <a:srgbClr val="FF6400"/>
      </a:accent4>
      <a:accent5>
        <a:srgbClr val="FF6400"/>
      </a:accent5>
      <a:accent6>
        <a:srgbClr val="FF6400"/>
      </a:accent6>
      <a:hlink>
        <a:srgbClr val="FF6400"/>
      </a:hlink>
      <a:folHlink>
        <a:srgbClr val="FF6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Май 2024">
  <a:themeElements>
    <a:clrScheme name="Angara Security 2024">
      <a:dk1>
        <a:srgbClr val="000000"/>
      </a:dk1>
      <a:lt1>
        <a:srgbClr val="F3F3F3"/>
      </a:lt1>
      <a:dk2>
        <a:srgbClr val="FFFFFF"/>
      </a:dk2>
      <a:lt2>
        <a:srgbClr val="F1EAE7"/>
      </a:lt2>
      <a:accent1>
        <a:srgbClr val="FF6400"/>
      </a:accent1>
      <a:accent2>
        <a:srgbClr val="97ACBB"/>
      </a:accent2>
      <a:accent3>
        <a:srgbClr val="003633"/>
      </a:accent3>
      <a:accent4>
        <a:srgbClr val="FF6400"/>
      </a:accent4>
      <a:accent5>
        <a:srgbClr val="FF6400"/>
      </a:accent5>
      <a:accent6>
        <a:srgbClr val="FF6400"/>
      </a:accent6>
      <a:hlink>
        <a:srgbClr val="FF6400"/>
      </a:hlink>
      <a:folHlink>
        <a:srgbClr val="FF6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8339</TotalTime>
  <Words>913</Words>
  <Application>Microsoft Office PowerPoint</Application>
  <PresentationFormat>Широкоэкранный</PresentationFormat>
  <Paragraphs>206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7" baseType="lpstr">
      <vt:lpstr>Arial</vt:lpstr>
      <vt:lpstr>Helvetica</vt:lpstr>
      <vt:lpstr>Montserrat</vt:lpstr>
      <vt:lpstr>Times New Roman</vt:lpstr>
      <vt:lpstr>Helvetica Neue</vt:lpstr>
      <vt:lpstr>Aptos Display</vt:lpstr>
      <vt:lpstr>Roboto</vt:lpstr>
      <vt:lpstr>Wingdings</vt:lpstr>
      <vt:lpstr>IngoStem</vt:lpstr>
      <vt:lpstr>Roboto Light</vt:lpstr>
      <vt:lpstr>Aptos</vt:lpstr>
      <vt:lpstr>Май 2024</vt:lpstr>
      <vt:lpstr>1_Май 2024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ЗАКОН ОТ 27.07.2006 N 152-ФЗ  «О ПЕРСОНАЛЬНЫХ ДАННЫХ»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Dima Gusev</dc:creator>
  <cp:lastModifiedBy>Хонин Александр</cp:lastModifiedBy>
  <cp:revision>203</cp:revision>
  <dcterms:created xsi:type="dcterms:W3CDTF">2024-09-24T13:50:33Z</dcterms:created>
  <dcterms:modified xsi:type="dcterms:W3CDTF">2025-10-06T16:34:03Z</dcterms:modified>
</cp:coreProperties>
</file>