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26" r:id="rId2"/>
    <p:sldMasterId id="2147483732" r:id="rId3"/>
  </p:sldMasterIdLst>
  <p:notesMasterIdLst>
    <p:notesMasterId r:id="rId16"/>
  </p:notesMasterIdLst>
  <p:handoutMasterIdLst>
    <p:handoutMasterId r:id="rId17"/>
  </p:handoutMasterIdLst>
  <p:sldIdLst>
    <p:sldId id="260" r:id="rId4"/>
    <p:sldId id="261" r:id="rId5"/>
    <p:sldId id="266" r:id="rId6"/>
    <p:sldId id="284" r:id="rId7"/>
    <p:sldId id="282" r:id="rId8"/>
    <p:sldId id="285" r:id="rId9"/>
    <p:sldId id="287" r:id="rId10"/>
    <p:sldId id="279" r:id="rId11"/>
    <p:sldId id="276" r:id="rId12"/>
    <p:sldId id="278" r:id="rId13"/>
    <p:sldId id="286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FC6474-47A0-4EDF-A996-6E1A9618C275}">
          <p14:sldIdLst>
            <p14:sldId id="260"/>
            <p14:sldId id="261"/>
            <p14:sldId id="266"/>
            <p14:sldId id="284"/>
            <p14:sldId id="282"/>
            <p14:sldId id="285"/>
            <p14:sldId id="287"/>
            <p14:sldId id="279"/>
            <p14:sldId id="276"/>
            <p14:sldId id="278"/>
            <p14:sldId id="286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pos="21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C3FF"/>
    <a:srgbClr val="EC1C24"/>
    <a:srgbClr val="767776"/>
    <a:srgbClr val="00B050"/>
    <a:srgbClr val="6ED29B"/>
    <a:srgbClr val="E6E6E6"/>
    <a:srgbClr val="0074BC"/>
    <a:srgbClr val="00835A"/>
    <a:srgbClr val="0062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3506" autoAdjust="0"/>
  </p:normalViewPr>
  <p:slideViewPr>
    <p:cSldViewPr snapToGrid="0">
      <p:cViewPr varScale="1">
        <p:scale>
          <a:sx n="94" d="100"/>
          <a:sy n="94" d="100"/>
        </p:scale>
        <p:origin x="130" y="293"/>
      </p:cViewPr>
      <p:guideLst>
        <p:guide pos="21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7DECE-E073-4B88-B27F-08C80D29AA8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7D2B8-3791-4520-82F6-D844CF087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3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7AAC5-1214-496F-A7DF-9B71002A18B5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F3EA9-AFC6-4F49-95F1-E6DE45E8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8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/>
              <a:t>1. Почему в АБИСС решили разработать такие рекомендации, какую задачу они решают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3EA9-AFC6-4F49-95F1-E6DE45E837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/>
              <a:t>1. Почему в АБИСС решили разработать такие рекомендации, какую задачу они решают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3EA9-AFC6-4F49-95F1-E6DE45E837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5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2. Как они  решают бизнес-задачи и  задачи ИБ, в том числе помогают соответствовать требованиям регуляторов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3EA9-AFC6-4F49-95F1-E6DE45E837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smtClean="0"/>
              <a:t>2. Что входит в рекомендации: кратко</a:t>
            </a:r>
          </a:p>
          <a:p>
            <a:r>
              <a:rPr lang="ru-RU" sz="900" dirty="0" smtClean="0"/>
              <a:t>2.1 Жизненный цикл  с этапами</a:t>
            </a:r>
          </a:p>
          <a:p>
            <a:r>
              <a:rPr lang="ru-RU" sz="900" dirty="0" smtClean="0"/>
              <a:t>2.2 Методики оценки ИБ подрядчика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3EA9-AFC6-4F49-95F1-E6DE45E837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smtClean="0"/>
              <a:t>2. Что входит в рекомендации: кратко</a:t>
            </a:r>
          </a:p>
          <a:p>
            <a:r>
              <a:rPr lang="ru-RU" sz="900" dirty="0" smtClean="0"/>
              <a:t>2.1 Жизненный цикл  с этапами</a:t>
            </a:r>
          </a:p>
          <a:p>
            <a:r>
              <a:rPr lang="ru-RU" sz="900" dirty="0" smtClean="0"/>
              <a:t>2.2 Методики оценки ИБ подрядчика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3EA9-AFC6-4F49-95F1-E6DE45E837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7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2. Как они  решают бизнес-задачи и  задачи ИБ, в том числе помогают соответствовать требованиям регуляторов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3EA9-AFC6-4F49-95F1-E6DE45E837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95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3EA9-AFC6-4F49-95F1-E6DE45E837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1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6"/>
          <p:cNvSpPr>
            <a:spLocks noChangeAspect="1"/>
          </p:cNvSpPr>
          <p:nvPr userDrawn="1"/>
        </p:nvSpPr>
        <p:spPr bwMode="auto">
          <a:xfrm rot="402533">
            <a:off x="164940" y="668539"/>
            <a:ext cx="5275590" cy="5324102"/>
          </a:xfrm>
          <a:custGeom>
            <a:avLst/>
            <a:gdLst>
              <a:gd name="T0" fmla="*/ 31 w 501"/>
              <a:gd name="T1" fmla="*/ 339 h 505"/>
              <a:gd name="T2" fmla="*/ 0 w 501"/>
              <a:gd name="T3" fmla="*/ 254 h 505"/>
              <a:gd name="T4" fmla="*/ 37 w 501"/>
              <a:gd name="T5" fmla="*/ 161 h 505"/>
              <a:gd name="T6" fmla="*/ 313 w 501"/>
              <a:gd name="T7" fmla="*/ 5 h 505"/>
              <a:gd name="T8" fmla="*/ 403 w 501"/>
              <a:gd name="T9" fmla="*/ 21 h 505"/>
              <a:gd name="T10" fmla="*/ 462 w 501"/>
              <a:gd name="T11" fmla="*/ 91 h 505"/>
              <a:gd name="T12" fmla="*/ 464 w 501"/>
              <a:gd name="T13" fmla="*/ 408 h 505"/>
              <a:gd name="T14" fmla="*/ 402 w 501"/>
              <a:gd name="T15" fmla="*/ 486 h 505"/>
              <a:gd name="T16" fmla="*/ 313 w 501"/>
              <a:gd name="T17" fmla="*/ 502 h 505"/>
              <a:gd name="T18" fmla="*/ 31 w 501"/>
              <a:gd name="T19" fmla="*/ 339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1" h="505">
                <a:moveTo>
                  <a:pt x="31" y="339"/>
                </a:moveTo>
                <a:cubicBezTo>
                  <a:pt x="13" y="315"/>
                  <a:pt x="0" y="286"/>
                  <a:pt x="0" y="254"/>
                </a:cubicBezTo>
                <a:cubicBezTo>
                  <a:pt x="0" y="218"/>
                  <a:pt x="15" y="186"/>
                  <a:pt x="37" y="161"/>
                </a:cubicBezTo>
                <a:cubicBezTo>
                  <a:pt x="108" y="82"/>
                  <a:pt x="203" y="23"/>
                  <a:pt x="313" y="5"/>
                </a:cubicBezTo>
                <a:cubicBezTo>
                  <a:pt x="343" y="0"/>
                  <a:pt x="374" y="5"/>
                  <a:pt x="403" y="21"/>
                </a:cubicBezTo>
                <a:cubicBezTo>
                  <a:pt x="431" y="37"/>
                  <a:pt x="451" y="62"/>
                  <a:pt x="462" y="91"/>
                </a:cubicBezTo>
                <a:cubicBezTo>
                  <a:pt x="501" y="195"/>
                  <a:pt x="497" y="306"/>
                  <a:pt x="464" y="408"/>
                </a:cubicBezTo>
                <a:cubicBezTo>
                  <a:pt x="453" y="439"/>
                  <a:pt x="433" y="468"/>
                  <a:pt x="402" y="486"/>
                </a:cubicBezTo>
                <a:cubicBezTo>
                  <a:pt x="374" y="502"/>
                  <a:pt x="343" y="505"/>
                  <a:pt x="313" y="502"/>
                </a:cubicBezTo>
                <a:cubicBezTo>
                  <a:pt x="214" y="492"/>
                  <a:pt x="92" y="421"/>
                  <a:pt x="31" y="339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3000"/>
                </a:schemeClr>
              </a:gs>
              <a:gs pos="100000">
                <a:srgbClr val="B7EEFF">
                  <a:alpha val="45000"/>
                </a:srgbClr>
              </a:gs>
            </a:gsLst>
            <a:lin ang="16200000" scaled="1"/>
          </a:gradFill>
          <a:ln w="12700">
            <a:solidFill>
              <a:schemeClr val="accent2">
                <a:lumMod val="60000"/>
                <a:lumOff val="40000"/>
                <a:alpha val="98000"/>
              </a:schemeClr>
            </a:solidFill>
          </a:ln>
          <a:effectLst>
            <a:outerShdw blurRad="114300" dist="63500" dir="2880000" sx="98000" sy="98000" algn="tl" rotWithShape="0">
              <a:srgbClr val="0486FC">
                <a:alpha val="57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531234" y="820703"/>
            <a:ext cx="5104164" cy="5033586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Текст 3"/>
          <p:cNvSpPr txBox="1">
            <a:spLocks/>
          </p:cNvSpPr>
          <p:nvPr userDrawn="1"/>
        </p:nvSpPr>
        <p:spPr>
          <a:xfrm>
            <a:off x="6079898" y="6053941"/>
            <a:ext cx="1620000" cy="5847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ru-RU" sz="2000" kern="1200" dirty="0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15" name="Текст 15"/>
          <p:cNvSpPr>
            <a:spLocks noGrp="1"/>
          </p:cNvSpPr>
          <p:nvPr>
            <p:ph type="body" sz="quarter" idx="21"/>
          </p:nvPr>
        </p:nvSpPr>
        <p:spPr>
          <a:xfrm>
            <a:off x="6079898" y="2641542"/>
            <a:ext cx="4062973" cy="12187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4400" cap="all" baseline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5"/>
          </p:nvPr>
        </p:nvSpPr>
        <p:spPr>
          <a:xfrm>
            <a:off x="6079898" y="4059989"/>
            <a:ext cx="1620000" cy="5847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ru-RU" sz="2000" kern="1200" dirty="0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Прямоугольник 8"/>
          <p:cNvSpPr>
            <a:spLocks noChangeArrowheads="1"/>
          </p:cNvSpPr>
          <p:nvPr userDrawn="1"/>
        </p:nvSpPr>
        <p:spPr bwMode="auto">
          <a:xfrm>
            <a:off x="6096000" y="5854289"/>
            <a:ext cx="622300" cy="46037"/>
          </a:xfrm>
          <a:prstGeom prst="rect">
            <a:avLst/>
          </a:prstGeom>
          <a:solidFill>
            <a:srgbClr val="00C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aseline="-25000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10434656" y="719399"/>
            <a:ext cx="1118259" cy="1123274"/>
            <a:chOff x="8761413" y="633413"/>
            <a:chExt cx="1416050" cy="1422400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8761413" y="633413"/>
              <a:ext cx="1416050" cy="1422400"/>
            </a:xfrm>
            <a:custGeom>
              <a:avLst/>
              <a:gdLst>
                <a:gd name="T0" fmla="*/ 56 w 892"/>
                <a:gd name="T1" fmla="*/ 603 h 896"/>
                <a:gd name="T2" fmla="*/ 34 w 892"/>
                <a:gd name="T3" fmla="*/ 569 h 896"/>
                <a:gd name="T4" fmla="*/ 16 w 892"/>
                <a:gd name="T5" fmla="*/ 531 h 896"/>
                <a:gd name="T6" fmla="*/ 4 w 892"/>
                <a:gd name="T7" fmla="*/ 493 h 896"/>
                <a:gd name="T8" fmla="*/ 0 w 892"/>
                <a:gd name="T9" fmla="*/ 451 h 896"/>
                <a:gd name="T10" fmla="*/ 2 w 892"/>
                <a:gd name="T11" fmla="*/ 427 h 896"/>
                <a:gd name="T12" fmla="*/ 12 w 892"/>
                <a:gd name="T13" fmla="*/ 381 h 896"/>
                <a:gd name="T14" fmla="*/ 28 w 892"/>
                <a:gd name="T15" fmla="*/ 339 h 896"/>
                <a:gd name="T16" fmla="*/ 54 w 892"/>
                <a:gd name="T17" fmla="*/ 301 h 896"/>
                <a:gd name="T18" fmla="*/ 68 w 892"/>
                <a:gd name="T19" fmla="*/ 283 h 896"/>
                <a:gd name="T20" fmla="*/ 118 w 892"/>
                <a:gd name="T21" fmla="*/ 231 h 896"/>
                <a:gd name="T22" fmla="*/ 172 w 892"/>
                <a:gd name="T23" fmla="*/ 183 h 896"/>
                <a:gd name="T24" fmla="*/ 230 w 892"/>
                <a:gd name="T25" fmla="*/ 139 h 896"/>
                <a:gd name="T26" fmla="*/ 292 w 892"/>
                <a:gd name="T27" fmla="*/ 102 h 896"/>
                <a:gd name="T28" fmla="*/ 356 w 892"/>
                <a:gd name="T29" fmla="*/ 68 h 896"/>
                <a:gd name="T30" fmla="*/ 424 w 892"/>
                <a:gd name="T31" fmla="*/ 40 h 896"/>
                <a:gd name="T32" fmla="*/ 494 w 892"/>
                <a:gd name="T33" fmla="*/ 18 h 896"/>
                <a:gd name="T34" fmla="*/ 568 w 892"/>
                <a:gd name="T35" fmla="*/ 2 h 896"/>
                <a:gd name="T36" fmla="*/ 590 w 892"/>
                <a:gd name="T37" fmla="*/ 0 h 896"/>
                <a:gd name="T38" fmla="*/ 630 w 892"/>
                <a:gd name="T39" fmla="*/ 0 h 896"/>
                <a:gd name="T40" fmla="*/ 672 w 892"/>
                <a:gd name="T41" fmla="*/ 8 h 896"/>
                <a:gd name="T42" fmla="*/ 712 w 892"/>
                <a:gd name="T43" fmla="*/ 22 h 896"/>
                <a:gd name="T44" fmla="*/ 732 w 892"/>
                <a:gd name="T45" fmla="*/ 32 h 896"/>
                <a:gd name="T46" fmla="*/ 768 w 892"/>
                <a:gd name="T47" fmla="*/ 56 h 896"/>
                <a:gd name="T48" fmla="*/ 798 w 892"/>
                <a:gd name="T49" fmla="*/ 86 h 896"/>
                <a:gd name="T50" fmla="*/ 822 w 892"/>
                <a:gd name="T51" fmla="*/ 119 h 896"/>
                <a:gd name="T52" fmla="*/ 840 w 892"/>
                <a:gd name="T53" fmla="*/ 157 h 896"/>
                <a:gd name="T54" fmla="*/ 852 w 892"/>
                <a:gd name="T55" fmla="*/ 191 h 896"/>
                <a:gd name="T56" fmla="*/ 872 w 892"/>
                <a:gd name="T57" fmla="*/ 263 h 896"/>
                <a:gd name="T58" fmla="*/ 884 w 892"/>
                <a:gd name="T59" fmla="*/ 335 h 896"/>
                <a:gd name="T60" fmla="*/ 890 w 892"/>
                <a:gd name="T61" fmla="*/ 407 h 896"/>
                <a:gd name="T62" fmla="*/ 890 w 892"/>
                <a:gd name="T63" fmla="*/ 479 h 896"/>
                <a:gd name="T64" fmla="*/ 884 w 892"/>
                <a:gd name="T65" fmla="*/ 551 h 896"/>
                <a:gd name="T66" fmla="*/ 872 w 892"/>
                <a:gd name="T67" fmla="*/ 621 h 896"/>
                <a:gd name="T68" fmla="*/ 854 w 892"/>
                <a:gd name="T69" fmla="*/ 690 h 896"/>
                <a:gd name="T70" fmla="*/ 844 w 892"/>
                <a:gd name="T71" fmla="*/ 724 h 896"/>
                <a:gd name="T72" fmla="*/ 826 w 892"/>
                <a:gd name="T73" fmla="*/ 766 h 896"/>
                <a:gd name="T74" fmla="*/ 802 w 892"/>
                <a:gd name="T75" fmla="*/ 804 h 896"/>
                <a:gd name="T76" fmla="*/ 770 w 892"/>
                <a:gd name="T77" fmla="*/ 838 h 896"/>
                <a:gd name="T78" fmla="*/ 730 w 892"/>
                <a:gd name="T79" fmla="*/ 866 h 896"/>
                <a:gd name="T80" fmla="*/ 712 w 892"/>
                <a:gd name="T81" fmla="*/ 876 h 896"/>
                <a:gd name="T82" fmla="*/ 672 w 892"/>
                <a:gd name="T83" fmla="*/ 890 h 896"/>
                <a:gd name="T84" fmla="*/ 630 w 892"/>
                <a:gd name="T85" fmla="*/ 896 h 896"/>
                <a:gd name="T86" fmla="*/ 590 w 892"/>
                <a:gd name="T87" fmla="*/ 896 h 896"/>
                <a:gd name="T88" fmla="*/ 570 w 892"/>
                <a:gd name="T89" fmla="*/ 894 h 896"/>
                <a:gd name="T90" fmla="*/ 500 w 892"/>
                <a:gd name="T91" fmla="*/ 884 h 896"/>
                <a:gd name="T92" fmla="*/ 428 w 892"/>
                <a:gd name="T93" fmla="*/ 862 h 896"/>
                <a:gd name="T94" fmla="*/ 356 w 892"/>
                <a:gd name="T95" fmla="*/ 832 h 896"/>
                <a:gd name="T96" fmla="*/ 286 w 892"/>
                <a:gd name="T97" fmla="*/ 796 h 896"/>
                <a:gd name="T98" fmla="*/ 220 w 892"/>
                <a:gd name="T99" fmla="*/ 754 h 896"/>
                <a:gd name="T100" fmla="*/ 158 w 892"/>
                <a:gd name="T101" fmla="*/ 706 h 896"/>
                <a:gd name="T102" fmla="*/ 102 w 892"/>
                <a:gd name="T103" fmla="*/ 657 h 896"/>
                <a:gd name="T104" fmla="*/ 56 w 892"/>
                <a:gd name="T105" fmla="*/ 60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2" h="896">
                  <a:moveTo>
                    <a:pt x="56" y="603"/>
                  </a:moveTo>
                  <a:lnTo>
                    <a:pt x="56" y="603"/>
                  </a:lnTo>
                  <a:lnTo>
                    <a:pt x="44" y="587"/>
                  </a:lnTo>
                  <a:lnTo>
                    <a:pt x="34" y="569"/>
                  </a:lnTo>
                  <a:lnTo>
                    <a:pt x="24" y="551"/>
                  </a:lnTo>
                  <a:lnTo>
                    <a:pt x="16" y="531"/>
                  </a:lnTo>
                  <a:lnTo>
                    <a:pt x="10" y="513"/>
                  </a:lnTo>
                  <a:lnTo>
                    <a:pt x="4" y="493"/>
                  </a:lnTo>
                  <a:lnTo>
                    <a:pt x="2" y="471"/>
                  </a:lnTo>
                  <a:lnTo>
                    <a:pt x="0" y="451"/>
                  </a:lnTo>
                  <a:lnTo>
                    <a:pt x="0" y="451"/>
                  </a:lnTo>
                  <a:lnTo>
                    <a:pt x="2" y="427"/>
                  </a:lnTo>
                  <a:lnTo>
                    <a:pt x="6" y="403"/>
                  </a:lnTo>
                  <a:lnTo>
                    <a:pt x="12" y="381"/>
                  </a:lnTo>
                  <a:lnTo>
                    <a:pt x="20" y="359"/>
                  </a:lnTo>
                  <a:lnTo>
                    <a:pt x="28" y="339"/>
                  </a:lnTo>
                  <a:lnTo>
                    <a:pt x="40" y="319"/>
                  </a:lnTo>
                  <a:lnTo>
                    <a:pt x="54" y="301"/>
                  </a:lnTo>
                  <a:lnTo>
                    <a:pt x="68" y="283"/>
                  </a:lnTo>
                  <a:lnTo>
                    <a:pt x="68" y="283"/>
                  </a:lnTo>
                  <a:lnTo>
                    <a:pt x="92" y="257"/>
                  </a:lnTo>
                  <a:lnTo>
                    <a:pt x="118" y="231"/>
                  </a:lnTo>
                  <a:lnTo>
                    <a:pt x="144" y="207"/>
                  </a:lnTo>
                  <a:lnTo>
                    <a:pt x="172" y="183"/>
                  </a:lnTo>
                  <a:lnTo>
                    <a:pt x="200" y="161"/>
                  </a:lnTo>
                  <a:lnTo>
                    <a:pt x="230" y="139"/>
                  </a:lnTo>
                  <a:lnTo>
                    <a:pt x="260" y="119"/>
                  </a:lnTo>
                  <a:lnTo>
                    <a:pt x="292" y="102"/>
                  </a:lnTo>
                  <a:lnTo>
                    <a:pt x="324" y="84"/>
                  </a:lnTo>
                  <a:lnTo>
                    <a:pt x="356" y="68"/>
                  </a:lnTo>
                  <a:lnTo>
                    <a:pt x="390" y="54"/>
                  </a:lnTo>
                  <a:lnTo>
                    <a:pt x="424" y="40"/>
                  </a:lnTo>
                  <a:lnTo>
                    <a:pt x="460" y="28"/>
                  </a:lnTo>
                  <a:lnTo>
                    <a:pt x="494" y="18"/>
                  </a:lnTo>
                  <a:lnTo>
                    <a:pt x="532" y="10"/>
                  </a:lnTo>
                  <a:lnTo>
                    <a:pt x="568" y="2"/>
                  </a:lnTo>
                  <a:lnTo>
                    <a:pt x="568" y="2"/>
                  </a:lnTo>
                  <a:lnTo>
                    <a:pt x="590" y="0"/>
                  </a:lnTo>
                  <a:lnTo>
                    <a:pt x="610" y="0"/>
                  </a:lnTo>
                  <a:lnTo>
                    <a:pt x="630" y="0"/>
                  </a:lnTo>
                  <a:lnTo>
                    <a:pt x="652" y="2"/>
                  </a:lnTo>
                  <a:lnTo>
                    <a:pt x="672" y="8"/>
                  </a:lnTo>
                  <a:lnTo>
                    <a:pt x="692" y="14"/>
                  </a:lnTo>
                  <a:lnTo>
                    <a:pt x="712" y="22"/>
                  </a:lnTo>
                  <a:lnTo>
                    <a:pt x="732" y="32"/>
                  </a:lnTo>
                  <a:lnTo>
                    <a:pt x="732" y="32"/>
                  </a:lnTo>
                  <a:lnTo>
                    <a:pt x="750" y="44"/>
                  </a:lnTo>
                  <a:lnTo>
                    <a:pt x="768" y="56"/>
                  </a:lnTo>
                  <a:lnTo>
                    <a:pt x="784" y="70"/>
                  </a:lnTo>
                  <a:lnTo>
                    <a:pt x="798" y="86"/>
                  </a:lnTo>
                  <a:lnTo>
                    <a:pt x="810" y="102"/>
                  </a:lnTo>
                  <a:lnTo>
                    <a:pt x="822" y="119"/>
                  </a:lnTo>
                  <a:lnTo>
                    <a:pt x="832" y="137"/>
                  </a:lnTo>
                  <a:lnTo>
                    <a:pt x="840" y="157"/>
                  </a:lnTo>
                  <a:lnTo>
                    <a:pt x="840" y="157"/>
                  </a:lnTo>
                  <a:lnTo>
                    <a:pt x="852" y="191"/>
                  </a:lnTo>
                  <a:lnTo>
                    <a:pt x="862" y="227"/>
                  </a:lnTo>
                  <a:lnTo>
                    <a:pt x="872" y="263"/>
                  </a:lnTo>
                  <a:lnTo>
                    <a:pt x="878" y="299"/>
                  </a:lnTo>
                  <a:lnTo>
                    <a:pt x="884" y="335"/>
                  </a:lnTo>
                  <a:lnTo>
                    <a:pt x="888" y="371"/>
                  </a:lnTo>
                  <a:lnTo>
                    <a:pt x="890" y="407"/>
                  </a:lnTo>
                  <a:lnTo>
                    <a:pt x="892" y="443"/>
                  </a:lnTo>
                  <a:lnTo>
                    <a:pt x="890" y="479"/>
                  </a:lnTo>
                  <a:lnTo>
                    <a:pt x="888" y="515"/>
                  </a:lnTo>
                  <a:lnTo>
                    <a:pt x="884" y="551"/>
                  </a:lnTo>
                  <a:lnTo>
                    <a:pt x="878" y="587"/>
                  </a:lnTo>
                  <a:lnTo>
                    <a:pt x="872" y="621"/>
                  </a:lnTo>
                  <a:lnTo>
                    <a:pt x="864" y="657"/>
                  </a:lnTo>
                  <a:lnTo>
                    <a:pt x="854" y="690"/>
                  </a:lnTo>
                  <a:lnTo>
                    <a:pt x="844" y="724"/>
                  </a:lnTo>
                  <a:lnTo>
                    <a:pt x="844" y="724"/>
                  </a:lnTo>
                  <a:lnTo>
                    <a:pt x="836" y="746"/>
                  </a:lnTo>
                  <a:lnTo>
                    <a:pt x="826" y="766"/>
                  </a:lnTo>
                  <a:lnTo>
                    <a:pt x="814" y="786"/>
                  </a:lnTo>
                  <a:lnTo>
                    <a:pt x="802" y="804"/>
                  </a:lnTo>
                  <a:lnTo>
                    <a:pt x="786" y="822"/>
                  </a:lnTo>
                  <a:lnTo>
                    <a:pt x="770" y="838"/>
                  </a:lnTo>
                  <a:lnTo>
                    <a:pt x="752" y="852"/>
                  </a:lnTo>
                  <a:lnTo>
                    <a:pt x="730" y="866"/>
                  </a:lnTo>
                  <a:lnTo>
                    <a:pt x="730" y="866"/>
                  </a:lnTo>
                  <a:lnTo>
                    <a:pt x="712" y="876"/>
                  </a:lnTo>
                  <a:lnTo>
                    <a:pt x="692" y="884"/>
                  </a:lnTo>
                  <a:lnTo>
                    <a:pt x="672" y="890"/>
                  </a:lnTo>
                  <a:lnTo>
                    <a:pt x="652" y="894"/>
                  </a:lnTo>
                  <a:lnTo>
                    <a:pt x="630" y="896"/>
                  </a:lnTo>
                  <a:lnTo>
                    <a:pt x="610" y="896"/>
                  </a:lnTo>
                  <a:lnTo>
                    <a:pt x="590" y="896"/>
                  </a:lnTo>
                  <a:lnTo>
                    <a:pt x="570" y="894"/>
                  </a:lnTo>
                  <a:lnTo>
                    <a:pt x="570" y="894"/>
                  </a:lnTo>
                  <a:lnTo>
                    <a:pt x="536" y="890"/>
                  </a:lnTo>
                  <a:lnTo>
                    <a:pt x="500" y="884"/>
                  </a:lnTo>
                  <a:lnTo>
                    <a:pt x="464" y="874"/>
                  </a:lnTo>
                  <a:lnTo>
                    <a:pt x="428" y="862"/>
                  </a:lnTo>
                  <a:lnTo>
                    <a:pt x="392" y="848"/>
                  </a:lnTo>
                  <a:lnTo>
                    <a:pt x="356" y="832"/>
                  </a:lnTo>
                  <a:lnTo>
                    <a:pt x="322" y="816"/>
                  </a:lnTo>
                  <a:lnTo>
                    <a:pt x="286" y="796"/>
                  </a:lnTo>
                  <a:lnTo>
                    <a:pt x="252" y="776"/>
                  </a:lnTo>
                  <a:lnTo>
                    <a:pt x="220" y="754"/>
                  </a:lnTo>
                  <a:lnTo>
                    <a:pt x="188" y="732"/>
                  </a:lnTo>
                  <a:lnTo>
                    <a:pt x="158" y="706"/>
                  </a:lnTo>
                  <a:lnTo>
                    <a:pt x="130" y="682"/>
                  </a:lnTo>
                  <a:lnTo>
                    <a:pt x="102" y="657"/>
                  </a:lnTo>
                  <a:lnTo>
                    <a:pt x="78" y="631"/>
                  </a:lnTo>
                  <a:lnTo>
                    <a:pt x="56" y="6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9542463" y="1343026"/>
              <a:ext cx="463550" cy="458788"/>
            </a:xfrm>
            <a:custGeom>
              <a:avLst/>
              <a:gdLst>
                <a:gd name="T0" fmla="*/ 230 w 292"/>
                <a:gd name="T1" fmla="*/ 58 h 289"/>
                <a:gd name="T2" fmla="*/ 292 w 292"/>
                <a:gd name="T3" fmla="*/ 16 h 289"/>
                <a:gd name="T4" fmla="*/ 282 w 292"/>
                <a:gd name="T5" fmla="*/ 0 h 289"/>
                <a:gd name="T6" fmla="*/ 0 w 292"/>
                <a:gd name="T7" fmla="*/ 188 h 289"/>
                <a:gd name="T8" fmla="*/ 10 w 292"/>
                <a:gd name="T9" fmla="*/ 204 h 289"/>
                <a:gd name="T10" fmla="*/ 212 w 292"/>
                <a:gd name="T11" fmla="*/ 70 h 289"/>
                <a:gd name="T12" fmla="*/ 78 w 292"/>
                <a:gd name="T13" fmla="*/ 208 h 289"/>
                <a:gd name="T14" fmla="*/ 92 w 292"/>
                <a:gd name="T15" fmla="*/ 220 h 289"/>
                <a:gd name="T16" fmla="*/ 136 w 292"/>
                <a:gd name="T17" fmla="*/ 176 h 289"/>
                <a:gd name="T18" fmla="*/ 86 w 292"/>
                <a:gd name="T19" fmla="*/ 281 h 289"/>
                <a:gd name="T20" fmla="*/ 104 w 292"/>
                <a:gd name="T21" fmla="*/ 289 h 289"/>
                <a:gd name="T22" fmla="*/ 158 w 292"/>
                <a:gd name="T23" fmla="*/ 172 h 289"/>
                <a:gd name="T24" fmla="*/ 144 w 292"/>
                <a:gd name="T25" fmla="*/ 166 h 289"/>
                <a:gd name="T26" fmla="*/ 240 w 292"/>
                <a:gd name="T27" fmla="*/ 68 h 289"/>
                <a:gd name="T28" fmla="*/ 230 w 292"/>
                <a:gd name="T29" fmla="*/ 5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289">
                  <a:moveTo>
                    <a:pt x="230" y="58"/>
                  </a:moveTo>
                  <a:lnTo>
                    <a:pt x="292" y="16"/>
                  </a:lnTo>
                  <a:lnTo>
                    <a:pt x="282" y="0"/>
                  </a:lnTo>
                  <a:lnTo>
                    <a:pt x="0" y="188"/>
                  </a:lnTo>
                  <a:lnTo>
                    <a:pt x="10" y="204"/>
                  </a:lnTo>
                  <a:lnTo>
                    <a:pt x="212" y="70"/>
                  </a:lnTo>
                  <a:lnTo>
                    <a:pt x="78" y="208"/>
                  </a:lnTo>
                  <a:lnTo>
                    <a:pt x="92" y="220"/>
                  </a:lnTo>
                  <a:lnTo>
                    <a:pt x="136" y="176"/>
                  </a:lnTo>
                  <a:lnTo>
                    <a:pt x="86" y="281"/>
                  </a:lnTo>
                  <a:lnTo>
                    <a:pt x="104" y="289"/>
                  </a:lnTo>
                  <a:lnTo>
                    <a:pt x="158" y="172"/>
                  </a:lnTo>
                  <a:lnTo>
                    <a:pt x="144" y="166"/>
                  </a:lnTo>
                  <a:lnTo>
                    <a:pt x="240" y="68"/>
                  </a:lnTo>
                  <a:lnTo>
                    <a:pt x="230" y="58"/>
                  </a:lnTo>
                  <a:close/>
                </a:path>
              </a:pathLst>
            </a:custGeom>
            <a:solidFill>
              <a:srgbClr val="00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9377363" y="1127126"/>
              <a:ext cx="482600" cy="403225"/>
            </a:xfrm>
            <a:custGeom>
              <a:avLst/>
              <a:gdLst>
                <a:gd name="T0" fmla="*/ 294 w 304"/>
                <a:gd name="T1" fmla="*/ 120 h 254"/>
                <a:gd name="T2" fmla="*/ 260 w 304"/>
                <a:gd name="T3" fmla="*/ 80 h 254"/>
                <a:gd name="T4" fmla="*/ 236 w 304"/>
                <a:gd name="T5" fmla="*/ 0 h 254"/>
                <a:gd name="T6" fmla="*/ 90 w 304"/>
                <a:gd name="T7" fmla="*/ 160 h 254"/>
                <a:gd name="T8" fmla="*/ 90 w 304"/>
                <a:gd name="T9" fmla="*/ 160 h 254"/>
                <a:gd name="T10" fmla="*/ 64 w 304"/>
                <a:gd name="T11" fmla="*/ 156 h 254"/>
                <a:gd name="T12" fmla="*/ 50 w 304"/>
                <a:gd name="T13" fmla="*/ 144 h 254"/>
                <a:gd name="T14" fmla="*/ 42 w 304"/>
                <a:gd name="T15" fmla="*/ 124 h 254"/>
                <a:gd name="T16" fmla="*/ 44 w 304"/>
                <a:gd name="T17" fmla="*/ 100 h 254"/>
                <a:gd name="T18" fmla="*/ 48 w 304"/>
                <a:gd name="T19" fmla="*/ 88 h 254"/>
                <a:gd name="T20" fmla="*/ 60 w 304"/>
                <a:gd name="T21" fmla="*/ 66 h 254"/>
                <a:gd name="T22" fmla="*/ 80 w 304"/>
                <a:gd name="T23" fmla="*/ 50 h 254"/>
                <a:gd name="T24" fmla="*/ 102 w 304"/>
                <a:gd name="T25" fmla="*/ 42 h 254"/>
                <a:gd name="T26" fmla="*/ 112 w 304"/>
                <a:gd name="T27" fmla="*/ 40 h 254"/>
                <a:gd name="T28" fmla="*/ 136 w 304"/>
                <a:gd name="T29" fmla="*/ 44 h 254"/>
                <a:gd name="T30" fmla="*/ 146 w 304"/>
                <a:gd name="T31" fmla="*/ 52 h 254"/>
                <a:gd name="T32" fmla="*/ 150 w 304"/>
                <a:gd name="T33" fmla="*/ 62 h 254"/>
                <a:gd name="T34" fmla="*/ 150 w 304"/>
                <a:gd name="T35" fmla="*/ 68 h 254"/>
                <a:gd name="T36" fmla="*/ 92 w 304"/>
                <a:gd name="T37" fmla="*/ 80 h 254"/>
                <a:gd name="T38" fmla="*/ 184 w 304"/>
                <a:gd name="T39" fmla="*/ 120 h 254"/>
                <a:gd name="T40" fmla="*/ 190 w 304"/>
                <a:gd name="T41" fmla="*/ 98 h 254"/>
                <a:gd name="T42" fmla="*/ 194 w 304"/>
                <a:gd name="T43" fmla="*/ 74 h 254"/>
                <a:gd name="T44" fmla="*/ 192 w 304"/>
                <a:gd name="T45" fmla="*/ 60 h 254"/>
                <a:gd name="T46" fmla="*/ 182 w 304"/>
                <a:gd name="T47" fmla="*/ 32 h 254"/>
                <a:gd name="T48" fmla="*/ 162 w 304"/>
                <a:gd name="T49" fmla="*/ 12 h 254"/>
                <a:gd name="T50" fmla="*/ 134 w 304"/>
                <a:gd name="T51" fmla="*/ 2 h 254"/>
                <a:gd name="T52" fmla="*/ 116 w 304"/>
                <a:gd name="T53" fmla="*/ 0 h 254"/>
                <a:gd name="T54" fmla="*/ 92 w 304"/>
                <a:gd name="T55" fmla="*/ 2 h 254"/>
                <a:gd name="T56" fmla="*/ 68 w 304"/>
                <a:gd name="T57" fmla="*/ 10 h 254"/>
                <a:gd name="T58" fmla="*/ 32 w 304"/>
                <a:gd name="T59" fmla="*/ 36 h 254"/>
                <a:gd name="T60" fmla="*/ 8 w 304"/>
                <a:gd name="T61" fmla="*/ 74 h 254"/>
                <a:gd name="T62" fmla="*/ 0 w 304"/>
                <a:gd name="T63" fmla="*/ 116 h 254"/>
                <a:gd name="T64" fmla="*/ 2 w 304"/>
                <a:gd name="T65" fmla="*/ 136 h 254"/>
                <a:gd name="T66" fmla="*/ 14 w 304"/>
                <a:gd name="T67" fmla="*/ 166 h 254"/>
                <a:gd name="T68" fmla="*/ 38 w 304"/>
                <a:gd name="T69" fmla="*/ 188 h 254"/>
                <a:gd name="T70" fmla="*/ 70 w 304"/>
                <a:gd name="T71" fmla="*/ 200 h 254"/>
                <a:gd name="T72" fmla="*/ 90 w 304"/>
                <a:gd name="T73" fmla="*/ 202 h 254"/>
                <a:gd name="T74" fmla="*/ 90 w 304"/>
                <a:gd name="T75" fmla="*/ 202 h 254"/>
                <a:gd name="T76" fmla="*/ 182 w 304"/>
                <a:gd name="T77" fmla="*/ 202 h 254"/>
                <a:gd name="T78" fmla="*/ 180 w 304"/>
                <a:gd name="T79" fmla="*/ 222 h 254"/>
                <a:gd name="T80" fmla="*/ 186 w 304"/>
                <a:gd name="T81" fmla="*/ 238 h 254"/>
                <a:gd name="T82" fmla="*/ 200 w 304"/>
                <a:gd name="T83" fmla="*/ 250 h 254"/>
                <a:gd name="T84" fmla="*/ 220 w 304"/>
                <a:gd name="T85" fmla="*/ 254 h 254"/>
                <a:gd name="T86" fmla="*/ 258 w 304"/>
                <a:gd name="T87" fmla="*/ 254 h 254"/>
                <a:gd name="T88" fmla="*/ 236 w 304"/>
                <a:gd name="T89" fmla="*/ 214 h 254"/>
                <a:gd name="T90" fmla="*/ 230 w 304"/>
                <a:gd name="T91" fmla="*/ 214 h 254"/>
                <a:gd name="T92" fmla="*/ 226 w 304"/>
                <a:gd name="T93" fmla="*/ 206 h 254"/>
                <a:gd name="T94" fmla="*/ 248 w 304"/>
                <a:gd name="T95" fmla="*/ 12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254">
                  <a:moveTo>
                    <a:pt x="248" y="120"/>
                  </a:moveTo>
                  <a:lnTo>
                    <a:pt x="294" y="120"/>
                  </a:lnTo>
                  <a:lnTo>
                    <a:pt x="304" y="80"/>
                  </a:lnTo>
                  <a:lnTo>
                    <a:pt x="260" y="80"/>
                  </a:lnTo>
                  <a:lnTo>
                    <a:pt x="282" y="0"/>
                  </a:lnTo>
                  <a:lnTo>
                    <a:pt x="236" y="0"/>
                  </a:lnTo>
                  <a:lnTo>
                    <a:pt x="192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76" y="160"/>
                  </a:lnTo>
                  <a:lnTo>
                    <a:pt x="64" y="156"/>
                  </a:lnTo>
                  <a:lnTo>
                    <a:pt x="56" y="152"/>
                  </a:lnTo>
                  <a:lnTo>
                    <a:pt x="50" y="144"/>
                  </a:lnTo>
                  <a:lnTo>
                    <a:pt x="44" y="136"/>
                  </a:lnTo>
                  <a:lnTo>
                    <a:pt x="42" y="124"/>
                  </a:lnTo>
                  <a:lnTo>
                    <a:pt x="42" y="11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8" y="88"/>
                  </a:lnTo>
                  <a:lnTo>
                    <a:pt x="54" y="76"/>
                  </a:lnTo>
                  <a:lnTo>
                    <a:pt x="60" y="66"/>
                  </a:lnTo>
                  <a:lnTo>
                    <a:pt x="70" y="58"/>
                  </a:lnTo>
                  <a:lnTo>
                    <a:pt x="80" y="50"/>
                  </a:lnTo>
                  <a:lnTo>
                    <a:pt x="90" y="44"/>
                  </a:lnTo>
                  <a:lnTo>
                    <a:pt x="10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30" y="42"/>
                  </a:lnTo>
                  <a:lnTo>
                    <a:pt x="136" y="44"/>
                  </a:lnTo>
                  <a:lnTo>
                    <a:pt x="140" y="48"/>
                  </a:lnTo>
                  <a:lnTo>
                    <a:pt x="146" y="52"/>
                  </a:lnTo>
                  <a:lnTo>
                    <a:pt x="148" y="58"/>
                  </a:lnTo>
                  <a:lnTo>
                    <a:pt x="150" y="62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80"/>
                  </a:lnTo>
                  <a:lnTo>
                    <a:pt x="92" y="80"/>
                  </a:lnTo>
                  <a:lnTo>
                    <a:pt x="82" y="120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90" y="98"/>
                  </a:lnTo>
                  <a:lnTo>
                    <a:pt x="192" y="86"/>
                  </a:lnTo>
                  <a:lnTo>
                    <a:pt x="194" y="74"/>
                  </a:lnTo>
                  <a:lnTo>
                    <a:pt x="194" y="74"/>
                  </a:lnTo>
                  <a:lnTo>
                    <a:pt x="192" y="60"/>
                  </a:lnTo>
                  <a:lnTo>
                    <a:pt x="188" y="46"/>
                  </a:lnTo>
                  <a:lnTo>
                    <a:pt x="182" y="32"/>
                  </a:lnTo>
                  <a:lnTo>
                    <a:pt x="174" y="22"/>
                  </a:lnTo>
                  <a:lnTo>
                    <a:pt x="162" y="12"/>
                  </a:lnTo>
                  <a:lnTo>
                    <a:pt x="148" y="6"/>
                  </a:lnTo>
                  <a:lnTo>
                    <a:pt x="134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0" y="22"/>
                  </a:lnTo>
                  <a:lnTo>
                    <a:pt x="32" y="36"/>
                  </a:lnTo>
                  <a:lnTo>
                    <a:pt x="18" y="54"/>
                  </a:lnTo>
                  <a:lnTo>
                    <a:pt x="8" y="74"/>
                  </a:lnTo>
                  <a:lnTo>
                    <a:pt x="2" y="9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36"/>
                  </a:lnTo>
                  <a:lnTo>
                    <a:pt x="6" y="152"/>
                  </a:lnTo>
                  <a:lnTo>
                    <a:pt x="14" y="166"/>
                  </a:lnTo>
                  <a:lnTo>
                    <a:pt x="24" y="178"/>
                  </a:lnTo>
                  <a:lnTo>
                    <a:pt x="38" y="188"/>
                  </a:lnTo>
                  <a:lnTo>
                    <a:pt x="52" y="196"/>
                  </a:lnTo>
                  <a:lnTo>
                    <a:pt x="70" y="200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0" y="212"/>
                  </a:lnTo>
                  <a:lnTo>
                    <a:pt x="180" y="222"/>
                  </a:lnTo>
                  <a:lnTo>
                    <a:pt x="182" y="230"/>
                  </a:lnTo>
                  <a:lnTo>
                    <a:pt x="186" y="238"/>
                  </a:lnTo>
                  <a:lnTo>
                    <a:pt x="194" y="246"/>
                  </a:lnTo>
                  <a:lnTo>
                    <a:pt x="200" y="250"/>
                  </a:lnTo>
                  <a:lnTo>
                    <a:pt x="210" y="254"/>
                  </a:lnTo>
                  <a:lnTo>
                    <a:pt x="220" y="254"/>
                  </a:lnTo>
                  <a:lnTo>
                    <a:pt x="220" y="254"/>
                  </a:lnTo>
                  <a:lnTo>
                    <a:pt x="258" y="254"/>
                  </a:lnTo>
                  <a:lnTo>
                    <a:pt x="268" y="214"/>
                  </a:lnTo>
                  <a:lnTo>
                    <a:pt x="236" y="214"/>
                  </a:lnTo>
                  <a:lnTo>
                    <a:pt x="236" y="214"/>
                  </a:lnTo>
                  <a:lnTo>
                    <a:pt x="230" y="214"/>
                  </a:lnTo>
                  <a:lnTo>
                    <a:pt x="228" y="210"/>
                  </a:lnTo>
                  <a:lnTo>
                    <a:pt x="226" y="206"/>
                  </a:lnTo>
                  <a:lnTo>
                    <a:pt x="226" y="202"/>
                  </a:lnTo>
                  <a:lnTo>
                    <a:pt x="248" y="120"/>
                  </a:lnTo>
                  <a:close/>
                </a:path>
              </a:pathLst>
            </a:custGeom>
            <a:solidFill>
              <a:srgbClr val="001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9158288" y="1041401"/>
              <a:ext cx="257175" cy="406400"/>
            </a:xfrm>
            <a:custGeom>
              <a:avLst/>
              <a:gdLst>
                <a:gd name="T0" fmla="*/ 118 w 162"/>
                <a:gd name="T1" fmla="*/ 0 h 256"/>
                <a:gd name="T2" fmla="*/ 116 w 162"/>
                <a:gd name="T3" fmla="*/ 0 h 256"/>
                <a:gd name="T4" fmla="*/ 70 w 162"/>
                <a:gd name="T5" fmla="*/ 0 h 256"/>
                <a:gd name="T6" fmla="*/ 60 w 162"/>
                <a:gd name="T7" fmla="*/ 40 h 256"/>
                <a:gd name="T8" fmla="*/ 106 w 162"/>
                <a:gd name="T9" fmla="*/ 40 h 256"/>
                <a:gd name="T10" fmla="*/ 64 w 162"/>
                <a:gd name="T11" fmla="*/ 194 h 256"/>
                <a:gd name="T12" fmla="*/ 64 w 162"/>
                <a:gd name="T13" fmla="*/ 194 h 256"/>
                <a:gd name="T14" fmla="*/ 58 w 162"/>
                <a:gd name="T15" fmla="*/ 204 h 256"/>
                <a:gd name="T16" fmla="*/ 50 w 162"/>
                <a:gd name="T17" fmla="*/ 210 h 256"/>
                <a:gd name="T18" fmla="*/ 40 w 162"/>
                <a:gd name="T19" fmla="*/ 216 h 256"/>
                <a:gd name="T20" fmla="*/ 28 w 162"/>
                <a:gd name="T21" fmla="*/ 216 h 256"/>
                <a:gd name="T22" fmla="*/ 12 w 162"/>
                <a:gd name="T23" fmla="*/ 216 h 256"/>
                <a:gd name="T24" fmla="*/ 0 w 162"/>
                <a:gd name="T25" fmla="*/ 256 h 256"/>
                <a:gd name="T26" fmla="*/ 18 w 162"/>
                <a:gd name="T27" fmla="*/ 256 h 256"/>
                <a:gd name="T28" fmla="*/ 18 w 162"/>
                <a:gd name="T29" fmla="*/ 256 h 256"/>
                <a:gd name="T30" fmla="*/ 34 w 162"/>
                <a:gd name="T31" fmla="*/ 256 h 256"/>
                <a:gd name="T32" fmla="*/ 52 w 162"/>
                <a:gd name="T33" fmla="*/ 254 h 256"/>
                <a:gd name="T34" fmla="*/ 68 w 162"/>
                <a:gd name="T35" fmla="*/ 248 h 256"/>
                <a:gd name="T36" fmla="*/ 76 w 162"/>
                <a:gd name="T37" fmla="*/ 242 h 256"/>
                <a:gd name="T38" fmla="*/ 84 w 162"/>
                <a:gd name="T39" fmla="*/ 236 h 256"/>
                <a:gd name="T40" fmla="*/ 84 w 162"/>
                <a:gd name="T41" fmla="*/ 236 h 256"/>
                <a:gd name="T42" fmla="*/ 84 w 162"/>
                <a:gd name="T43" fmla="*/ 236 h 256"/>
                <a:gd name="T44" fmla="*/ 92 w 162"/>
                <a:gd name="T45" fmla="*/ 228 h 256"/>
                <a:gd name="T46" fmla="*/ 100 w 162"/>
                <a:gd name="T47" fmla="*/ 218 h 256"/>
                <a:gd name="T48" fmla="*/ 104 w 162"/>
                <a:gd name="T49" fmla="*/ 206 h 256"/>
                <a:gd name="T50" fmla="*/ 110 w 162"/>
                <a:gd name="T51" fmla="*/ 194 h 256"/>
                <a:gd name="T52" fmla="*/ 162 w 162"/>
                <a:gd name="T53" fmla="*/ 0 h 256"/>
                <a:gd name="T54" fmla="*/ 118 w 162"/>
                <a:gd name="T5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256">
                  <a:moveTo>
                    <a:pt x="118" y="0"/>
                  </a:moveTo>
                  <a:lnTo>
                    <a:pt x="116" y="0"/>
                  </a:lnTo>
                  <a:lnTo>
                    <a:pt x="70" y="0"/>
                  </a:lnTo>
                  <a:lnTo>
                    <a:pt x="60" y="40"/>
                  </a:lnTo>
                  <a:lnTo>
                    <a:pt x="106" y="40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58" y="204"/>
                  </a:lnTo>
                  <a:lnTo>
                    <a:pt x="50" y="210"/>
                  </a:lnTo>
                  <a:lnTo>
                    <a:pt x="40" y="216"/>
                  </a:lnTo>
                  <a:lnTo>
                    <a:pt x="28" y="216"/>
                  </a:lnTo>
                  <a:lnTo>
                    <a:pt x="12" y="216"/>
                  </a:lnTo>
                  <a:lnTo>
                    <a:pt x="0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34" y="256"/>
                  </a:lnTo>
                  <a:lnTo>
                    <a:pt x="52" y="254"/>
                  </a:lnTo>
                  <a:lnTo>
                    <a:pt x="68" y="248"/>
                  </a:lnTo>
                  <a:lnTo>
                    <a:pt x="76" y="242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92" y="228"/>
                  </a:lnTo>
                  <a:lnTo>
                    <a:pt x="100" y="218"/>
                  </a:lnTo>
                  <a:lnTo>
                    <a:pt x="104" y="206"/>
                  </a:lnTo>
                  <a:lnTo>
                    <a:pt x="110" y="194"/>
                  </a:lnTo>
                  <a:lnTo>
                    <a:pt x="162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1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2513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992" y="0"/>
            <a:ext cx="12319991" cy="6858000"/>
          </a:xfrm>
          <a:prstGeom prst="rect">
            <a:avLst/>
          </a:prstGeom>
        </p:spPr>
      </p:pic>
      <p:sp>
        <p:nvSpPr>
          <p:cNvPr id="4" name="Freeform 6"/>
          <p:cNvSpPr>
            <a:spLocks noChangeAspect="1"/>
          </p:cNvSpPr>
          <p:nvPr userDrawn="1"/>
        </p:nvSpPr>
        <p:spPr bwMode="auto">
          <a:xfrm rot="402533">
            <a:off x="6446152" y="842111"/>
            <a:ext cx="5275590" cy="5324102"/>
          </a:xfrm>
          <a:custGeom>
            <a:avLst/>
            <a:gdLst>
              <a:gd name="T0" fmla="*/ 31 w 501"/>
              <a:gd name="T1" fmla="*/ 339 h 505"/>
              <a:gd name="T2" fmla="*/ 0 w 501"/>
              <a:gd name="T3" fmla="*/ 254 h 505"/>
              <a:gd name="T4" fmla="*/ 37 w 501"/>
              <a:gd name="T5" fmla="*/ 161 h 505"/>
              <a:gd name="T6" fmla="*/ 313 w 501"/>
              <a:gd name="T7" fmla="*/ 5 h 505"/>
              <a:gd name="T8" fmla="*/ 403 w 501"/>
              <a:gd name="T9" fmla="*/ 21 h 505"/>
              <a:gd name="T10" fmla="*/ 462 w 501"/>
              <a:gd name="T11" fmla="*/ 91 h 505"/>
              <a:gd name="T12" fmla="*/ 464 w 501"/>
              <a:gd name="T13" fmla="*/ 408 h 505"/>
              <a:gd name="T14" fmla="*/ 402 w 501"/>
              <a:gd name="T15" fmla="*/ 486 h 505"/>
              <a:gd name="T16" fmla="*/ 313 w 501"/>
              <a:gd name="T17" fmla="*/ 502 h 505"/>
              <a:gd name="T18" fmla="*/ 31 w 501"/>
              <a:gd name="T19" fmla="*/ 339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1" h="505">
                <a:moveTo>
                  <a:pt x="31" y="339"/>
                </a:moveTo>
                <a:cubicBezTo>
                  <a:pt x="13" y="315"/>
                  <a:pt x="0" y="286"/>
                  <a:pt x="0" y="254"/>
                </a:cubicBezTo>
                <a:cubicBezTo>
                  <a:pt x="0" y="218"/>
                  <a:pt x="15" y="186"/>
                  <a:pt x="37" y="161"/>
                </a:cubicBezTo>
                <a:cubicBezTo>
                  <a:pt x="108" y="82"/>
                  <a:pt x="203" y="23"/>
                  <a:pt x="313" y="5"/>
                </a:cubicBezTo>
                <a:cubicBezTo>
                  <a:pt x="343" y="0"/>
                  <a:pt x="374" y="5"/>
                  <a:pt x="403" y="21"/>
                </a:cubicBezTo>
                <a:cubicBezTo>
                  <a:pt x="431" y="37"/>
                  <a:pt x="451" y="62"/>
                  <a:pt x="462" y="91"/>
                </a:cubicBezTo>
                <a:cubicBezTo>
                  <a:pt x="501" y="195"/>
                  <a:pt x="497" y="306"/>
                  <a:pt x="464" y="408"/>
                </a:cubicBezTo>
                <a:cubicBezTo>
                  <a:pt x="453" y="439"/>
                  <a:pt x="433" y="468"/>
                  <a:pt x="402" y="486"/>
                </a:cubicBezTo>
                <a:cubicBezTo>
                  <a:pt x="374" y="502"/>
                  <a:pt x="343" y="505"/>
                  <a:pt x="313" y="502"/>
                </a:cubicBezTo>
                <a:cubicBezTo>
                  <a:pt x="214" y="492"/>
                  <a:pt x="92" y="421"/>
                  <a:pt x="31" y="339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3000"/>
                </a:schemeClr>
              </a:gs>
              <a:gs pos="100000">
                <a:srgbClr val="B7EEFF">
                  <a:alpha val="45000"/>
                </a:srgbClr>
              </a:gs>
            </a:gsLst>
            <a:lin ang="16200000" scaled="1"/>
          </a:gradFill>
          <a:ln w="12700">
            <a:solidFill>
              <a:schemeClr val="accent2">
                <a:lumMod val="60000"/>
                <a:lumOff val="40000"/>
                <a:alpha val="98000"/>
              </a:schemeClr>
            </a:solidFill>
          </a:ln>
          <a:effectLst>
            <a:outerShdw blurRad="114300" dist="63500" dir="2880000" sx="98000" sy="98000" algn="tl" rotWithShape="0">
              <a:srgbClr val="0486FC">
                <a:alpha val="57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6812446" y="994275"/>
            <a:ext cx="5104164" cy="5033586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</p:spPr>
        <p:txBody>
          <a:bodyPr anchor="ctr" anchorCtr="0"/>
          <a:lstStyle>
            <a:lvl1pPr>
              <a:defRPr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21"/>
          </p:nvPr>
        </p:nvSpPr>
        <p:spPr>
          <a:xfrm>
            <a:off x="566603" y="2559838"/>
            <a:ext cx="5197421" cy="4985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3600" cap="all" baseline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25"/>
          </p:nvPr>
        </p:nvSpPr>
        <p:spPr>
          <a:xfrm>
            <a:off x="566602" y="3618187"/>
            <a:ext cx="5197421" cy="5847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ru-RU" sz="2000" kern="1200" dirty="0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2" y="5346733"/>
            <a:ext cx="3019280" cy="5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 hasCustomPrompt="1"/>
          </p:nvPr>
        </p:nvSpPr>
        <p:spPr>
          <a:xfrm>
            <a:off x="235963" y="306075"/>
            <a:ext cx="10267605" cy="9642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defRPr lang="en-US" sz="3000" kern="1200" cap="all" spc="0" baseline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Нажмите</a:t>
            </a:r>
            <a:br>
              <a:rPr lang="ru-RU" dirty="0" smtClean="0"/>
            </a:br>
            <a:r>
              <a:rPr lang="ru-RU" dirty="0" smtClean="0"/>
              <a:t>для ввода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00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4"/>
          <p:cNvSpPr>
            <a:spLocks noGrp="1"/>
          </p:cNvSpPr>
          <p:nvPr>
            <p:ph type="title"/>
          </p:nvPr>
        </p:nvSpPr>
        <p:spPr>
          <a:xfrm>
            <a:off x="235962" y="306075"/>
            <a:ext cx="10786271" cy="96423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000" kern="1200" cap="all" spc="0" baseline="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2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627" y="600419"/>
            <a:ext cx="4827373" cy="626956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7965989" y="760667"/>
            <a:ext cx="4226011" cy="17669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6473825"/>
            <a:ext cx="16652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82400" y="6415088"/>
            <a:ext cx="3730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 eaLnBrk="1" hangingPunct="1">
              <a:defRPr/>
            </a:pPr>
            <a:fld id="{31E64221-82BE-4640-8CAA-B94A714A1643}" type="slidenum">
              <a:rPr lang="id-ID" altLang="ru-RU" sz="1100" smtClean="0">
                <a:solidFill>
                  <a:schemeClr val="accent2"/>
                </a:solidFill>
                <a:latin typeface="Segoe UI Black" panose="020B0A02040204020203" pitchFamily="34" charset="0"/>
                <a:cs typeface="Titillium" panose="020B0604020202020204" charset="0"/>
              </a:rPr>
              <a:pPr algn="r" eaLnBrk="1" hangingPunct="1">
                <a:defRPr/>
              </a:pPr>
              <a:t>‹#›</a:t>
            </a:fld>
            <a:endParaRPr lang="en-MY" altLang="ru-RU" sz="1100" smtClean="0">
              <a:solidFill>
                <a:schemeClr val="accent2"/>
              </a:solidFill>
              <a:latin typeface="Segoe UI Black" panose="020B0A02040204020203" pitchFamily="34" charset="0"/>
              <a:cs typeface="Titillium" panose="020B060402020202020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34963" y="6381750"/>
            <a:ext cx="28098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4"/>
          <p:cNvSpPr>
            <a:spLocks noGrp="1"/>
          </p:cNvSpPr>
          <p:nvPr>
            <p:ph type="title"/>
          </p:nvPr>
        </p:nvSpPr>
        <p:spPr>
          <a:xfrm>
            <a:off x="235962" y="306075"/>
            <a:ext cx="10786271" cy="9642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defRPr lang="en-US" sz="2900" kern="1200" cap="all" spc="0" baseline="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1224990" y="308345"/>
            <a:ext cx="632048" cy="634883"/>
            <a:chOff x="6477000" y="633413"/>
            <a:chExt cx="1416050" cy="142240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477000" y="633413"/>
              <a:ext cx="1416050" cy="1422400"/>
            </a:xfrm>
            <a:custGeom>
              <a:avLst/>
              <a:gdLst>
                <a:gd name="T0" fmla="*/ 56 w 892"/>
                <a:gd name="T1" fmla="*/ 603 h 896"/>
                <a:gd name="T2" fmla="*/ 34 w 892"/>
                <a:gd name="T3" fmla="*/ 569 h 896"/>
                <a:gd name="T4" fmla="*/ 16 w 892"/>
                <a:gd name="T5" fmla="*/ 531 h 896"/>
                <a:gd name="T6" fmla="*/ 4 w 892"/>
                <a:gd name="T7" fmla="*/ 493 h 896"/>
                <a:gd name="T8" fmla="*/ 0 w 892"/>
                <a:gd name="T9" fmla="*/ 451 h 896"/>
                <a:gd name="T10" fmla="*/ 2 w 892"/>
                <a:gd name="T11" fmla="*/ 427 h 896"/>
                <a:gd name="T12" fmla="*/ 12 w 892"/>
                <a:gd name="T13" fmla="*/ 381 h 896"/>
                <a:gd name="T14" fmla="*/ 28 w 892"/>
                <a:gd name="T15" fmla="*/ 339 h 896"/>
                <a:gd name="T16" fmla="*/ 54 w 892"/>
                <a:gd name="T17" fmla="*/ 301 h 896"/>
                <a:gd name="T18" fmla="*/ 68 w 892"/>
                <a:gd name="T19" fmla="*/ 283 h 896"/>
                <a:gd name="T20" fmla="*/ 118 w 892"/>
                <a:gd name="T21" fmla="*/ 231 h 896"/>
                <a:gd name="T22" fmla="*/ 172 w 892"/>
                <a:gd name="T23" fmla="*/ 183 h 896"/>
                <a:gd name="T24" fmla="*/ 230 w 892"/>
                <a:gd name="T25" fmla="*/ 139 h 896"/>
                <a:gd name="T26" fmla="*/ 292 w 892"/>
                <a:gd name="T27" fmla="*/ 102 h 896"/>
                <a:gd name="T28" fmla="*/ 356 w 892"/>
                <a:gd name="T29" fmla="*/ 68 h 896"/>
                <a:gd name="T30" fmla="*/ 424 w 892"/>
                <a:gd name="T31" fmla="*/ 40 h 896"/>
                <a:gd name="T32" fmla="*/ 494 w 892"/>
                <a:gd name="T33" fmla="*/ 18 h 896"/>
                <a:gd name="T34" fmla="*/ 568 w 892"/>
                <a:gd name="T35" fmla="*/ 2 h 896"/>
                <a:gd name="T36" fmla="*/ 590 w 892"/>
                <a:gd name="T37" fmla="*/ 0 h 896"/>
                <a:gd name="T38" fmla="*/ 630 w 892"/>
                <a:gd name="T39" fmla="*/ 0 h 896"/>
                <a:gd name="T40" fmla="*/ 672 w 892"/>
                <a:gd name="T41" fmla="*/ 8 h 896"/>
                <a:gd name="T42" fmla="*/ 712 w 892"/>
                <a:gd name="T43" fmla="*/ 22 h 896"/>
                <a:gd name="T44" fmla="*/ 732 w 892"/>
                <a:gd name="T45" fmla="*/ 32 h 896"/>
                <a:gd name="T46" fmla="*/ 768 w 892"/>
                <a:gd name="T47" fmla="*/ 56 h 896"/>
                <a:gd name="T48" fmla="*/ 798 w 892"/>
                <a:gd name="T49" fmla="*/ 86 h 896"/>
                <a:gd name="T50" fmla="*/ 822 w 892"/>
                <a:gd name="T51" fmla="*/ 119 h 896"/>
                <a:gd name="T52" fmla="*/ 840 w 892"/>
                <a:gd name="T53" fmla="*/ 157 h 896"/>
                <a:gd name="T54" fmla="*/ 852 w 892"/>
                <a:gd name="T55" fmla="*/ 191 h 896"/>
                <a:gd name="T56" fmla="*/ 872 w 892"/>
                <a:gd name="T57" fmla="*/ 263 h 896"/>
                <a:gd name="T58" fmla="*/ 884 w 892"/>
                <a:gd name="T59" fmla="*/ 335 h 896"/>
                <a:gd name="T60" fmla="*/ 890 w 892"/>
                <a:gd name="T61" fmla="*/ 407 h 896"/>
                <a:gd name="T62" fmla="*/ 890 w 892"/>
                <a:gd name="T63" fmla="*/ 479 h 896"/>
                <a:gd name="T64" fmla="*/ 884 w 892"/>
                <a:gd name="T65" fmla="*/ 551 h 896"/>
                <a:gd name="T66" fmla="*/ 872 w 892"/>
                <a:gd name="T67" fmla="*/ 621 h 896"/>
                <a:gd name="T68" fmla="*/ 854 w 892"/>
                <a:gd name="T69" fmla="*/ 690 h 896"/>
                <a:gd name="T70" fmla="*/ 844 w 892"/>
                <a:gd name="T71" fmla="*/ 724 h 896"/>
                <a:gd name="T72" fmla="*/ 826 w 892"/>
                <a:gd name="T73" fmla="*/ 766 h 896"/>
                <a:gd name="T74" fmla="*/ 802 w 892"/>
                <a:gd name="T75" fmla="*/ 804 h 896"/>
                <a:gd name="T76" fmla="*/ 770 w 892"/>
                <a:gd name="T77" fmla="*/ 838 h 896"/>
                <a:gd name="T78" fmla="*/ 730 w 892"/>
                <a:gd name="T79" fmla="*/ 866 h 896"/>
                <a:gd name="T80" fmla="*/ 712 w 892"/>
                <a:gd name="T81" fmla="*/ 876 h 896"/>
                <a:gd name="T82" fmla="*/ 672 w 892"/>
                <a:gd name="T83" fmla="*/ 890 h 896"/>
                <a:gd name="T84" fmla="*/ 630 w 892"/>
                <a:gd name="T85" fmla="*/ 896 h 896"/>
                <a:gd name="T86" fmla="*/ 590 w 892"/>
                <a:gd name="T87" fmla="*/ 896 h 896"/>
                <a:gd name="T88" fmla="*/ 570 w 892"/>
                <a:gd name="T89" fmla="*/ 894 h 896"/>
                <a:gd name="T90" fmla="*/ 500 w 892"/>
                <a:gd name="T91" fmla="*/ 884 h 896"/>
                <a:gd name="T92" fmla="*/ 428 w 892"/>
                <a:gd name="T93" fmla="*/ 862 h 896"/>
                <a:gd name="T94" fmla="*/ 356 w 892"/>
                <a:gd name="T95" fmla="*/ 832 h 896"/>
                <a:gd name="T96" fmla="*/ 286 w 892"/>
                <a:gd name="T97" fmla="*/ 796 h 896"/>
                <a:gd name="T98" fmla="*/ 220 w 892"/>
                <a:gd name="T99" fmla="*/ 754 h 896"/>
                <a:gd name="T100" fmla="*/ 158 w 892"/>
                <a:gd name="T101" fmla="*/ 706 h 896"/>
                <a:gd name="T102" fmla="*/ 102 w 892"/>
                <a:gd name="T103" fmla="*/ 657 h 896"/>
                <a:gd name="T104" fmla="*/ 56 w 892"/>
                <a:gd name="T105" fmla="*/ 60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2" h="896">
                  <a:moveTo>
                    <a:pt x="56" y="603"/>
                  </a:moveTo>
                  <a:lnTo>
                    <a:pt x="56" y="603"/>
                  </a:lnTo>
                  <a:lnTo>
                    <a:pt x="44" y="587"/>
                  </a:lnTo>
                  <a:lnTo>
                    <a:pt x="34" y="569"/>
                  </a:lnTo>
                  <a:lnTo>
                    <a:pt x="24" y="551"/>
                  </a:lnTo>
                  <a:lnTo>
                    <a:pt x="16" y="531"/>
                  </a:lnTo>
                  <a:lnTo>
                    <a:pt x="10" y="513"/>
                  </a:lnTo>
                  <a:lnTo>
                    <a:pt x="4" y="493"/>
                  </a:lnTo>
                  <a:lnTo>
                    <a:pt x="2" y="471"/>
                  </a:lnTo>
                  <a:lnTo>
                    <a:pt x="0" y="451"/>
                  </a:lnTo>
                  <a:lnTo>
                    <a:pt x="0" y="451"/>
                  </a:lnTo>
                  <a:lnTo>
                    <a:pt x="2" y="427"/>
                  </a:lnTo>
                  <a:lnTo>
                    <a:pt x="6" y="403"/>
                  </a:lnTo>
                  <a:lnTo>
                    <a:pt x="12" y="381"/>
                  </a:lnTo>
                  <a:lnTo>
                    <a:pt x="20" y="359"/>
                  </a:lnTo>
                  <a:lnTo>
                    <a:pt x="28" y="339"/>
                  </a:lnTo>
                  <a:lnTo>
                    <a:pt x="40" y="319"/>
                  </a:lnTo>
                  <a:lnTo>
                    <a:pt x="54" y="301"/>
                  </a:lnTo>
                  <a:lnTo>
                    <a:pt x="68" y="283"/>
                  </a:lnTo>
                  <a:lnTo>
                    <a:pt x="68" y="283"/>
                  </a:lnTo>
                  <a:lnTo>
                    <a:pt x="92" y="257"/>
                  </a:lnTo>
                  <a:lnTo>
                    <a:pt x="118" y="231"/>
                  </a:lnTo>
                  <a:lnTo>
                    <a:pt x="144" y="207"/>
                  </a:lnTo>
                  <a:lnTo>
                    <a:pt x="172" y="183"/>
                  </a:lnTo>
                  <a:lnTo>
                    <a:pt x="200" y="161"/>
                  </a:lnTo>
                  <a:lnTo>
                    <a:pt x="230" y="139"/>
                  </a:lnTo>
                  <a:lnTo>
                    <a:pt x="260" y="119"/>
                  </a:lnTo>
                  <a:lnTo>
                    <a:pt x="292" y="102"/>
                  </a:lnTo>
                  <a:lnTo>
                    <a:pt x="324" y="84"/>
                  </a:lnTo>
                  <a:lnTo>
                    <a:pt x="356" y="68"/>
                  </a:lnTo>
                  <a:lnTo>
                    <a:pt x="390" y="54"/>
                  </a:lnTo>
                  <a:lnTo>
                    <a:pt x="424" y="40"/>
                  </a:lnTo>
                  <a:lnTo>
                    <a:pt x="460" y="28"/>
                  </a:lnTo>
                  <a:lnTo>
                    <a:pt x="494" y="18"/>
                  </a:lnTo>
                  <a:lnTo>
                    <a:pt x="532" y="10"/>
                  </a:lnTo>
                  <a:lnTo>
                    <a:pt x="568" y="2"/>
                  </a:lnTo>
                  <a:lnTo>
                    <a:pt x="568" y="2"/>
                  </a:lnTo>
                  <a:lnTo>
                    <a:pt x="590" y="0"/>
                  </a:lnTo>
                  <a:lnTo>
                    <a:pt x="610" y="0"/>
                  </a:lnTo>
                  <a:lnTo>
                    <a:pt x="630" y="0"/>
                  </a:lnTo>
                  <a:lnTo>
                    <a:pt x="652" y="2"/>
                  </a:lnTo>
                  <a:lnTo>
                    <a:pt x="672" y="8"/>
                  </a:lnTo>
                  <a:lnTo>
                    <a:pt x="692" y="14"/>
                  </a:lnTo>
                  <a:lnTo>
                    <a:pt x="712" y="22"/>
                  </a:lnTo>
                  <a:lnTo>
                    <a:pt x="732" y="32"/>
                  </a:lnTo>
                  <a:lnTo>
                    <a:pt x="732" y="32"/>
                  </a:lnTo>
                  <a:lnTo>
                    <a:pt x="750" y="44"/>
                  </a:lnTo>
                  <a:lnTo>
                    <a:pt x="768" y="56"/>
                  </a:lnTo>
                  <a:lnTo>
                    <a:pt x="784" y="70"/>
                  </a:lnTo>
                  <a:lnTo>
                    <a:pt x="798" y="86"/>
                  </a:lnTo>
                  <a:lnTo>
                    <a:pt x="810" y="102"/>
                  </a:lnTo>
                  <a:lnTo>
                    <a:pt x="822" y="119"/>
                  </a:lnTo>
                  <a:lnTo>
                    <a:pt x="832" y="137"/>
                  </a:lnTo>
                  <a:lnTo>
                    <a:pt x="840" y="157"/>
                  </a:lnTo>
                  <a:lnTo>
                    <a:pt x="840" y="157"/>
                  </a:lnTo>
                  <a:lnTo>
                    <a:pt x="852" y="191"/>
                  </a:lnTo>
                  <a:lnTo>
                    <a:pt x="862" y="227"/>
                  </a:lnTo>
                  <a:lnTo>
                    <a:pt x="872" y="263"/>
                  </a:lnTo>
                  <a:lnTo>
                    <a:pt x="878" y="299"/>
                  </a:lnTo>
                  <a:lnTo>
                    <a:pt x="884" y="335"/>
                  </a:lnTo>
                  <a:lnTo>
                    <a:pt x="888" y="371"/>
                  </a:lnTo>
                  <a:lnTo>
                    <a:pt x="890" y="407"/>
                  </a:lnTo>
                  <a:lnTo>
                    <a:pt x="892" y="443"/>
                  </a:lnTo>
                  <a:lnTo>
                    <a:pt x="890" y="479"/>
                  </a:lnTo>
                  <a:lnTo>
                    <a:pt x="888" y="515"/>
                  </a:lnTo>
                  <a:lnTo>
                    <a:pt x="884" y="551"/>
                  </a:lnTo>
                  <a:lnTo>
                    <a:pt x="878" y="587"/>
                  </a:lnTo>
                  <a:lnTo>
                    <a:pt x="872" y="621"/>
                  </a:lnTo>
                  <a:lnTo>
                    <a:pt x="864" y="657"/>
                  </a:lnTo>
                  <a:lnTo>
                    <a:pt x="854" y="690"/>
                  </a:lnTo>
                  <a:lnTo>
                    <a:pt x="844" y="724"/>
                  </a:lnTo>
                  <a:lnTo>
                    <a:pt x="844" y="724"/>
                  </a:lnTo>
                  <a:lnTo>
                    <a:pt x="836" y="746"/>
                  </a:lnTo>
                  <a:lnTo>
                    <a:pt x="826" y="766"/>
                  </a:lnTo>
                  <a:lnTo>
                    <a:pt x="814" y="786"/>
                  </a:lnTo>
                  <a:lnTo>
                    <a:pt x="802" y="804"/>
                  </a:lnTo>
                  <a:lnTo>
                    <a:pt x="786" y="822"/>
                  </a:lnTo>
                  <a:lnTo>
                    <a:pt x="770" y="838"/>
                  </a:lnTo>
                  <a:lnTo>
                    <a:pt x="752" y="852"/>
                  </a:lnTo>
                  <a:lnTo>
                    <a:pt x="730" y="866"/>
                  </a:lnTo>
                  <a:lnTo>
                    <a:pt x="730" y="866"/>
                  </a:lnTo>
                  <a:lnTo>
                    <a:pt x="712" y="876"/>
                  </a:lnTo>
                  <a:lnTo>
                    <a:pt x="692" y="884"/>
                  </a:lnTo>
                  <a:lnTo>
                    <a:pt x="672" y="890"/>
                  </a:lnTo>
                  <a:lnTo>
                    <a:pt x="652" y="894"/>
                  </a:lnTo>
                  <a:lnTo>
                    <a:pt x="630" y="896"/>
                  </a:lnTo>
                  <a:lnTo>
                    <a:pt x="610" y="896"/>
                  </a:lnTo>
                  <a:lnTo>
                    <a:pt x="590" y="896"/>
                  </a:lnTo>
                  <a:lnTo>
                    <a:pt x="570" y="894"/>
                  </a:lnTo>
                  <a:lnTo>
                    <a:pt x="570" y="894"/>
                  </a:lnTo>
                  <a:lnTo>
                    <a:pt x="536" y="890"/>
                  </a:lnTo>
                  <a:lnTo>
                    <a:pt x="500" y="884"/>
                  </a:lnTo>
                  <a:lnTo>
                    <a:pt x="464" y="874"/>
                  </a:lnTo>
                  <a:lnTo>
                    <a:pt x="428" y="862"/>
                  </a:lnTo>
                  <a:lnTo>
                    <a:pt x="392" y="848"/>
                  </a:lnTo>
                  <a:lnTo>
                    <a:pt x="356" y="832"/>
                  </a:lnTo>
                  <a:lnTo>
                    <a:pt x="322" y="816"/>
                  </a:lnTo>
                  <a:lnTo>
                    <a:pt x="286" y="796"/>
                  </a:lnTo>
                  <a:lnTo>
                    <a:pt x="252" y="776"/>
                  </a:lnTo>
                  <a:lnTo>
                    <a:pt x="220" y="754"/>
                  </a:lnTo>
                  <a:lnTo>
                    <a:pt x="188" y="732"/>
                  </a:lnTo>
                  <a:lnTo>
                    <a:pt x="158" y="706"/>
                  </a:lnTo>
                  <a:lnTo>
                    <a:pt x="130" y="682"/>
                  </a:lnTo>
                  <a:lnTo>
                    <a:pt x="102" y="657"/>
                  </a:lnTo>
                  <a:lnTo>
                    <a:pt x="78" y="631"/>
                  </a:lnTo>
                  <a:lnTo>
                    <a:pt x="56" y="603"/>
                  </a:lnTo>
                  <a:close/>
                </a:path>
              </a:pathLst>
            </a:custGeom>
            <a:solidFill>
              <a:srgbClr val="001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258050" y="1343026"/>
              <a:ext cx="463550" cy="458788"/>
            </a:xfrm>
            <a:custGeom>
              <a:avLst/>
              <a:gdLst>
                <a:gd name="T0" fmla="*/ 230 w 292"/>
                <a:gd name="T1" fmla="*/ 58 h 289"/>
                <a:gd name="T2" fmla="*/ 292 w 292"/>
                <a:gd name="T3" fmla="*/ 16 h 289"/>
                <a:gd name="T4" fmla="*/ 282 w 292"/>
                <a:gd name="T5" fmla="*/ 0 h 289"/>
                <a:gd name="T6" fmla="*/ 0 w 292"/>
                <a:gd name="T7" fmla="*/ 188 h 289"/>
                <a:gd name="T8" fmla="*/ 10 w 292"/>
                <a:gd name="T9" fmla="*/ 204 h 289"/>
                <a:gd name="T10" fmla="*/ 212 w 292"/>
                <a:gd name="T11" fmla="*/ 70 h 289"/>
                <a:gd name="T12" fmla="*/ 78 w 292"/>
                <a:gd name="T13" fmla="*/ 208 h 289"/>
                <a:gd name="T14" fmla="*/ 92 w 292"/>
                <a:gd name="T15" fmla="*/ 220 h 289"/>
                <a:gd name="T16" fmla="*/ 136 w 292"/>
                <a:gd name="T17" fmla="*/ 176 h 289"/>
                <a:gd name="T18" fmla="*/ 86 w 292"/>
                <a:gd name="T19" fmla="*/ 281 h 289"/>
                <a:gd name="T20" fmla="*/ 104 w 292"/>
                <a:gd name="T21" fmla="*/ 289 h 289"/>
                <a:gd name="T22" fmla="*/ 158 w 292"/>
                <a:gd name="T23" fmla="*/ 172 h 289"/>
                <a:gd name="T24" fmla="*/ 144 w 292"/>
                <a:gd name="T25" fmla="*/ 166 h 289"/>
                <a:gd name="T26" fmla="*/ 240 w 292"/>
                <a:gd name="T27" fmla="*/ 68 h 289"/>
                <a:gd name="T28" fmla="*/ 230 w 292"/>
                <a:gd name="T29" fmla="*/ 5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289">
                  <a:moveTo>
                    <a:pt x="230" y="58"/>
                  </a:moveTo>
                  <a:lnTo>
                    <a:pt x="292" y="16"/>
                  </a:lnTo>
                  <a:lnTo>
                    <a:pt x="282" y="0"/>
                  </a:lnTo>
                  <a:lnTo>
                    <a:pt x="0" y="188"/>
                  </a:lnTo>
                  <a:lnTo>
                    <a:pt x="10" y="204"/>
                  </a:lnTo>
                  <a:lnTo>
                    <a:pt x="212" y="70"/>
                  </a:lnTo>
                  <a:lnTo>
                    <a:pt x="78" y="208"/>
                  </a:lnTo>
                  <a:lnTo>
                    <a:pt x="92" y="220"/>
                  </a:lnTo>
                  <a:lnTo>
                    <a:pt x="136" y="176"/>
                  </a:lnTo>
                  <a:lnTo>
                    <a:pt x="86" y="281"/>
                  </a:lnTo>
                  <a:lnTo>
                    <a:pt x="104" y="289"/>
                  </a:lnTo>
                  <a:lnTo>
                    <a:pt x="158" y="172"/>
                  </a:lnTo>
                  <a:lnTo>
                    <a:pt x="144" y="166"/>
                  </a:lnTo>
                  <a:lnTo>
                    <a:pt x="240" y="68"/>
                  </a:lnTo>
                  <a:lnTo>
                    <a:pt x="230" y="58"/>
                  </a:lnTo>
                  <a:close/>
                </a:path>
              </a:pathLst>
            </a:custGeom>
            <a:solidFill>
              <a:srgbClr val="00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092950" y="1127126"/>
              <a:ext cx="482600" cy="403225"/>
            </a:xfrm>
            <a:custGeom>
              <a:avLst/>
              <a:gdLst>
                <a:gd name="T0" fmla="*/ 294 w 304"/>
                <a:gd name="T1" fmla="*/ 120 h 254"/>
                <a:gd name="T2" fmla="*/ 260 w 304"/>
                <a:gd name="T3" fmla="*/ 80 h 254"/>
                <a:gd name="T4" fmla="*/ 236 w 304"/>
                <a:gd name="T5" fmla="*/ 0 h 254"/>
                <a:gd name="T6" fmla="*/ 90 w 304"/>
                <a:gd name="T7" fmla="*/ 160 h 254"/>
                <a:gd name="T8" fmla="*/ 90 w 304"/>
                <a:gd name="T9" fmla="*/ 160 h 254"/>
                <a:gd name="T10" fmla="*/ 64 w 304"/>
                <a:gd name="T11" fmla="*/ 156 h 254"/>
                <a:gd name="T12" fmla="*/ 50 w 304"/>
                <a:gd name="T13" fmla="*/ 144 h 254"/>
                <a:gd name="T14" fmla="*/ 42 w 304"/>
                <a:gd name="T15" fmla="*/ 124 h 254"/>
                <a:gd name="T16" fmla="*/ 44 w 304"/>
                <a:gd name="T17" fmla="*/ 100 h 254"/>
                <a:gd name="T18" fmla="*/ 48 w 304"/>
                <a:gd name="T19" fmla="*/ 88 h 254"/>
                <a:gd name="T20" fmla="*/ 60 w 304"/>
                <a:gd name="T21" fmla="*/ 66 h 254"/>
                <a:gd name="T22" fmla="*/ 80 w 304"/>
                <a:gd name="T23" fmla="*/ 50 h 254"/>
                <a:gd name="T24" fmla="*/ 102 w 304"/>
                <a:gd name="T25" fmla="*/ 42 h 254"/>
                <a:gd name="T26" fmla="*/ 112 w 304"/>
                <a:gd name="T27" fmla="*/ 40 h 254"/>
                <a:gd name="T28" fmla="*/ 136 w 304"/>
                <a:gd name="T29" fmla="*/ 44 h 254"/>
                <a:gd name="T30" fmla="*/ 146 w 304"/>
                <a:gd name="T31" fmla="*/ 52 h 254"/>
                <a:gd name="T32" fmla="*/ 150 w 304"/>
                <a:gd name="T33" fmla="*/ 62 h 254"/>
                <a:gd name="T34" fmla="*/ 150 w 304"/>
                <a:gd name="T35" fmla="*/ 68 h 254"/>
                <a:gd name="T36" fmla="*/ 92 w 304"/>
                <a:gd name="T37" fmla="*/ 80 h 254"/>
                <a:gd name="T38" fmla="*/ 184 w 304"/>
                <a:gd name="T39" fmla="*/ 120 h 254"/>
                <a:gd name="T40" fmla="*/ 190 w 304"/>
                <a:gd name="T41" fmla="*/ 98 h 254"/>
                <a:gd name="T42" fmla="*/ 194 w 304"/>
                <a:gd name="T43" fmla="*/ 74 h 254"/>
                <a:gd name="T44" fmla="*/ 192 w 304"/>
                <a:gd name="T45" fmla="*/ 60 h 254"/>
                <a:gd name="T46" fmla="*/ 182 w 304"/>
                <a:gd name="T47" fmla="*/ 32 h 254"/>
                <a:gd name="T48" fmla="*/ 162 w 304"/>
                <a:gd name="T49" fmla="*/ 12 h 254"/>
                <a:gd name="T50" fmla="*/ 134 w 304"/>
                <a:gd name="T51" fmla="*/ 2 h 254"/>
                <a:gd name="T52" fmla="*/ 116 w 304"/>
                <a:gd name="T53" fmla="*/ 0 h 254"/>
                <a:gd name="T54" fmla="*/ 92 w 304"/>
                <a:gd name="T55" fmla="*/ 2 h 254"/>
                <a:gd name="T56" fmla="*/ 68 w 304"/>
                <a:gd name="T57" fmla="*/ 10 h 254"/>
                <a:gd name="T58" fmla="*/ 32 w 304"/>
                <a:gd name="T59" fmla="*/ 36 h 254"/>
                <a:gd name="T60" fmla="*/ 8 w 304"/>
                <a:gd name="T61" fmla="*/ 74 h 254"/>
                <a:gd name="T62" fmla="*/ 0 w 304"/>
                <a:gd name="T63" fmla="*/ 116 h 254"/>
                <a:gd name="T64" fmla="*/ 2 w 304"/>
                <a:gd name="T65" fmla="*/ 136 h 254"/>
                <a:gd name="T66" fmla="*/ 14 w 304"/>
                <a:gd name="T67" fmla="*/ 166 h 254"/>
                <a:gd name="T68" fmla="*/ 38 w 304"/>
                <a:gd name="T69" fmla="*/ 188 h 254"/>
                <a:gd name="T70" fmla="*/ 70 w 304"/>
                <a:gd name="T71" fmla="*/ 200 h 254"/>
                <a:gd name="T72" fmla="*/ 90 w 304"/>
                <a:gd name="T73" fmla="*/ 202 h 254"/>
                <a:gd name="T74" fmla="*/ 90 w 304"/>
                <a:gd name="T75" fmla="*/ 202 h 254"/>
                <a:gd name="T76" fmla="*/ 182 w 304"/>
                <a:gd name="T77" fmla="*/ 202 h 254"/>
                <a:gd name="T78" fmla="*/ 180 w 304"/>
                <a:gd name="T79" fmla="*/ 222 h 254"/>
                <a:gd name="T80" fmla="*/ 186 w 304"/>
                <a:gd name="T81" fmla="*/ 238 h 254"/>
                <a:gd name="T82" fmla="*/ 200 w 304"/>
                <a:gd name="T83" fmla="*/ 250 h 254"/>
                <a:gd name="T84" fmla="*/ 220 w 304"/>
                <a:gd name="T85" fmla="*/ 254 h 254"/>
                <a:gd name="T86" fmla="*/ 258 w 304"/>
                <a:gd name="T87" fmla="*/ 254 h 254"/>
                <a:gd name="T88" fmla="*/ 236 w 304"/>
                <a:gd name="T89" fmla="*/ 214 h 254"/>
                <a:gd name="T90" fmla="*/ 230 w 304"/>
                <a:gd name="T91" fmla="*/ 214 h 254"/>
                <a:gd name="T92" fmla="*/ 226 w 304"/>
                <a:gd name="T93" fmla="*/ 206 h 254"/>
                <a:gd name="T94" fmla="*/ 248 w 304"/>
                <a:gd name="T95" fmla="*/ 12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254">
                  <a:moveTo>
                    <a:pt x="248" y="120"/>
                  </a:moveTo>
                  <a:lnTo>
                    <a:pt x="294" y="120"/>
                  </a:lnTo>
                  <a:lnTo>
                    <a:pt x="304" y="80"/>
                  </a:lnTo>
                  <a:lnTo>
                    <a:pt x="260" y="80"/>
                  </a:lnTo>
                  <a:lnTo>
                    <a:pt x="282" y="0"/>
                  </a:lnTo>
                  <a:lnTo>
                    <a:pt x="236" y="0"/>
                  </a:lnTo>
                  <a:lnTo>
                    <a:pt x="192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76" y="160"/>
                  </a:lnTo>
                  <a:lnTo>
                    <a:pt x="64" y="156"/>
                  </a:lnTo>
                  <a:lnTo>
                    <a:pt x="56" y="152"/>
                  </a:lnTo>
                  <a:lnTo>
                    <a:pt x="50" y="144"/>
                  </a:lnTo>
                  <a:lnTo>
                    <a:pt x="44" y="136"/>
                  </a:lnTo>
                  <a:lnTo>
                    <a:pt x="42" y="124"/>
                  </a:lnTo>
                  <a:lnTo>
                    <a:pt x="42" y="11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8" y="88"/>
                  </a:lnTo>
                  <a:lnTo>
                    <a:pt x="54" y="76"/>
                  </a:lnTo>
                  <a:lnTo>
                    <a:pt x="60" y="66"/>
                  </a:lnTo>
                  <a:lnTo>
                    <a:pt x="70" y="58"/>
                  </a:lnTo>
                  <a:lnTo>
                    <a:pt x="80" y="50"/>
                  </a:lnTo>
                  <a:lnTo>
                    <a:pt x="90" y="44"/>
                  </a:lnTo>
                  <a:lnTo>
                    <a:pt x="10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30" y="42"/>
                  </a:lnTo>
                  <a:lnTo>
                    <a:pt x="136" y="44"/>
                  </a:lnTo>
                  <a:lnTo>
                    <a:pt x="140" y="48"/>
                  </a:lnTo>
                  <a:lnTo>
                    <a:pt x="146" y="52"/>
                  </a:lnTo>
                  <a:lnTo>
                    <a:pt x="148" y="58"/>
                  </a:lnTo>
                  <a:lnTo>
                    <a:pt x="150" y="62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80"/>
                  </a:lnTo>
                  <a:lnTo>
                    <a:pt x="92" y="80"/>
                  </a:lnTo>
                  <a:lnTo>
                    <a:pt x="82" y="120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90" y="98"/>
                  </a:lnTo>
                  <a:lnTo>
                    <a:pt x="192" y="86"/>
                  </a:lnTo>
                  <a:lnTo>
                    <a:pt x="194" y="74"/>
                  </a:lnTo>
                  <a:lnTo>
                    <a:pt x="194" y="74"/>
                  </a:lnTo>
                  <a:lnTo>
                    <a:pt x="192" y="60"/>
                  </a:lnTo>
                  <a:lnTo>
                    <a:pt x="188" y="46"/>
                  </a:lnTo>
                  <a:lnTo>
                    <a:pt x="182" y="32"/>
                  </a:lnTo>
                  <a:lnTo>
                    <a:pt x="174" y="22"/>
                  </a:lnTo>
                  <a:lnTo>
                    <a:pt x="162" y="12"/>
                  </a:lnTo>
                  <a:lnTo>
                    <a:pt x="148" y="6"/>
                  </a:lnTo>
                  <a:lnTo>
                    <a:pt x="134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0" y="22"/>
                  </a:lnTo>
                  <a:lnTo>
                    <a:pt x="32" y="36"/>
                  </a:lnTo>
                  <a:lnTo>
                    <a:pt x="18" y="54"/>
                  </a:lnTo>
                  <a:lnTo>
                    <a:pt x="8" y="74"/>
                  </a:lnTo>
                  <a:lnTo>
                    <a:pt x="2" y="9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36"/>
                  </a:lnTo>
                  <a:lnTo>
                    <a:pt x="6" y="152"/>
                  </a:lnTo>
                  <a:lnTo>
                    <a:pt x="14" y="166"/>
                  </a:lnTo>
                  <a:lnTo>
                    <a:pt x="24" y="178"/>
                  </a:lnTo>
                  <a:lnTo>
                    <a:pt x="38" y="188"/>
                  </a:lnTo>
                  <a:lnTo>
                    <a:pt x="52" y="196"/>
                  </a:lnTo>
                  <a:lnTo>
                    <a:pt x="70" y="200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0" y="212"/>
                  </a:lnTo>
                  <a:lnTo>
                    <a:pt x="180" y="222"/>
                  </a:lnTo>
                  <a:lnTo>
                    <a:pt x="182" y="230"/>
                  </a:lnTo>
                  <a:lnTo>
                    <a:pt x="186" y="238"/>
                  </a:lnTo>
                  <a:lnTo>
                    <a:pt x="194" y="246"/>
                  </a:lnTo>
                  <a:lnTo>
                    <a:pt x="200" y="250"/>
                  </a:lnTo>
                  <a:lnTo>
                    <a:pt x="210" y="254"/>
                  </a:lnTo>
                  <a:lnTo>
                    <a:pt x="220" y="254"/>
                  </a:lnTo>
                  <a:lnTo>
                    <a:pt x="220" y="254"/>
                  </a:lnTo>
                  <a:lnTo>
                    <a:pt x="258" y="254"/>
                  </a:lnTo>
                  <a:lnTo>
                    <a:pt x="268" y="214"/>
                  </a:lnTo>
                  <a:lnTo>
                    <a:pt x="236" y="214"/>
                  </a:lnTo>
                  <a:lnTo>
                    <a:pt x="236" y="214"/>
                  </a:lnTo>
                  <a:lnTo>
                    <a:pt x="230" y="214"/>
                  </a:lnTo>
                  <a:lnTo>
                    <a:pt x="228" y="210"/>
                  </a:lnTo>
                  <a:lnTo>
                    <a:pt x="226" y="206"/>
                  </a:lnTo>
                  <a:lnTo>
                    <a:pt x="226" y="202"/>
                  </a:lnTo>
                  <a:lnTo>
                    <a:pt x="24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873875" y="1041401"/>
              <a:ext cx="257175" cy="406400"/>
            </a:xfrm>
            <a:custGeom>
              <a:avLst/>
              <a:gdLst>
                <a:gd name="T0" fmla="*/ 118 w 162"/>
                <a:gd name="T1" fmla="*/ 0 h 256"/>
                <a:gd name="T2" fmla="*/ 116 w 162"/>
                <a:gd name="T3" fmla="*/ 0 h 256"/>
                <a:gd name="T4" fmla="*/ 70 w 162"/>
                <a:gd name="T5" fmla="*/ 0 h 256"/>
                <a:gd name="T6" fmla="*/ 60 w 162"/>
                <a:gd name="T7" fmla="*/ 40 h 256"/>
                <a:gd name="T8" fmla="*/ 106 w 162"/>
                <a:gd name="T9" fmla="*/ 40 h 256"/>
                <a:gd name="T10" fmla="*/ 64 w 162"/>
                <a:gd name="T11" fmla="*/ 194 h 256"/>
                <a:gd name="T12" fmla="*/ 64 w 162"/>
                <a:gd name="T13" fmla="*/ 194 h 256"/>
                <a:gd name="T14" fmla="*/ 58 w 162"/>
                <a:gd name="T15" fmla="*/ 204 h 256"/>
                <a:gd name="T16" fmla="*/ 50 w 162"/>
                <a:gd name="T17" fmla="*/ 210 h 256"/>
                <a:gd name="T18" fmla="*/ 40 w 162"/>
                <a:gd name="T19" fmla="*/ 216 h 256"/>
                <a:gd name="T20" fmla="*/ 28 w 162"/>
                <a:gd name="T21" fmla="*/ 216 h 256"/>
                <a:gd name="T22" fmla="*/ 12 w 162"/>
                <a:gd name="T23" fmla="*/ 216 h 256"/>
                <a:gd name="T24" fmla="*/ 0 w 162"/>
                <a:gd name="T25" fmla="*/ 256 h 256"/>
                <a:gd name="T26" fmla="*/ 18 w 162"/>
                <a:gd name="T27" fmla="*/ 256 h 256"/>
                <a:gd name="T28" fmla="*/ 18 w 162"/>
                <a:gd name="T29" fmla="*/ 256 h 256"/>
                <a:gd name="T30" fmla="*/ 34 w 162"/>
                <a:gd name="T31" fmla="*/ 256 h 256"/>
                <a:gd name="T32" fmla="*/ 52 w 162"/>
                <a:gd name="T33" fmla="*/ 254 h 256"/>
                <a:gd name="T34" fmla="*/ 68 w 162"/>
                <a:gd name="T35" fmla="*/ 248 h 256"/>
                <a:gd name="T36" fmla="*/ 76 w 162"/>
                <a:gd name="T37" fmla="*/ 242 h 256"/>
                <a:gd name="T38" fmla="*/ 84 w 162"/>
                <a:gd name="T39" fmla="*/ 236 h 256"/>
                <a:gd name="T40" fmla="*/ 84 w 162"/>
                <a:gd name="T41" fmla="*/ 236 h 256"/>
                <a:gd name="T42" fmla="*/ 84 w 162"/>
                <a:gd name="T43" fmla="*/ 236 h 256"/>
                <a:gd name="T44" fmla="*/ 92 w 162"/>
                <a:gd name="T45" fmla="*/ 228 h 256"/>
                <a:gd name="T46" fmla="*/ 100 w 162"/>
                <a:gd name="T47" fmla="*/ 218 h 256"/>
                <a:gd name="T48" fmla="*/ 104 w 162"/>
                <a:gd name="T49" fmla="*/ 206 h 256"/>
                <a:gd name="T50" fmla="*/ 110 w 162"/>
                <a:gd name="T51" fmla="*/ 194 h 256"/>
                <a:gd name="T52" fmla="*/ 162 w 162"/>
                <a:gd name="T53" fmla="*/ 0 h 256"/>
                <a:gd name="T54" fmla="*/ 118 w 162"/>
                <a:gd name="T5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256">
                  <a:moveTo>
                    <a:pt x="118" y="0"/>
                  </a:moveTo>
                  <a:lnTo>
                    <a:pt x="116" y="0"/>
                  </a:lnTo>
                  <a:lnTo>
                    <a:pt x="70" y="0"/>
                  </a:lnTo>
                  <a:lnTo>
                    <a:pt x="60" y="40"/>
                  </a:lnTo>
                  <a:lnTo>
                    <a:pt x="106" y="40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58" y="204"/>
                  </a:lnTo>
                  <a:lnTo>
                    <a:pt x="50" y="210"/>
                  </a:lnTo>
                  <a:lnTo>
                    <a:pt x="40" y="216"/>
                  </a:lnTo>
                  <a:lnTo>
                    <a:pt x="28" y="216"/>
                  </a:lnTo>
                  <a:lnTo>
                    <a:pt x="12" y="216"/>
                  </a:lnTo>
                  <a:lnTo>
                    <a:pt x="0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34" y="256"/>
                  </a:lnTo>
                  <a:lnTo>
                    <a:pt x="52" y="254"/>
                  </a:lnTo>
                  <a:lnTo>
                    <a:pt x="68" y="248"/>
                  </a:lnTo>
                  <a:lnTo>
                    <a:pt x="76" y="242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92" y="228"/>
                  </a:lnTo>
                  <a:lnTo>
                    <a:pt x="100" y="218"/>
                  </a:lnTo>
                  <a:lnTo>
                    <a:pt x="104" y="206"/>
                  </a:lnTo>
                  <a:lnTo>
                    <a:pt x="110" y="194"/>
                  </a:lnTo>
                  <a:lnTo>
                    <a:pt x="162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7771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bas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4"/>
          <p:cNvSpPr>
            <a:spLocks noGrp="1"/>
          </p:cNvSpPr>
          <p:nvPr>
            <p:ph type="title" hasCustomPrompt="1"/>
          </p:nvPr>
        </p:nvSpPr>
        <p:spPr>
          <a:xfrm>
            <a:off x="235963" y="306075"/>
            <a:ext cx="10267605" cy="9642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defRPr lang="en-US" sz="3000" kern="1200" cap="all" spc="0" baseline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Нажмите</a:t>
            </a:r>
            <a:br>
              <a:rPr lang="ru-RU" dirty="0" smtClean="0"/>
            </a:br>
            <a:r>
              <a:rPr lang="ru-RU" dirty="0" smtClean="0"/>
              <a:t>для ввода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432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bas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4"/>
          <p:cNvSpPr>
            <a:spLocks noGrp="1"/>
          </p:cNvSpPr>
          <p:nvPr>
            <p:ph type="title" hasCustomPrompt="1"/>
          </p:nvPr>
        </p:nvSpPr>
        <p:spPr>
          <a:xfrm>
            <a:off x="235963" y="306075"/>
            <a:ext cx="10267605" cy="9642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defRPr lang="en-US" sz="3000" kern="1200" cap="all" spc="0" baseline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Нажмите</a:t>
            </a:r>
            <a:br>
              <a:rPr lang="ru-RU" dirty="0" smtClean="0"/>
            </a:br>
            <a:r>
              <a:rPr lang="ru-RU" dirty="0" smtClean="0"/>
              <a:t>для ввода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007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56" y="6473275"/>
            <a:ext cx="1665671" cy="14568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583060" y="6415311"/>
            <a:ext cx="372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60E2A6B-A809-4840-BF14-8648BC0BDF87}" type="slidenum">
              <a:rPr lang="id-ID" sz="1100" b="0" i="0" baseline="0" smtClean="0">
                <a:solidFill>
                  <a:schemeClr val="accent2"/>
                </a:solidFill>
                <a:latin typeface="+mj-lt"/>
                <a:ea typeface="Titillium" charset="0"/>
                <a:cs typeface="Titillium" charset="0"/>
              </a:rPr>
              <a:pPr algn="r"/>
              <a:t>‹#›</a:t>
            </a:fld>
            <a:endParaRPr lang="en-MY" sz="1100" b="0" i="0" dirty="0">
              <a:solidFill>
                <a:schemeClr val="accent2"/>
              </a:solidFill>
              <a:latin typeface="+mj-lt"/>
              <a:ea typeface="Titillium" charset="0"/>
              <a:cs typeface="Titillium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34963" y="6381188"/>
            <a:ext cx="28067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 userDrawn="1"/>
        </p:nvGrpSpPr>
        <p:grpSpPr>
          <a:xfrm>
            <a:off x="11224990" y="308345"/>
            <a:ext cx="632048" cy="634883"/>
            <a:chOff x="6477000" y="633413"/>
            <a:chExt cx="1416050" cy="1422400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477000" y="633413"/>
              <a:ext cx="1416050" cy="1422400"/>
            </a:xfrm>
            <a:custGeom>
              <a:avLst/>
              <a:gdLst>
                <a:gd name="T0" fmla="*/ 56 w 892"/>
                <a:gd name="T1" fmla="*/ 603 h 896"/>
                <a:gd name="T2" fmla="*/ 34 w 892"/>
                <a:gd name="T3" fmla="*/ 569 h 896"/>
                <a:gd name="T4" fmla="*/ 16 w 892"/>
                <a:gd name="T5" fmla="*/ 531 h 896"/>
                <a:gd name="T6" fmla="*/ 4 w 892"/>
                <a:gd name="T7" fmla="*/ 493 h 896"/>
                <a:gd name="T8" fmla="*/ 0 w 892"/>
                <a:gd name="T9" fmla="*/ 451 h 896"/>
                <a:gd name="T10" fmla="*/ 2 w 892"/>
                <a:gd name="T11" fmla="*/ 427 h 896"/>
                <a:gd name="T12" fmla="*/ 12 w 892"/>
                <a:gd name="T13" fmla="*/ 381 h 896"/>
                <a:gd name="T14" fmla="*/ 28 w 892"/>
                <a:gd name="T15" fmla="*/ 339 h 896"/>
                <a:gd name="T16" fmla="*/ 54 w 892"/>
                <a:gd name="T17" fmla="*/ 301 h 896"/>
                <a:gd name="T18" fmla="*/ 68 w 892"/>
                <a:gd name="T19" fmla="*/ 283 h 896"/>
                <a:gd name="T20" fmla="*/ 118 w 892"/>
                <a:gd name="T21" fmla="*/ 231 h 896"/>
                <a:gd name="T22" fmla="*/ 172 w 892"/>
                <a:gd name="T23" fmla="*/ 183 h 896"/>
                <a:gd name="T24" fmla="*/ 230 w 892"/>
                <a:gd name="T25" fmla="*/ 139 h 896"/>
                <a:gd name="T26" fmla="*/ 292 w 892"/>
                <a:gd name="T27" fmla="*/ 102 h 896"/>
                <a:gd name="T28" fmla="*/ 356 w 892"/>
                <a:gd name="T29" fmla="*/ 68 h 896"/>
                <a:gd name="T30" fmla="*/ 424 w 892"/>
                <a:gd name="T31" fmla="*/ 40 h 896"/>
                <a:gd name="T32" fmla="*/ 494 w 892"/>
                <a:gd name="T33" fmla="*/ 18 h 896"/>
                <a:gd name="T34" fmla="*/ 568 w 892"/>
                <a:gd name="T35" fmla="*/ 2 h 896"/>
                <a:gd name="T36" fmla="*/ 590 w 892"/>
                <a:gd name="T37" fmla="*/ 0 h 896"/>
                <a:gd name="T38" fmla="*/ 630 w 892"/>
                <a:gd name="T39" fmla="*/ 0 h 896"/>
                <a:gd name="T40" fmla="*/ 672 w 892"/>
                <a:gd name="T41" fmla="*/ 8 h 896"/>
                <a:gd name="T42" fmla="*/ 712 w 892"/>
                <a:gd name="T43" fmla="*/ 22 h 896"/>
                <a:gd name="T44" fmla="*/ 732 w 892"/>
                <a:gd name="T45" fmla="*/ 32 h 896"/>
                <a:gd name="T46" fmla="*/ 768 w 892"/>
                <a:gd name="T47" fmla="*/ 56 h 896"/>
                <a:gd name="T48" fmla="*/ 798 w 892"/>
                <a:gd name="T49" fmla="*/ 86 h 896"/>
                <a:gd name="T50" fmla="*/ 822 w 892"/>
                <a:gd name="T51" fmla="*/ 119 h 896"/>
                <a:gd name="T52" fmla="*/ 840 w 892"/>
                <a:gd name="T53" fmla="*/ 157 h 896"/>
                <a:gd name="T54" fmla="*/ 852 w 892"/>
                <a:gd name="T55" fmla="*/ 191 h 896"/>
                <a:gd name="T56" fmla="*/ 872 w 892"/>
                <a:gd name="T57" fmla="*/ 263 h 896"/>
                <a:gd name="T58" fmla="*/ 884 w 892"/>
                <a:gd name="T59" fmla="*/ 335 h 896"/>
                <a:gd name="T60" fmla="*/ 890 w 892"/>
                <a:gd name="T61" fmla="*/ 407 h 896"/>
                <a:gd name="T62" fmla="*/ 890 w 892"/>
                <a:gd name="T63" fmla="*/ 479 h 896"/>
                <a:gd name="T64" fmla="*/ 884 w 892"/>
                <a:gd name="T65" fmla="*/ 551 h 896"/>
                <a:gd name="T66" fmla="*/ 872 w 892"/>
                <a:gd name="T67" fmla="*/ 621 h 896"/>
                <a:gd name="T68" fmla="*/ 854 w 892"/>
                <a:gd name="T69" fmla="*/ 690 h 896"/>
                <a:gd name="T70" fmla="*/ 844 w 892"/>
                <a:gd name="T71" fmla="*/ 724 h 896"/>
                <a:gd name="T72" fmla="*/ 826 w 892"/>
                <a:gd name="T73" fmla="*/ 766 h 896"/>
                <a:gd name="T74" fmla="*/ 802 w 892"/>
                <a:gd name="T75" fmla="*/ 804 h 896"/>
                <a:gd name="T76" fmla="*/ 770 w 892"/>
                <a:gd name="T77" fmla="*/ 838 h 896"/>
                <a:gd name="T78" fmla="*/ 730 w 892"/>
                <a:gd name="T79" fmla="*/ 866 h 896"/>
                <a:gd name="T80" fmla="*/ 712 w 892"/>
                <a:gd name="T81" fmla="*/ 876 h 896"/>
                <a:gd name="T82" fmla="*/ 672 w 892"/>
                <a:gd name="T83" fmla="*/ 890 h 896"/>
                <a:gd name="T84" fmla="*/ 630 w 892"/>
                <a:gd name="T85" fmla="*/ 896 h 896"/>
                <a:gd name="T86" fmla="*/ 590 w 892"/>
                <a:gd name="T87" fmla="*/ 896 h 896"/>
                <a:gd name="T88" fmla="*/ 570 w 892"/>
                <a:gd name="T89" fmla="*/ 894 h 896"/>
                <a:gd name="T90" fmla="*/ 500 w 892"/>
                <a:gd name="T91" fmla="*/ 884 h 896"/>
                <a:gd name="T92" fmla="*/ 428 w 892"/>
                <a:gd name="T93" fmla="*/ 862 h 896"/>
                <a:gd name="T94" fmla="*/ 356 w 892"/>
                <a:gd name="T95" fmla="*/ 832 h 896"/>
                <a:gd name="T96" fmla="*/ 286 w 892"/>
                <a:gd name="T97" fmla="*/ 796 h 896"/>
                <a:gd name="T98" fmla="*/ 220 w 892"/>
                <a:gd name="T99" fmla="*/ 754 h 896"/>
                <a:gd name="T100" fmla="*/ 158 w 892"/>
                <a:gd name="T101" fmla="*/ 706 h 896"/>
                <a:gd name="T102" fmla="*/ 102 w 892"/>
                <a:gd name="T103" fmla="*/ 657 h 896"/>
                <a:gd name="T104" fmla="*/ 56 w 892"/>
                <a:gd name="T105" fmla="*/ 60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2" h="896">
                  <a:moveTo>
                    <a:pt x="56" y="603"/>
                  </a:moveTo>
                  <a:lnTo>
                    <a:pt x="56" y="603"/>
                  </a:lnTo>
                  <a:lnTo>
                    <a:pt x="44" y="587"/>
                  </a:lnTo>
                  <a:lnTo>
                    <a:pt x="34" y="569"/>
                  </a:lnTo>
                  <a:lnTo>
                    <a:pt x="24" y="551"/>
                  </a:lnTo>
                  <a:lnTo>
                    <a:pt x="16" y="531"/>
                  </a:lnTo>
                  <a:lnTo>
                    <a:pt x="10" y="513"/>
                  </a:lnTo>
                  <a:lnTo>
                    <a:pt x="4" y="493"/>
                  </a:lnTo>
                  <a:lnTo>
                    <a:pt x="2" y="471"/>
                  </a:lnTo>
                  <a:lnTo>
                    <a:pt x="0" y="451"/>
                  </a:lnTo>
                  <a:lnTo>
                    <a:pt x="0" y="451"/>
                  </a:lnTo>
                  <a:lnTo>
                    <a:pt x="2" y="427"/>
                  </a:lnTo>
                  <a:lnTo>
                    <a:pt x="6" y="403"/>
                  </a:lnTo>
                  <a:lnTo>
                    <a:pt x="12" y="381"/>
                  </a:lnTo>
                  <a:lnTo>
                    <a:pt x="20" y="359"/>
                  </a:lnTo>
                  <a:lnTo>
                    <a:pt x="28" y="339"/>
                  </a:lnTo>
                  <a:lnTo>
                    <a:pt x="40" y="319"/>
                  </a:lnTo>
                  <a:lnTo>
                    <a:pt x="54" y="301"/>
                  </a:lnTo>
                  <a:lnTo>
                    <a:pt x="68" y="283"/>
                  </a:lnTo>
                  <a:lnTo>
                    <a:pt x="68" y="283"/>
                  </a:lnTo>
                  <a:lnTo>
                    <a:pt x="92" y="257"/>
                  </a:lnTo>
                  <a:lnTo>
                    <a:pt x="118" y="231"/>
                  </a:lnTo>
                  <a:lnTo>
                    <a:pt x="144" y="207"/>
                  </a:lnTo>
                  <a:lnTo>
                    <a:pt x="172" y="183"/>
                  </a:lnTo>
                  <a:lnTo>
                    <a:pt x="200" y="161"/>
                  </a:lnTo>
                  <a:lnTo>
                    <a:pt x="230" y="139"/>
                  </a:lnTo>
                  <a:lnTo>
                    <a:pt x="260" y="119"/>
                  </a:lnTo>
                  <a:lnTo>
                    <a:pt x="292" y="102"/>
                  </a:lnTo>
                  <a:lnTo>
                    <a:pt x="324" y="84"/>
                  </a:lnTo>
                  <a:lnTo>
                    <a:pt x="356" y="68"/>
                  </a:lnTo>
                  <a:lnTo>
                    <a:pt x="390" y="54"/>
                  </a:lnTo>
                  <a:lnTo>
                    <a:pt x="424" y="40"/>
                  </a:lnTo>
                  <a:lnTo>
                    <a:pt x="460" y="28"/>
                  </a:lnTo>
                  <a:lnTo>
                    <a:pt x="494" y="18"/>
                  </a:lnTo>
                  <a:lnTo>
                    <a:pt x="532" y="10"/>
                  </a:lnTo>
                  <a:lnTo>
                    <a:pt x="568" y="2"/>
                  </a:lnTo>
                  <a:lnTo>
                    <a:pt x="568" y="2"/>
                  </a:lnTo>
                  <a:lnTo>
                    <a:pt x="590" y="0"/>
                  </a:lnTo>
                  <a:lnTo>
                    <a:pt x="610" y="0"/>
                  </a:lnTo>
                  <a:lnTo>
                    <a:pt x="630" y="0"/>
                  </a:lnTo>
                  <a:lnTo>
                    <a:pt x="652" y="2"/>
                  </a:lnTo>
                  <a:lnTo>
                    <a:pt x="672" y="8"/>
                  </a:lnTo>
                  <a:lnTo>
                    <a:pt x="692" y="14"/>
                  </a:lnTo>
                  <a:lnTo>
                    <a:pt x="712" y="22"/>
                  </a:lnTo>
                  <a:lnTo>
                    <a:pt x="732" y="32"/>
                  </a:lnTo>
                  <a:lnTo>
                    <a:pt x="732" y="32"/>
                  </a:lnTo>
                  <a:lnTo>
                    <a:pt x="750" y="44"/>
                  </a:lnTo>
                  <a:lnTo>
                    <a:pt x="768" y="56"/>
                  </a:lnTo>
                  <a:lnTo>
                    <a:pt x="784" y="70"/>
                  </a:lnTo>
                  <a:lnTo>
                    <a:pt x="798" y="86"/>
                  </a:lnTo>
                  <a:lnTo>
                    <a:pt x="810" y="102"/>
                  </a:lnTo>
                  <a:lnTo>
                    <a:pt x="822" y="119"/>
                  </a:lnTo>
                  <a:lnTo>
                    <a:pt x="832" y="137"/>
                  </a:lnTo>
                  <a:lnTo>
                    <a:pt x="840" y="157"/>
                  </a:lnTo>
                  <a:lnTo>
                    <a:pt x="840" y="157"/>
                  </a:lnTo>
                  <a:lnTo>
                    <a:pt x="852" y="191"/>
                  </a:lnTo>
                  <a:lnTo>
                    <a:pt x="862" y="227"/>
                  </a:lnTo>
                  <a:lnTo>
                    <a:pt x="872" y="263"/>
                  </a:lnTo>
                  <a:lnTo>
                    <a:pt x="878" y="299"/>
                  </a:lnTo>
                  <a:lnTo>
                    <a:pt x="884" y="335"/>
                  </a:lnTo>
                  <a:lnTo>
                    <a:pt x="888" y="371"/>
                  </a:lnTo>
                  <a:lnTo>
                    <a:pt x="890" y="407"/>
                  </a:lnTo>
                  <a:lnTo>
                    <a:pt x="892" y="443"/>
                  </a:lnTo>
                  <a:lnTo>
                    <a:pt x="890" y="479"/>
                  </a:lnTo>
                  <a:lnTo>
                    <a:pt x="888" y="515"/>
                  </a:lnTo>
                  <a:lnTo>
                    <a:pt x="884" y="551"/>
                  </a:lnTo>
                  <a:lnTo>
                    <a:pt x="878" y="587"/>
                  </a:lnTo>
                  <a:lnTo>
                    <a:pt x="872" y="621"/>
                  </a:lnTo>
                  <a:lnTo>
                    <a:pt x="864" y="657"/>
                  </a:lnTo>
                  <a:lnTo>
                    <a:pt x="854" y="690"/>
                  </a:lnTo>
                  <a:lnTo>
                    <a:pt x="844" y="724"/>
                  </a:lnTo>
                  <a:lnTo>
                    <a:pt x="844" y="724"/>
                  </a:lnTo>
                  <a:lnTo>
                    <a:pt x="836" y="746"/>
                  </a:lnTo>
                  <a:lnTo>
                    <a:pt x="826" y="766"/>
                  </a:lnTo>
                  <a:lnTo>
                    <a:pt x="814" y="786"/>
                  </a:lnTo>
                  <a:lnTo>
                    <a:pt x="802" y="804"/>
                  </a:lnTo>
                  <a:lnTo>
                    <a:pt x="786" y="822"/>
                  </a:lnTo>
                  <a:lnTo>
                    <a:pt x="770" y="838"/>
                  </a:lnTo>
                  <a:lnTo>
                    <a:pt x="752" y="852"/>
                  </a:lnTo>
                  <a:lnTo>
                    <a:pt x="730" y="866"/>
                  </a:lnTo>
                  <a:lnTo>
                    <a:pt x="730" y="866"/>
                  </a:lnTo>
                  <a:lnTo>
                    <a:pt x="712" y="876"/>
                  </a:lnTo>
                  <a:lnTo>
                    <a:pt x="692" y="884"/>
                  </a:lnTo>
                  <a:lnTo>
                    <a:pt x="672" y="890"/>
                  </a:lnTo>
                  <a:lnTo>
                    <a:pt x="652" y="894"/>
                  </a:lnTo>
                  <a:lnTo>
                    <a:pt x="630" y="896"/>
                  </a:lnTo>
                  <a:lnTo>
                    <a:pt x="610" y="896"/>
                  </a:lnTo>
                  <a:lnTo>
                    <a:pt x="590" y="896"/>
                  </a:lnTo>
                  <a:lnTo>
                    <a:pt x="570" y="894"/>
                  </a:lnTo>
                  <a:lnTo>
                    <a:pt x="570" y="894"/>
                  </a:lnTo>
                  <a:lnTo>
                    <a:pt x="536" y="890"/>
                  </a:lnTo>
                  <a:lnTo>
                    <a:pt x="500" y="884"/>
                  </a:lnTo>
                  <a:lnTo>
                    <a:pt x="464" y="874"/>
                  </a:lnTo>
                  <a:lnTo>
                    <a:pt x="428" y="862"/>
                  </a:lnTo>
                  <a:lnTo>
                    <a:pt x="392" y="848"/>
                  </a:lnTo>
                  <a:lnTo>
                    <a:pt x="356" y="832"/>
                  </a:lnTo>
                  <a:lnTo>
                    <a:pt x="322" y="816"/>
                  </a:lnTo>
                  <a:lnTo>
                    <a:pt x="286" y="796"/>
                  </a:lnTo>
                  <a:lnTo>
                    <a:pt x="252" y="776"/>
                  </a:lnTo>
                  <a:lnTo>
                    <a:pt x="220" y="754"/>
                  </a:lnTo>
                  <a:lnTo>
                    <a:pt x="188" y="732"/>
                  </a:lnTo>
                  <a:lnTo>
                    <a:pt x="158" y="706"/>
                  </a:lnTo>
                  <a:lnTo>
                    <a:pt x="130" y="682"/>
                  </a:lnTo>
                  <a:lnTo>
                    <a:pt x="102" y="657"/>
                  </a:lnTo>
                  <a:lnTo>
                    <a:pt x="78" y="631"/>
                  </a:lnTo>
                  <a:lnTo>
                    <a:pt x="56" y="603"/>
                  </a:lnTo>
                  <a:close/>
                </a:path>
              </a:pathLst>
            </a:custGeom>
            <a:solidFill>
              <a:srgbClr val="001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258050" y="1343026"/>
              <a:ext cx="463550" cy="458788"/>
            </a:xfrm>
            <a:custGeom>
              <a:avLst/>
              <a:gdLst>
                <a:gd name="T0" fmla="*/ 230 w 292"/>
                <a:gd name="T1" fmla="*/ 58 h 289"/>
                <a:gd name="T2" fmla="*/ 292 w 292"/>
                <a:gd name="T3" fmla="*/ 16 h 289"/>
                <a:gd name="T4" fmla="*/ 282 w 292"/>
                <a:gd name="T5" fmla="*/ 0 h 289"/>
                <a:gd name="T6" fmla="*/ 0 w 292"/>
                <a:gd name="T7" fmla="*/ 188 h 289"/>
                <a:gd name="T8" fmla="*/ 10 w 292"/>
                <a:gd name="T9" fmla="*/ 204 h 289"/>
                <a:gd name="T10" fmla="*/ 212 w 292"/>
                <a:gd name="T11" fmla="*/ 70 h 289"/>
                <a:gd name="T12" fmla="*/ 78 w 292"/>
                <a:gd name="T13" fmla="*/ 208 h 289"/>
                <a:gd name="T14" fmla="*/ 92 w 292"/>
                <a:gd name="T15" fmla="*/ 220 h 289"/>
                <a:gd name="T16" fmla="*/ 136 w 292"/>
                <a:gd name="T17" fmla="*/ 176 h 289"/>
                <a:gd name="T18" fmla="*/ 86 w 292"/>
                <a:gd name="T19" fmla="*/ 281 h 289"/>
                <a:gd name="T20" fmla="*/ 104 w 292"/>
                <a:gd name="T21" fmla="*/ 289 h 289"/>
                <a:gd name="T22" fmla="*/ 158 w 292"/>
                <a:gd name="T23" fmla="*/ 172 h 289"/>
                <a:gd name="T24" fmla="*/ 144 w 292"/>
                <a:gd name="T25" fmla="*/ 166 h 289"/>
                <a:gd name="T26" fmla="*/ 240 w 292"/>
                <a:gd name="T27" fmla="*/ 68 h 289"/>
                <a:gd name="T28" fmla="*/ 230 w 292"/>
                <a:gd name="T29" fmla="*/ 5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289">
                  <a:moveTo>
                    <a:pt x="230" y="58"/>
                  </a:moveTo>
                  <a:lnTo>
                    <a:pt x="292" y="16"/>
                  </a:lnTo>
                  <a:lnTo>
                    <a:pt x="282" y="0"/>
                  </a:lnTo>
                  <a:lnTo>
                    <a:pt x="0" y="188"/>
                  </a:lnTo>
                  <a:lnTo>
                    <a:pt x="10" y="204"/>
                  </a:lnTo>
                  <a:lnTo>
                    <a:pt x="212" y="70"/>
                  </a:lnTo>
                  <a:lnTo>
                    <a:pt x="78" y="208"/>
                  </a:lnTo>
                  <a:lnTo>
                    <a:pt x="92" y="220"/>
                  </a:lnTo>
                  <a:lnTo>
                    <a:pt x="136" y="176"/>
                  </a:lnTo>
                  <a:lnTo>
                    <a:pt x="86" y="281"/>
                  </a:lnTo>
                  <a:lnTo>
                    <a:pt x="104" y="289"/>
                  </a:lnTo>
                  <a:lnTo>
                    <a:pt x="158" y="172"/>
                  </a:lnTo>
                  <a:lnTo>
                    <a:pt x="144" y="166"/>
                  </a:lnTo>
                  <a:lnTo>
                    <a:pt x="240" y="68"/>
                  </a:lnTo>
                  <a:lnTo>
                    <a:pt x="230" y="58"/>
                  </a:lnTo>
                  <a:close/>
                </a:path>
              </a:pathLst>
            </a:custGeom>
            <a:solidFill>
              <a:srgbClr val="00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7092950" y="1127126"/>
              <a:ext cx="482600" cy="403225"/>
            </a:xfrm>
            <a:custGeom>
              <a:avLst/>
              <a:gdLst>
                <a:gd name="T0" fmla="*/ 294 w 304"/>
                <a:gd name="T1" fmla="*/ 120 h 254"/>
                <a:gd name="T2" fmla="*/ 260 w 304"/>
                <a:gd name="T3" fmla="*/ 80 h 254"/>
                <a:gd name="T4" fmla="*/ 236 w 304"/>
                <a:gd name="T5" fmla="*/ 0 h 254"/>
                <a:gd name="T6" fmla="*/ 90 w 304"/>
                <a:gd name="T7" fmla="*/ 160 h 254"/>
                <a:gd name="T8" fmla="*/ 90 w 304"/>
                <a:gd name="T9" fmla="*/ 160 h 254"/>
                <a:gd name="T10" fmla="*/ 64 w 304"/>
                <a:gd name="T11" fmla="*/ 156 h 254"/>
                <a:gd name="T12" fmla="*/ 50 w 304"/>
                <a:gd name="T13" fmla="*/ 144 h 254"/>
                <a:gd name="T14" fmla="*/ 42 w 304"/>
                <a:gd name="T15" fmla="*/ 124 h 254"/>
                <a:gd name="T16" fmla="*/ 44 w 304"/>
                <a:gd name="T17" fmla="*/ 100 h 254"/>
                <a:gd name="T18" fmla="*/ 48 w 304"/>
                <a:gd name="T19" fmla="*/ 88 h 254"/>
                <a:gd name="T20" fmla="*/ 60 w 304"/>
                <a:gd name="T21" fmla="*/ 66 h 254"/>
                <a:gd name="T22" fmla="*/ 80 w 304"/>
                <a:gd name="T23" fmla="*/ 50 h 254"/>
                <a:gd name="T24" fmla="*/ 102 w 304"/>
                <a:gd name="T25" fmla="*/ 42 h 254"/>
                <a:gd name="T26" fmla="*/ 112 w 304"/>
                <a:gd name="T27" fmla="*/ 40 h 254"/>
                <a:gd name="T28" fmla="*/ 136 w 304"/>
                <a:gd name="T29" fmla="*/ 44 h 254"/>
                <a:gd name="T30" fmla="*/ 146 w 304"/>
                <a:gd name="T31" fmla="*/ 52 h 254"/>
                <a:gd name="T32" fmla="*/ 150 w 304"/>
                <a:gd name="T33" fmla="*/ 62 h 254"/>
                <a:gd name="T34" fmla="*/ 150 w 304"/>
                <a:gd name="T35" fmla="*/ 68 h 254"/>
                <a:gd name="T36" fmla="*/ 92 w 304"/>
                <a:gd name="T37" fmla="*/ 80 h 254"/>
                <a:gd name="T38" fmla="*/ 184 w 304"/>
                <a:gd name="T39" fmla="*/ 120 h 254"/>
                <a:gd name="T40" fmla="*/ 190 w 304"/>
                <a:gd name="T41" fmla="*/ 98 h 254"/>
                <a:gd name="T42" fmla="*/ 194 w 304"/>
                <a:gd name="T43" fmla="*/ 74 h 254"/>
                <a:gd name="T44" fmla="*/ 192 w 304"/>
                <a:gd name="T45" fmla="*/ 60 h 254"/>
                <a:gd name="T46" fmla="*/ 182 w 304"/>
                <a:gd name="T47" fmla="*/ 32 h 254"/>
                <a:gd name="T48" fmla="*/ 162 w 304"/>
                <a:gd name="T49" fmla="*/ 12 h 254"/>
                <a:gd name="T50" fmla="*/ 134 w 304"/>
                <a:gd name="T51" fmla="*/ 2 h 254"/>
                <a:gd name="T52" fmla="*/ 116 w 304"/>
                <a:gd name="T53" fmla="*/ 0 h 254"/>
                <a:gd name="T54" fmla="*/ 92 w 304"/>
                <a:gd name="T55" fmla="*/ 2 h 254"/>
                <a:gd name="T56" fmla="*/ 68 w 304"/>
                <a:gd name="T57" fmla="*/ 10 h 254"/>
                <a:gd name="T58" fmla="*/ 32 w 304"/>
                <a:gd name="T59" fmla="*/ 36 h 254"/>
                <a:gd name="T60" fmla="*/ 8 w 304"/>
                <a:gd name="T61" fmla="*/ 74 h 254"/>
                <a:gd name="T62" fmla="*/ 0 w 304"/>
                <a:gd name="T63" fmla="*/ 116 h 254"/>
                <a:gd name="T64" fmla="*/ 2 w 304"/>
                <a:gd name="T65" fmla="*/ 136 h 254"/>
                <a:gd name="T66" fmla="*/ 14 w 304"/>
                <a:gd name="T67" fmla="*/ 166 h 254"/>
                <a:gd name="T68" fmla="*/ 38 w 304"/>
                <a:gd name="T69" fmla="*/ 188 h 254"/>
                <a:gd name="T70" fmla="*/ 70 w 304"/>
                <a:gd name="T71" fmla="*/ 200 h 254"/>
                <a:gd name="T72" fmla="*/ 90 w 304"/>
                <a:gd name="T73" fmla="*/ 202 h 254"/>
                <a:gd name="T74" fmla="*/ 90 w 304"/>
                <a:gd name="T75" fmla="*/ 202 h 254"/>
                <a:gd name="T76" fmla="*/ 182 w 304"/>
                <a:gd name="T77" fmla="*/ 202 h 254"/>
                <a:gd name="T78" fmla="*/ 180 w 304"/>
                <a:gd name="T79" fmla="*/ 222 h 254"/>
                <a:gd name="T80" fmla="*/ 186 w 304"/>
                <a:gd name="T81" fmla="*/ 238 h 254"/>
                <a:gd name="T82" fmla="*/ 200 w 304"/>
                <a:gd name="T83" fmla="*/ 250 h 254"/>
                <a:gd name="T84" fmla="*/ 220 w 304"/>
                <a:gd name="T85" fmla="*/ 254 h 254"/>
                <a:gd name="T86" fmla="*/ 258 w 304"/>
                <a:gd name="T87" fmla="*/ 254 h 254"/>
                <a:gd name="T88" fmla="*/ 236 w 304"/>
                <a:gd name="T89" fmla="*/ 214 h 254"/>
                <a:gd name="T90" fmla="*/ 230 w 304"/>
                <a:gd name="T91" fmla="*/ 214 h 254"/>
                <a:gd name="T92" fmla="*/ 226 w 304"/>
                <a:gd name="T93" fmla="*/ 206 h 254"/>
                <a:gd name="T94" fmla="*/ 248 w 304"/>
                <a:gd name="T95" fmla="*/ 12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254">
                  <a:moveTo>
                    <a:pt x="248" y="120"/>
                  </a:moveTo>
                  <a:lnTo>
                    <a:pt x="294" y="120"/>
                  </a:lnTo>
                  <a:lnTo>
                    <a:pt x="304" y="80"/>
                  </a:lnTo>
                  <a:lnTo>
                    <a:pt x="260" y="80"/>
                  </a:lnTo>
                  <a:lnTo>
                    <a:pt x="282" y="0"/>
                  </a:lnTo>
                  <a:lnTo>
                    <a:pt x="236" y="0"/>
                  </a:lnTo>
                  <a:lnTo>
                    <a:pt x="192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76" y="160"/>
                  </a:lnTo>
                  <a:lnTo>
                    <a:pt x="64" y="156"/>
                  </a:lnTo>
                  <a:lnTo>
                    <a:pt x="56" y="152"/>
                  </a:lnTo>
                  <a:lnTo>
                    <a:pt x="50" y="144"/>
                  </a:lnTo>
                  <a:lnTo>
                    <a:pt x="44" y="136"/>
                  </a:lnTo>
                  <a:lnTo>
                    <a:pt x="42" y="124"/>
                  </a:lnTo>
                  <a:lnTo>
                    <a:pt x="42" y="11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8" y="88"/>
                  </a:lnTo>
                  <a:lnTo>
                    <a:pt x="54" y="76"/>
                  </a:lnTo>
                  <a:lnTo>
                    <a:pt x="60" y="66"/>
                  </a:lnTo>
                  <a:lnTo>
                    <a:pt x="70" y="58"/>
                  </a:lnTo>
                  <a:lnTo>
                    <a:pt x="80" y="50"/>
                  </a:lnTo>
                  <a:lnTo>
                    <a:pt x="90" y="44"/>
                  </a:lnTo>
                  <a:lnTo>
                    <a:pt x="10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30" y="42"/>
                  </a:lnTo>
                  <a:lnTo>
                    <a:pt x="136" y="44"/>
                  </a:lnTo>
                  <a:lnTo>
                    <a:pt x="140" y="48"/>
                  </a:lnTo>
                  <a:lnTo>
                    <a:pt x="146" y="52"/>
                  </a:lnTo>
                  <a:lnTo>
                    <a:pt x="148" y="58"/>
                  </a:lnTo>
                  <a:lnTo>
                    <a:pt x="150" y="62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80"/>
                  </a:lnTo>
                  <a:lnTo>
                    <a:pt x="92" y="80"/>
                  </a:lnTo>
                  <a:lnTo>
                    <a:pt x="82" y="120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90" y="98"/>
                  </a:lnTo>
                  <a:lnTo>
                    <a:pt x="192" y="86"/>
                  </a:lnTo>
                  <a:lnTo>
                    <a:pt x="194" y="74"/>
                  </a:lnTo>
                  <a:lnTo>
                    <a:pt x="194" y="74"/>
                  </a:lnTo>
                  <a:lnTo>
                    <a:pt x="192" y="60"/>
                  </a:lnTo>
                  <a:lnTo>
                    <a:pt x="188" y="46"/>
                  </a:lnTo>
                  <a:lnTo>
                    <a:pt x="182" y="32"/>
                  </a:lnTo>
                  <a:lnTo>
                    <a:pt x="174" y="22"/>
                  </a:lnTo>
                  <a:lnTo>
                    <a:pt x="162" y="12"/>
                  </a:lnTo>
                  <a:lnTo>
                    <a:pt x="148" y="6"/>
                  </a:lnTo>
                  <a:lnTo>
                    <a:pt x="134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0" y="22"/>
                  </a:lnTo>
                  <a:lnTo>
                    <a:pt x="32" y="36"/>
                  </a:lnTo>
                  <a:lnTo>
                    <a:pt x="18" y="54"/>
                  </a:lnTo>
                  <a:lnTo>
                    <a:pt x="8" y="74"/>
                  </a:lnTo>
                  <a:lnTo>
                    <a:pt x="2" y="9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36"/>
                  </a:lnTo>
                  <a:lnTo>
                    <a:pt x="6" y="152"/>
                  </a:lnTo>
                  <a:lnTo>
                    <a:pt x="14" y="166"/>
                  </a:lnTo>
                  <a:lnTo>
                    <a:pt x="24" y="178"/>
                  </a:lnTo>
                  <a:lnTo>
                    <a:pt x="38" y="188"/>
                  </a:lnTo>
                  <a:lnTo>
                    <a:pt x="52" y="196"/>
                  </a:lnTo>
                  <a:lnTo>
                    <a:pt x="70" y="200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0" y="212"/>
                  </a:lnTo>
                  <a:lnTo>
                    <a:pt x="180" y="222"/>
                  </a:lnTo>
                  <a:lnTo>
                    <a:pt x="182" y="230"/>
                  </a:lnTo>
                  <a:lnTo>
                    <a:pt x="186" y="238"/>
                  </a:lnTo>
                  <a:lnTo>
                    <a:pt x="194" y="246"/>
                  </a:lnTo>
                  <a:lnTo>
                    <a:pt x="200" y="250"/>
                  </a:lnTo>
                  <a:lnTo>
                    <a:pt x="210" y="254"/>
                  </a:lnTo>
                  <a:lnTo>
                    <a:pt x="220" y="254"/>
                  </a:lnTo>
                  <a:lnTo>
                    <a:pt x="220" y="254"/>
                  </a:lnTo>
                  <a:lnTo>
                    <a:pt x="258" y="254"/>
                  </a:lnTo>
                  <a:lnTo>
                    <a:pt x="268" y="214"/>
                  </a:lnTo>
                  <a:lnTo>
                    <a:pt x="236" y="214"/>
                  </a:lnTo>
                  <a:lnTo>
                    <a:pt x="236" y="214"/>
                  </a:lnTo>
                  <a:lnTo>
                    <a:pt x="230" y="214"/>
                  </a:lnTo>
                  <a:lnTo>
                    <a:pt x="228" y="210"/>
                  </a:lnTo>
                  <a:lnTo>
                    <a:pt x="226" y="206"/>
                  </a:lnTo>
                  <a:lnTo>
                    <a:pt x="226" y="202"/>
                  </a:lnTo>
                  <a:lnTo>
                    <a:pt x="24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6873875" y="1041401"/>
              <a:ext cx="257175" cy="406400"/>
            </a:xfrm>
            <a:custGeom>
              <a:avLst/>
              <a:gdLst>
                <a:gd name="T0" fmla="*/ 118 w 162"/>
                <a:gd name="T1" fmla="*/ 0 h 256"/>
                <a:gd name="T2" fmla="*/ 116 w 162"/>
                <a:gd name="T3" fmla="*/ 0 h 256"/>
                <a:gd name="T4" fmla="*/ 70 w 162"/>
                <a:gd name="T5" fmla="*/ 0 h 256"/>
                <a:gd name="T6" fmla="*/ 60 w 162"/>
                <a:gd name="T7" fmla="*/ 40 h 256"/>
                <a:gd name="T8" fmla="*/ 106 w 162"/>
                <a:gd name="T9" fmla="*/ 40 h 256"/>
                <a:gd name="T10" fmla="*/ 64 w 162"/>
                <a:gd name="T11" fmla="*/ 194 h 256"/>
                <a:gd name="T12" fmla="*/ 64 w 162"/>
                <a:gd name="T13" fmla="*/ 194 h 256"/>
                <a:gd name="T14" fmla="*/ 58 w 162"/>
                <a:gd name="T15" fmla="*/ 204 h 256"/>
                <a:gd name="T16" fmla="*/ 50 w 162"/>
                <a:gd name="T17" fmla="*/ 210 h 256"/>
                <a:gd name="T18" fmla="*/ 40 w 162"/>
                <a:gd name="T19" fmla="*/ 216 h 256"/>
                <a:gd name="T20" fmla="*/ 28 w 162"/>
                <a:gd name="T21" fmla="*/ 216 h 256"/>
                <a:gd name="T22" fmla="*/ 12 w 162"/>
                <a:gd name="T23" fmla="*/ 216 h 256"/>
                <a:gd name="T24" fmla="*/ 0 w 162"/>
                <a:gd name="T25" fmla="*/ 256 h 256"/>
                <a:gd name="T26" fmla="*/ 18 w 162"/>
                <a:gd name="T27" fmla="*/ 256 h 256"/>
                <a:gd name="T28" fmla="*/ 18 w 162"/>
                <a:gd name="T29" fmla="*/ 256 h 256"/>
                <a:gd name="T30" fmla="*/ 34 w 162"/>
                <a:gd name="T31" fmla="*/ 256 h 256"/>
                <a:gd name="T32" fmla="*/ 52 w 162"/>
                <a:gd name="T33" fmla="*/ 254 h 256"/>
                <a:gd name="T34" fmla="*/ 68 w 162"/>
                <a:gd name="T35" fmla="*/ 248 h 256"/>
                <a:gd name="T36" fmla="*/ 76 w 162"/>
                <a:gd name="T37" fmla="*/ 242 h 256"/>
                <a:gd name="T38" fmla="*/ 84 w 162"/>
                <a:gd name="T39" fmla="*/ 236 h 256"/>
                <a:gd name="T40" fmla="*/ 84 w 162"/>
                <a:gd name="T41" fmla="*/ 236 h 256"/>
                <a:gd name="T42" fmla="*/ 84 w 162"/>
                <a:gd name="T43" fmla="*/ 236 h 256"/>
                <a:gd name="T44" fmla="*/ 92 w 162"/>
                <a:gd name="T45" fmla="*/ 228 h 256"/>
                <a:gd name="T46" fmla="*/ 100 w 162"/>
                <a:gd name="T47" fmla="*/ 218 h 256"/>
                <a:gd name="T48" fmla="*/ 104 w 162"/>
                <a:gd name="T49" fmla="*/ 206 h 256"/>
                <a:gd name="T50" fmla="*/ 110 w 162"/>
                <a:gd name="T51" fmla="*/ 194 h 256"/>
                <a:gd name="T52" fmla="*/ 162 w 162"/>
                <a:gd name="T53" fmla="*/ 0 h 256"/>
                <a:gd name="T54" fmla="*/ 118 w 162"/>
                <a:gd name="T5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256">
                  <a:moveTo>
                    <a:pt x="118" y="0"/>
                  </a:moveTo>
                  <a:lnTo>
                    <a:pt x="116" y="0"/>
                  </a:lnTo>
                  <a:lnTo>
                    <a:pt x="70" y="0"/>
                  </a:lnTo>
                  <a:lnTo>
                    <a:pt x="60" y="40"/>
                  </a:lnTo>
                  <a:lnTo>
                    <a:pt x="106" y="40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58" y="204"/>
                  </a:lnTo>
                  <a:lnTo>
                    <a:pt x="50" y="210"/>
                  </a:lnTo>
                  <a:lnTo>
                    <a:pt x="40" y="216"/>
                  </a:lnTo>
                  <a:lnTo>
                    <a:pt x="28" y="216"/>
                  </a:lnTo>
                  <a:lnTo>
                    <a:pt x="12" y="216"/>
                  </a:lnTo>
                  <a:lnTo>
                    <a:pt x="0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34" y="256"/>
                  </a:lnTo>
                  <a:lnTo>
                    <a:pt x="52" y="254"/>
                  </a:lnTo>
                  <a:lnTo>
                    <a:pt x="68" y="248"/>
                  </a:lnTo>
                  <a:lnTo>
                    <a:pt x="76" y="242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92" y="228"/>
                  </a:lnTo>
                  <a:lnTo>
                    <a:pt x="100" y="218"/>
                  </a:lnTo>
                  <a:lnTo>
                    <a:pt x="104" y="206"/>
                  </a:lnTo>
                  <a:lnTo>
                    <a:pt x="110" y="194"/>
                  </a:lnTo>
                  <a:lnTo>
                    <a:pt x="162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29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23" r:id="rId3"/>
    <p:sldLayoutId id="2147483734" r:id="rId4"/>
    <p:sldLayoutId id="214748373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11583060" y="6415311"/>
            <a:ext cx="372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60E2A6B-A809-4840-BF14-8648BC0BDF87}" type="slidenum">
              <a:rPr lang="id-ID" sz="1100" b="0" i="0" baseline="0" smtClean="0">
                <a:solidFill>
                  <a:schemeClr val="accent2"/>
                </a:solidFill>
                <a:latin typeface="+mj-lt"/>
                <a:ea typeface="Titillium" charset="0"/>
                <a:cs typeface="Titillium" charset="0"/>
              </a:rPr>
              <a:pPr algn="r"/>
              <a:t>‹#›</a:t>
            </a:fld>
            <a:endParaRPr lang="en-MY" sz="1100" b="0" i="0" dirty="0">
              <a:solidFill>
                <a:schemeClr val="accent2"/>
              </a:solidFill>
              <a:latin typeface="+mj-lt"/>
              <a:ea typeface="Titillium" charset="0"/>
              <a:cs typeface="Titillium" charset="0"/>
            </a:endParaRP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334963" y="6381188"/>
            <a:ext cx="28067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"/>
          <p:cNvGrpSpPr>
            <a:grpSpLocks noChangeAspect="1"/>
          </p:cNvGrpSpPr>
          <p:nvPr userDrawn="1"/>
        </p:nvGrpSpPr>
        <p:grpSpPr bwMode="auto">
          <a:xfrm>
            <a:off x="339725" y="6473825"/>
            <a:ext cx="1665288" cy="144463"/>
            <a:chOff x="214" y="4078"/>
            <a:chExt cx="1049" cy="91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" y="4078"/>
              <a:ext cx="104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13" y="4078"/>
              <a:ext cx="60" cy="73"/>
            </a:xfrm>
            <a:custGeom>
              <a:avLst/>
              <a:gdLst>
                <a:gd name="T0" fmla="*/ 60 w 60"/>
                <a:gd name="T1" fmla="*/ 73 h 73"/>
                <a:gd name="T2" fmla="*/ 45 w 60"/>
                <a:gd name="T3" fmla="*/ 73 h 73"/>
                <a:gd name="T4" fmla="*/ 45 w 60"/>
                <a:gd name="T5" fmla="*/ 25 h 73"/>
                <a:gd name="T6" fmla="*/ 15 w 60"/>
                <a:gd name="T7" fmla="*/ 73 h 73"/>
                <a:gd name="T8" fmla="*/ 0 w 60"/>
                <a:gd name="T9" fmla="*/ 73 h 73"/>
                <a:gd name="T10" fmla="*/ 0 w 60"/>
                <a:gd name="T11" fmla="*/ 0 h 73"/>
                <a:gd name="T12" fmla="*/ 15 w 60"/>
                <a:gd name="T13" fmla="*/ 0 h 73"/>
                <a:gd name="T14" fmla="*/ 15 w 60"/>
                <a:gd name="T15" fmla="*/ 48 h 73"/>
                <a:gd name="T16" fmla="*/ 46 w 60"/>
                <a:gd name="T17" fmla="*/ 0 h 73"/>
                <a:gd name="T18" fmla="*/ 60 w 60"/>
                <a:gd name="T19" fmla="*/ 0 h 73"/>
                <a:gd name="T20" fmla="*/ 60 w 60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73">
                  <a:moveTo>
                    <a:pt x="60" y="73"/>
                  </a:moveTo>
                  <a:lnTo>
                    <a:pt x="45" y="73"/>
                  </a:lnTo>
                  <a:lnTo>
                    <a:pt x="45" y="25"/>
                  </a:lnTo>
                  <a:lnTo>
                    <a:pt x="15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8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89" y="4096"/>
              <a:ext cx="49" cy="55"/>
            </a:xfrm>
            <a:custGeom>
              <a:avLst/>
              <a:gdLst>
                <a:gd name="T0" fmla="*/ 49 w 49"/>
                <a:gd name="T1" fmla="*/ 55 h 55"/>
                <a:gd name="T2" fmla="*/ 34 w 49"/>
                <a:gd name="T3" fmla="*/ 55 h 55"/>
                <a:gd name="T4" fmla="*/ 34 w 49"/>
                <a:gd name="T5" fmla="*/ 34 h 55"/>
                <a:gd name="T6" fmla="*/ 16 w 49"/>
                <a:gd name="T7" fmla="*/ 34 h 55"/>
                <a:gd name="T8" fmla="*/ 16 w 49"/>
                <a:gd name="T9" fmla="*/ 55 h 55"/>
                <a:gd name="T10" fmla="*/ 0 w 49"/>
                <a:gd name="T11" fmla="*/ 55 h 55"/>
                <a:gd name="T12" fmla="*/ 0 w 49"/>
                <a:gd name="T13" fmla="*/ 0 h 55"/>
                <a:gd name="T14" fmla="*/ 16 w 49"/>
                <a:gd name="T15" fmla="*/ 0 h 55"/>
                <a:gd name="T16" fmla="*/ 16 w 49"/>
                <a:gd name="T17" fmla="*/ 21 h 55"/>
                <a:gd name="T18" fmla="*/ 34 w 49"/>
                <a:gd name="T19" fmla="*/ 21 h 55"/>
                <a:gd name="T20" fmla="*/ 34 w 49"/>
                <a:gd name="T21" fmla="*/ 0 h 55"/>
                <a:gd name="T22" fmla="*/ 49 w 49"/>
                <a:gd name="T23" fmla="*/ 0 h 55"/>
                <a:gd name="T24" fmla="*/ 49 w 49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5">
                  <a:moveTo>
                    <a:pt x="49" y="55"/>
                  </a:moveTo>
                  <a:lnTo>
                    <a:pt x="34" y="55"/>
                  </a:lnTo>
                  <a:lnTo>
                    <a:pt x="34" y="34"/>
                  </a:lnTo>
                  <a:lnTo>
                    <a:pt x="16" y="34"/>
                  </a:lnTo>
                  <a:lnTo>
                    <a:pt x="16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"/>
                  </a:lnTo>
                  <a:lnTo>
                    <a:pt x="34" y="21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4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350" y="4078"/>
              <a:ext cx="82" cy="90"/>
            </a:xfrm>
            <a:custGeom>
              <a:avLst/>
              <a:gdLst>
                <a:gd name="T0" fmla="*/ 27 w 67"/>
                <a:gd name="T1" fmla="*/ 71 h 71"/>
                <a:gd name="T2" fmla="*/ 27 w 67"/>
                <a:gd name="T3" fmla="*/ 55 h 71"/>
                <a:gd name="T4" fmla="*/ 18 w 67"/>
                <a:gd name="T5" fmla="*/ 58 h 71"/>
                <a:gd name="T6" fmla="*/ 0 w 67"/>
                <a:gd name="T7" fmla="*/ 36 h 71"/>
                <a:gd name="T8" fmla="*/ 18 w 67"/>
                <a:gd name="T9" fmla="*/ 13 h 71"/>
                <a:gd name="T10" fmla="*/ 27 w 67"/>
                <a:gd name="T11" fmla="*/ 17 h 71"/>
                <a:gd name="T12" fmla="*/ 27 w 67"/>
                <a:gd name="T13" fmla="*/ 0 h 71"/>
                <a:gd name="T14" fmla="*/ 40 w 67"/>
                <a:gd name="T15" fmla="*/ 0 h 71"/>
                <a:gd name="T16" fmla="*/ 40 w 67"/>
                <a:gd name="T17" fmla="*/ 17 h 71"/>
                <a:gd name="T18" fmla="*/ 49 w 67"/>
                <a:gd name="T19" fmla="*/ 13 h 71"/>
                <a:gd name="T20" fmla="*/ 67 w 67"/>
                <a:gd name="T21" fmla="*/ 36 h 71"/>
                <a:gd name="T22" fmla="*/ 49 w 67"/>
                <a:gd name="T23" fmla="*/ 58 h 71"/>
                <a:gd name="T24" fmla="*/ 40 w 67"/>
                <a:gd name="T25" fmla="*/ 55 h 71"/>
                <a:gd name="T26" fmla="*/ 40 w 67"/>
                <a:gd name="T27" fmla="*/ 71 h 71"/>
                <a:gd name="T28" fmla="*/ 27 w 67"/>
                <a:gd name="T29" fmla="*/ 71 h 71"/>
                <a:gd name="T30" fmla="*/ 12 w 67"/>
                <a:gd name="T31" fmla="*/ 36 h 71"/>
                <a:gd name="T32" fmla="*/ 22 w 67"/>
                <a:gd name="T33" fmla="*/ 48 h 71"/>
                <a:gd name="T34" fmla="*/ 27 w 67"/>
                <a:gd name="T35" fmla="*/ 46 h 71"/>
                <a:gd name="T36" fmla="*/ 27 w 67"/>
                <a:gd name="T37" fmla="*/ 26 h 71"/>
                <a:gd name="T38" fmla="*/ 22 w 67"/>
                <a:gd name="T39" fmla="*/ 24 h 71"/>
                <a:gd name="T40" fmla="*/ 12 w 67"/>
                <a:gd name="T41" fmla="*/ 36 h 71"/>
                <a:gd name="T42" fmla="*/ 40 w 67"/>
                <a:gd name="T43" fmla="*/ 26 h 71"/>
                <a:gd name="T44" fmla="*/ 40 w 67"/>
                <a:gd name="T45" fmla="*/ 46 h 71"/>
                <a:gd name="T46" fmla="*/ 45 w 67"/>
                <a:gd name="T47" fmla="*/ 48 h 71"/>
                <a:gd name="T48" fmla="*/ 54 w 67"/>
                <a:gd name="T49" fmla="*/ 36 h 71"/>
                <a:gd name="T50" fmla="*/ 45 w 67"/>
                <a:gd name="T51" fmla="*/ 24 h 71"/>
                <a:gd name="T52" fmla="*/ 40 w 67"/>
                <a:gd name="T5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71">
                  <a:moveTo>
                    <a:pt x="27" y="71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5" y="57"/>
                    <a:pt x="22" y="58"/>
                    <a:pt x="18" y="58"/>
                  </a:cubicBezTo>
                  <a:cubicBezTo>
                    <a:pt x="7" y="58"/>
                    <a:pt x="0" y="50"/>
                    <a:pt x="0" y="36"/>
                  </a:cubicBezTo>
                  <a:cubicBezTo>
                    <a:pt x="0" y="22"/>
                    <a:pt x="7" y="13"/>
                    <a:pt x="18" y="13"/>
                  </a:cubicBezTo>
                  <a:cubicBezTo>
                    <a:pt x="22" y="13"/>
                    <a:pt x="25" y="15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5"/>
                    <a:pt x="45" y="13"/>
                    <a:pt x="49" y="13"/>
                  </a:cubicBezTo>
                  <a:cubicBezTo>
                    <a:pt x="59" y="13"/>
                    <a:pt x="67" y="22"/>
                    <a:pt x="67" y="36"/>
                  </a:cubicBezTo>
                  <a:cubicBezTo>
                    <a:pt x="67" y="50"/>
                    <a:pt x="59" y="58"/>
                    <a:pt x="49" y="58"/>
                  </a:cubicBezTo>
                  <a:cubicBezTo>
                    <a:pt x="45" y="58"/>
                    <a:pt x="41" y="57"/>
                    <a:pt x="40" y="55"/>
                  </a:cubicBezTo>
                  <a:cubicBezTo>
                    <a:pt x="40" y="71"/>
                    <a:pt x="40" y="71"/>
                    <a:pt x="40" y="71"/>
                  </a:cubicBezTo>
                  <a:lnTo>
                    <a:pt x="27" y="71"/>
                  </a:lnTo>
                  <a:close/>
                  <a:moveTo>
                    <a:pt x="12" y="36"/>
                  </a:moveTo>
                  <a:cubicBezTo>
                    <a:pt x="12" y="43"/>
                    <a:pt x="15" y="48"/>
                    <a:pt x="22" y="48"/>
                  </a:cubicBezTo>
                  <a:cubicBezTo>
                    <a:pt x="24" y="48"/>
                    <a:pt x="25" y="47"/>
                    <a:pt x="27" y="4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5" y="25"/>
                    <a:pt x="24" y="24"/>
                    <a:pt x="22" y="24"/>
                  </a:cubicBezTo>
                  <a:cubicBezTo>
                    <a:pt x="15" y="24"/>
                    <a:pt x="12" y="29"/>
                    <a:pt x="12" y="36"/>
                  </a:cubicBezTo>
                  <a:close/>
                  <a:moveTo>
                    <a:pt x="40" y="26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41" y="47"/>
                    <a:pt x="43" y="48"/>
                    <a:pt x="45" y="48"/>
                  </a:cubicBezTo>
                  <a:cubicBezTo>
                    <a:pt x="51" y="48"/>
                    <a:pt x="54" y="43"/>
                    <a:pt x="54" y="36"/>
                  </a:cubicBezTo>
                  <a:cubicBezTo>
                    <a:pt x="54" y="29"/>
                    <a:pt x="51" y="24"/>
                    <a:pt x="45" y="24"/>
                  </a:cubicBezTo>
                  <a:cubicBezTo>
                    <a:pt x="43" y="24"/>
                    <a:pt x="41" y="25"/>
                    <a:pt x="4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41" y="4094"/>
              <a:ext cx="59" cy="59"/>
            </a:xfrm>
            <a:custGeom>
              <a:avLst/>
              <a:gdLst>
                <a:gd name="T0" fmla="*/ 0 w 48"/>
                <a:gd name="T1" fmla="*/ 23 h 46"/>
                <a:gd name="T2" fmla="*/ 24 w 48"/>
                <a:gd name="T3" fmla="*/ 0 h 46"/>
                <a:gd name="T4" fmla="*/ 48 w 48"/>
                <a:gd name="T5" fmla="*/ 23 h 46"/>
                <a:gd name="T6" fmla="*/ 24 w 48"/>
                <a:gd name="T7" fmla="*/ 46 h 46"/>
                <a:gd name="T8" fmla="*/ 0 w 48"/>
                <a:gd name="T9" fmla="*/ 23 h 46"/>
                <a:gd name="T10" fmla="*/ 35 w 48"/>
                <a:gd name="T11" fmla="*/ 23 h 46"/>
                <a:gd name="T12" fmla="*/ 24 w 48"/>
                <a:gd name="T13" fmla="*/ 11 h 46"/>
                <a:gd name="T14" fmla="*/ 12 w 48"/>
                <a:gd name="T15" fmla="*/ 23 h 46"/>
                <a:gd name="T16" fmla="*/ 24 w 48"/>
                <a:gd name="T17" fmla="*/ 35 h 46"/>
                <a:gd name="T18" fmla="*/ 35 w 48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6">
                  <a:moveTo>
                    <a:pt x="0" y="23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8" y="0"/>
                    <a:pt x="48" y="10"/>
                    <a:pt x="48" y="23"/>
                  </a:cubicBezTo>
                  <a:cubicBezTo>
                    <a:pt x="48" y="36"/>
                    <a:pt x="37" y="46"/>
                    <a:pt x="24" y="46"/>
                  </a:cubicBezTo>
                  <a:cubicBezTo>
                    <a:pt x="10" y="46"/>
                    <a:pt x="0" y="36"/>
                    <a:pt x="0" y="23"/>
                  </a:cubicBezTo>
                  <a:close/>
                  <a:moveTo>
                    <a:pt x="35" y="23"/>
                  </a:moveTo>
                  <a:cubicBezTo>
                    <a:pt x="35" y="16"/>
                    <a:pt x="31" y="11"/>
                    <a:pt x="24" y="11"/>
                  </a:cubicBezTo>
                  <a:cubicBezTo>
                    <a:pt x="17" y="11"/>
                    <a:pt x="12" y="16"/>
                    <a:pt x="12" y="23"/>
                  </a:cubicBezTo>
                  <a:cubicBezTo>
                    <a:pt x="12" y="29"/>
                    <a:pt x="17" y="35"/>
                    <a:pt x="24" y="35"/>
                  </a:cubicBezTo>
                  <a:cubicBezTo>
                    <a:pt x="31" y="35"/>
                    <a:pt x="35" y="30"/>
                    <a:pt x="3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08" y="4094"/>
              <a:ext cx="51" cy="59"/>
            </a:xfrm>
            <a:custGeom>
              <a:avLst/>
              <a:gdLst>
                <a:gd name="T0" fmla="*/ 0 w 41"/>
                <a:gd name="T1" fmla="*/ 23 h 46"/>
                <a:gd name="T2" fmla="*/ 23 w 41"/>
                <a:gd name="T3" fmla="*/ 0 h 46"/>
                <a:gd name="T4" fmla="*/ 40 w 41"/>
                <a:gd name="T5" fmla="*/ 8 h 46"/>
                <a:gd name="T6" fmla="*/ 33 w 41"/>
                <a:gd name="T7" fmla="*/ 15 h 46"/>
                <a:gd name="T8" fmla="*/ 23 w 41"/>
                <a:gd name="T9" fmla="*/ 11 h 46"/>
                <a:gd name="T10" fmla="*/ 12 w 41"/>
                <a:gd name="T11" fmla="*/ 23 h 46"/>
                <a:gd name="T12" fmla="*/ 23 w 41"/>
                <a:gd name="T13" fmla="*/ 35 h 46"/>
                <a:gd name="T14" fmla="*/ 33 w 41"/>
                <a:gd name="T15" fmla="*/ 30 h 46"/>
                <a:gd name="T16" fmla="*/ 41 w 41"/>
                <a:gd name="T17" fmla="*/ 38 h 46"/>
                <a:gd name="T18" fmla="*/ 23 w 41"/>
                <a:gd name="T19" fmla="*/ 46 h 46"/>
                <a:gd name="T20" fmla="*/ 0 w 41"/>
                <a:gd name="T2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6">
                  <a:moveTo>
                    <a:pt x="0" y="23"/>
                  </a:moveTo>
                  <a:cubicBezTo>
                    <a:pt x="0" y="10"/>
                    <a:pt x="9" y="0"/>
                    <a:pt x="23" y="0"/>
                  </a:cubicBezTo>
                  <a:cubicBezTo>
                    <a:pt x="31" y="0"/>
                    <a:pt x="36" y="3"/>
                    <a:pt x="40" y="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13"/>
                    <a:pt x="28" y="11"/>
                    <a:pt x="23" y="11"/>
                  </a:cubicBezTo>
                  <a:cubicBezTo>
                    <a:pt x="16" y="11"/>
                    <a:pt x="12" y="16"/>
                    <a:pt x="12" y="23"/>
                  </a:cubicBezTo>
                  <a:cubicBezTo>
                    <a:pt x="12" y="30"/>
                    <a:pt x="16" y="35"/>
                    <a:pt x="23" y="35"/>
                  </a:cubicBezTo>
                  <a:cubicBezTo>
                    <a:pt x="27" y="35"/>
                    <a:pt x="30" y="33"/>
                    <a:pt x="33" y="30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6" y="42"/>
                    <a:pt x="31" y="46"/>
                    <a:pt x="23" y="46"/>
                  </a:cubicBezTo>
                  <a:cubicBezTo>
                    <a:pt x="9" y="46"/>
                    <a:pt x="0" y="36"/>
                    <a:pt x="0" y="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69" y="4096"/>
              <a:ext cx="50" cy="55"/>
            </a:xfrm>
            <a:custGeom>
              <a:avLst/>
              <a:gdLst>
                <a:gd name="T0" fmla="*/ 50 w 50"/>
                <a:gd name="T1" fmla="*/ 55 h 55"/>
                <a:gd name="T2" fmla="*/ 35 w 50"/>
                <a:gd name="T3" fmla="*/ 55 h 55"/>
                <a:gd name="T4" fmla="*/ 35 w 50"/>
                <a:gd name="T5" fmla="*/ 22 h 55"/>
                <a:gd name="T6" fmla="*/ 14 w 50"/>
                <a:gd name="T7" fmla="*/ 55 h 55"/>
                <a:gd name="T8" fmla="*/ 0 w 50"/>
                <a:gd name="T9" fmla="*/ 55 h 55"/>
                <a:gd name="T10" fmla="*/ 0 w 50"/>
                <a:gd name="T11" fmla="*/ 0 h 55"/>
                <a:gd name="T12" fmla="*/ 14 w 50"/>
                <a:gd name="T13" fmla="*/ 0 h 55"/>
                <a:gd name="T14" fmla="*/ 14 w 50"/>
                <a:gd name="T15" fmla="*/ 33 h 55"/>
                <a:gd name="T16" fmla="*/ 35 w 50"/>
                <a:gd name="T17" fmla="*/ 0 h 55"/>
                <a:gd name="T18" fmla="*/ 50 w 50"/>
                <a:gd name="T19" fmla="*/ 0 h 55"/>
                <a:gd name="T20" fmla="*/ 50 w 50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50" y="55"/>
                  </a:moveTo>
                  <a:lnTo>
                    <a:pt x="35" y="55"/>
                  </a:lnTo>
                  <a:lnTo>
                    <a:pt x="35" y="22"/>
                  </a:lnTo>
                  <a:lnTo>
                    <a:pt x="14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3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630" y="4094"/>
              <a:ext cx="50" cy="59"/>
            </a:xfrm>
            <a:custGeom>
              <a:avLst/>
              <a:gdLst>
                <a:gd name="T0" fmla="*/ 0 w 41"/>
                <a:gd name="T1" fmla="*/ 23 h 46"/>
                <a:gd name="T2" fmla="*/ 23 w 41"/>
                <a:gd name="T3" fmla="*/ 0 h 46"/>
                <a:gd name="T4" fmla="*/ 41 w 41"/>
                <a:gd name="T5" fmla="*/ 8 h 46"/>
                <a:gd name="T6" fmla="*/ 33 w 41"/>
                <a:gd name="T7" fmla="*/ 15 h 46"/>
                <a:gd name="T8" fmla="*/ 23 w 41"/>
                <a:gd name="T9" fmla="*/ 11 h 46"/>
                <a:gd name="T10" fmla="*/ 12 w 41"/>
                <a:gd name="T11" fmla="*/ 23 h 46"/>
                <a:gd name="T12" fmla="*/ 24 w 41"/>
                <a:gd name="T13" fmla="*/ 35 h 46"/>
                <a:gd name="T14" fmla="*/ 34 w 41"/>
                <a:gd name="T15" fmla="*/ 30 h 46"/>
                <a:gd name="T16" fmla="*/ 41 w 41"/>
                <a:gd name="T17" fmla="*/ 38 h 46"/>
                <a:gd name="T18" fmla="*/ 23 w 41"/>
                <a:gd name="T19" fmla="*/ 46 h 46"/>
                <a:gd name="T20" fmla="*/ 0 w 41"/>
                <a:gd name="T2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6">
                  <a:moveTo>
                    <a:pt x="0" y="23"/>
                  </a:moveTo>
                  <a:cubicBezTo>
                    <a:pt x="0" y="10"/>
                    <a:pt x="10" y="0"/>
                    <a:pt x="23" y="0"/>
                  </a:cubicBezTo>
                  <a:cubicBezTo>
                    <a:pt x="31" y="0"/>
                    <a:pt x="37" y="3"/>
                    <a:pt x="41" y="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13"/>
                    <a:pt x="28" y="11"/>
                    <a:pt x="23" y="11"/>
                  </a:cubicBezTo>
                  <a:cubicBezTo>
                    <a:pt x="17" y="11"/>
                    <a:pt x="12" y="16"/>
                    <a:pt x="12" y="23"/>
                  </a:cubicBezTo>
                  <a:cubicBezTo>
                    <a:pt x="12" y="30"/>
                    <a:pt x="17" y="35"/>
                    <a:pt x="24" y="35"/>
                  </a:cubicBezTo>
                  <a:cubicBezTo>
                    <a:pt x="28" y="35"/>
                    <a:pt x="31" y="33"/>
                    <a:pt x="34" y="30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2"/>
                    <a:pt x="32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685" y="4096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32 w 48"/>
                <a:gd name="T3" fmla="*/ 12 h 55"/>
                <a:gd name="T4" fmla="*/ 32 w 48"/>
                <a:gd name="T5" fmla="*/ 55 h 55"/>
                <a:gd name="T6" fmla="*/ 16 w 48"/>
                <a:gd name="T7" fmla="*/ 55 h 55"/>
                <a:gd name="T8" fmla="*/ 16 w 48"/>
                <a:gd name="T9" fmla="*/ 12 h 55"/>
                <a:gd name="T10" fmla="*/ 0 w 48"/>
                <a:gd name="T11" fmla="*/ 12 h 55"/>
                <a:gd name="T12" fmla="*/ 0 w 48"/>
                <a:gd name="T13" fmla="*/ 0 h 55"/>
                <a:gd name="T14" fmla="*/ 48 w 48"/>
                <a:gd name="T15" fmla="*/ 0 h 55"/>
                <a:gd name="T16" fmla="*/ 48 w 48"/>
                <a:gd name="T1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32" y="12"/>
                  </a:lnTo>
                  <a:lnTo>
                    <a:pt x="32" y="55"/>
                  </a:lnTo>
                  <a:lnTo>
                    <a:pt x="16" y="55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738" y="4094"/>
              <a:ext cx="54" cy="59"/>
            </a:xfrm>
            <a:custGeom>
              <a:avLst/>
              <a:gdLst>
                <a:gd name="T0" fmla="*/ 0 w 44"/>
                <a:gd name="T1" fmla="*/ 23 h 46"/>
                <a:gd name="T2" fmla="*/ 22 w 44"/>
                <a:gd name="T3" fmla="*/ 0 h 46"/>
                <a:gd name="T4" fmla="*/ 44 w 44"/>
                <a:gd name="T5" fmla="*/ 24 h 46"/>
                <a:gd name="T6" fmla="*/ 44 w 44"/>
                <a:gd name="T7" fmla="*/ 27 h 46"/>
                <a:gd name="T8" fmla="*/ 13 w 44"/>
                <a:gd name="T9" fmla="*/ 27 h 46"/>
                <a:gd name="T10" fmla="*/ 24 w 44"/>
                <a:gd name="T11" fmla="*/ 36 h 46"/>
                <a:gd name="T12" fmla="*/ 34 w 44"/>
                <a:gd name="T13" fmla="*/ 31 h 46"/>
                <a:gd name="T14" fmla="*/ 41 w 44"/>
                <a:gd name="T15" fmla="*/ 38 h 46"/>
                <a:gd name="T16" fmla="*/ 23 w 44"/>
                <a:gd name="T17" fmla="*/ 46 h 46"/>
                <a:gd name="T18" fmla="*/ 0 w 44"/>
                <a:gd name="T19" fmla="*/ 23 h 46"/>
                <a:gd name="T20" fmla="*/ 31 w 44"/>
                <a:gd name="T21" fmla="*/ 19 h 46"/>
                <a:gd name="T22" fmla="*/ 22 w 44"/>
                <a:gd name="T23" fmla="*/ 10 h 46"/>
                <a:gd name="T24" fmla="*/ 13 w 44"/>
                <a:gd name="T25" fmla="*/ 19 h 46"/>
                <a:gd name="T26" fmla="*/ 31 w 44"/>
                <a:gd name="T2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0" y="23"/>
                  </a:moveTo>
                  <a:cubicBezTo>
                    <a:pt x="0" y="10"/>
                    <a:pt x="9" y="0"/>
                    <a:pt x="22" y="0"/>
                  </a:cubicBezTo>
                  <a:cubicBezTo>
                    <a:pt x="37" y="0"/>
                    <a:pt x="44" y="11"/>
                    <a:pt x="44" y="24"/>
                  </a:cubicBezTo>
                  <a:cubicBezTo>
                    <a:pt x="44" y="25"/>
                    <a:pt x="44" y="26"/>
                    <a:pt x="4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33"/>
                    <a:pt x="18" y="36"/>
                    <a:pt x="24" y="36"/>
                  </a:cubicBezTo>
                  <a:cubicBezTo>
                    <a:pt x="28" y="36"/>
                    <a:pt x="31" y="35"/>
                    <a:pt x="34" y="31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3"/>
                    <a:pt x="31" y="46"/>
                    <a:pt x="23" y="46"/>
                  </a:cubicBezTo>
                  <a:cubicBezTo>
                    <a:pt x="10" y="46"/>
                    <a:pt x="0" y="37"/>
                    <a:pt x="0" y="23"/>
                  </a:cubicBezTo>
                  <a:close/>
                  <a:moveTo>
                    <a:pt x="31" y="19"/>
                  </a:moveTo>
                  <a:cubicBezTo>
                    <a:pt x="31" y="14"/>
                    <a:pt x="27" y="10"/>
                    <a:pt x="22" y="10"/>
                  </a:cubicBezTo>
                  <a:cubicBezTo>
                    <a:pt x="17" y="10"/>
                    <a:pt x="14" y="14"/>
                    <a:pt x="13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803" y="4096"/>
              <a:ext cx="60" cy="55"/>
            </a:xfrm>
            <a:custGeom>
              <a:avLst/>
              <a:gdLst>
                <a:gd name="T0" fmla="*/ 0 w 60"/>
                <a:gd name="T1" fmla="*/ 0 h 55"/>
                <a:gd name="T2" fmla="*/ 16 w 60"/>
                <a:gd name="T3" fmla="*/ 0 h 55"/>
                <a:gd name="T4" fmla="*/ 31 w 60"/>
                <a:gd name="T5" fmla="*/ 22 h 55"/>
                <a:gd name="T6" fmla="*/ 45 w 60"/>
                <a:gd name="T7" fmla="*/ 0 h 55"/>
                <a:gd name="T8" fmla="*/ 60 w 60"/>
                <a:gd name="T9" fmla="*/ 0 h 55"/>
                <a:gd name="T10" fmla="*/ 60 w 60"/>
                <a:gd name="T11" fmla="*/ 55 h 55"/>
                <a:gd name="T12" fmla="*/ 45 w 60"/>
                <a:gd name="T13" fmla="*/ 55 h 55"/>
                <a:gd name="T14" fmla="*/ 45 w 60"/>
                <a:gd name="T15" fmla="*/ 21 h 55"/>
                <a:gd name="T16" fmla="*/ 29 w 60"/>
                <a:gd name="T17" fmla="*/ 44 h 55"/>
                <a:gd name="T18" fmla="*/ 15 w 60"/>
                <a:gd name="T19" fmla="*/ 22 h 55"/>
                <a:gd name="T20" fmla="*/ 15 w 60"/>
                <a:gd name="T21" fmla="*/ 55 h 55"/>
                <a:gd name="T22" fmla="*/ 0 w 60"/>
                <a:gd name="T23" fmla="*/ 55 h 55"/>
                <a:gd name="T24" fmla="*/ 0 w 60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5">
                  <a:moveTo>
                    <a:pt x="0" y="0"/>
                  </a:moveTo>
                  <a:lnTo>
                    <a:pt x="16" y="0"/>
                  </a:lnTo>
                  <a:lnTo>
                    <a:pt x="31" y="22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0" y="55"/>
                  </a:lnTo>
                  <a:lnTo>
                    <a:pt x="45" y="55"/>
                  </a:lnTo>
                  <a:lnTo>
                    <a:pt x="45" y="21"/>
                  </a:lnTo>
                  <a:lnTo>
                    <a:pt x="29" y="44"/>
                  </a:lnTo>
                  <a:lnTo>
                    <a:pt x="15" y="2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878" y="4096"/>
              <a:ext cx="70" cy="55"/>
            </a:xfrm>
            <a:custGeom>
              <a:avLst/>
              <a:gdLst>
                <a:gd name="T0" fmla="*/ 0 w 57"/>
                <a:gd name="T1" fmla="*/ 0 h 44"/>
                <a:gd name="T2" fmla="*/ 12 w 57"/>
                <a:gd name="T3" fmla="*/ 0 h 44"/>
                <a:gd name="T4" fmla="*/ 12 w 57"/>
                <a:gd name="T5" fmla="*/ 14 h 44"/>
                <a:gd name="T6" fmla="*/ 21 w 57"/>
                <a:gd name="T7" fmla="*/ 14 h 44"/>
                <a:gd name="T8" fmla="*/ 39 w 57"/>
                <a:gd name="T9" fmla="*/ 29 h 44"/>
                <a:gd name="T10" fmla="*/ 22 w 57"/>
                <a:gd name="T11" fmla="*/ 44 h 44"/>
                <a:gd name="T12" fmla="*/ 0 w 57"/>
                <a:gd name="T13" fmla="*/ 44 h 44"/>
                <a:gd name="T14" fmla="*/ 0 w 57"/>
                <a:gd name="T15" fmla="*/ 0 h 44"/>
                <a:gd name="T16" fmla="*/ 12 w 57"/>
                <a:gd name="T17" fmla="*/ 24 h 44"/>
                <a:gd name="T18" fmla="*/ 12 w 57"/>
                <a:gd name="T19" fmla="*/ 34 h 44"/>
                <a:gd name="T20" fmla="*/ 20 w 57"/>
                <a:gd name="T21" fmla="*/ 34 h 44"/>
                <a:gd name="T22" fmla="*/ 26 w 57"/>
                <a:gd name="T23" fmla="*/ 29 h 44"/>
                <a:gd name="T24" fmla="*/ 20 w 57"/>
                <a:gd name="T25" fmla="*/ 24 h 44"/>
                <a:gd name="T26" fmla="*/ 12 w 57"/>
                <a:gd name="T27" fmla="*/ 24 h 44"/>
                <a:gd name="T28" fmla="*/ 45 w 57"/>
                <a:gd name="T29" fmla="*/ 0 h 44"/>
                <a:gd name="T30" fmla="*/ 57 w 57"/>
                <a:gd name="T31" fmla="*/ 0 h 44"/>
                <a:gd name="T32" fmla="*/ 57 w 57"/>
                <a:gd name="T33" fmla="*/ 44 h 44"/>
                <a:gd name="T34" fmla="*/ 45 w 57"/>
                <a:gd name="T35" fmla="*/ 44 h 44"/>
                <a:gd name="T36" fmla="*/ 45 w 57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4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31" y="14"/>
                    <a:pt x="39" y="19"/>
                    <a:pt x="39" y="29"/>
                  </a:cubicBezTo>
                  <a:cubicBezTo>
                    <a:pt x="39" y="38"/>
                    <a:pt x="33" y="44"/>
                    <a:pt x="22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12" y="2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4" y="34"/>
                    <a:pt x="26" y="32"/>
                    <a:pt x="26" y="29"/>
                  </a:cubicBezTo>
                  <a:cubicBezTo>
                    <a:pt x="26" y="26"/>
                    <a:pt x="24" y="24"/>
                    <a:pt x="20" y="24"/>
                  </a:cubicBezTo>
                  <a:lnTo>
                    <a:pt x="12" y="24"/>
                  </a:lnTo>
                  <a:close/>
                  <a:moveTo>
                    <a:pt x="4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5" y="44"/>
                    <a:pt x="45" y="44"/>
                    <a:pt x="45" y="4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986" y="4078"/>
              <a:ext cx="75" cy="89"/>
            </a:xfrm>
            <a:custGeom>
              <a:avLst/>
              <a:gdLst>
                <a:gd name="T0" fmla="*/ 0 w 61"/>
                <a:gd name="T1" fmla="*/ 46 h 70"/>
                <a:gd name="T2" fmla="*/ 6 w 61"/>
                <a:gd name="T3" fmla="*/ 46 h 70"/>
                <a:gd name="T4" fmla="*/ 12 w 61"/>
                <a:gd name="T5" fmla="*/ 7 h 70"/>
                <a:gd name="T6" fmla="*/ 12 w 61"/>
                <a:gd name="T7" fmla="*/ 0 h 70"/>
                <a:gd name="T8" fmla="*/ 54 w 61"/>
                <a:gd name="T9" fmla="*/ 0 h 70"/>
                <a:gd name="T10" fmla="*/ 54 w 61"/>
                <a:gd name="T11" fmla="*/ 46 h 70"/>
                <a:gd name="T12" fmla="*/ 61 w 61"/>
                <a:gd name="T13" fmla="*/ 46 h 70"/>
                <a:gd name="T14" fmla="*/ 59 w 61"/>
                <a:gd name="T15" fmla="*/ 70 h 70"/>
                <a:gd name="T16" fmla="*/ 49 w 61"/>
                <a:gd name="T17" fmla="*/ 70 h 70"/>
                <a:gd name="T18" fmla="*/ 49 w 61"/>
                <a:gd name="T19" fmla="*/ 58 h 70"/>
                <a:gd name="T20" fmla="*/ 13 w 61"/>
                <a:gd name="T21" fmla="*/ 58 h 70"/>
                <a:gd name="T22" fmla="*/ 12 w 61"/>
                <a:gd name="T23" fmla="*/ 70 h 70"/>
                <a:gd name="T24" fmla="*/ 0 w 61"/>
                <a:gd name="T25" fmla="*/ 70 h 70"/>
                <a:gd name="T26" fmla="*/ 0 w 61"/>
                <a:gd name="T27" fmla="*/ 46 h 70"/>
                <a:gd name="T28" fmla="*/ 24 w 61"/>
                <a:gd name="T29" fmla="*/ 12 h 70"/>
                <a:gd name="T30" fmla="*/ 24 w 61"/>
                <a:gd name="T31" fmla="*/ 18 h 70"/>
                <a:gd name="T32" fmla="*/ 19 w 61"/>
                <a:gd name="T33" fmla="*/ 46 h 70"/>
                <a:gd name="T34" fmla="*/ 41 w 61"/>
                <a:gd name="T35" fmla="*/ 46 h 70"/>
                <a:gd name="T36" fmla="*/ 41 w 61"/>
                <a:gd name="T37" fmla="*/ 12 h 70"/>
                <a:gd name="T38" fmla="*/ 24 w 61"/>
                <a:gd name="T3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0">
                  <a:moveTo>
                    <a:pt x="0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0" y="36"/>
                    <a:pt x="12" y="27"/>
                    <a:pt x="12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0" y="46"/>
                  </a:lnTo>
                  <a:close/>
                  <a:moveTo>
                    <a:pt x="24" y="12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30"/>
                    <a:pt x="22" y="38"/>
                    <a:pt x="19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12"/>
                    <a:pt x="41" y="12"/>
                    <a:pt x="41" y="12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1063" y="4096"/>
              <a:ext cx="90" cy="55"/>
            </a:xfrm>
            <a:custGeom>
              <a:avLst/>
              <a:gdLst>
                <a:gd name="T0" fmla="*/ 37 w 90"/>
                <a:gd name="T1" fmla="*/ 55 h 55"/>
                <a:gd name="T2" fmla="*/ 37 w 90"/>
                <a:gd name="T3" fmla="*/ 40 h 55"/>
                <a:gd name="T4" fmla="*/ 31 w 90"/>
                <a:gd name="T5" fmla="*/ 33 h 55"/>
                <a:gd name="T6" fmla="*/ 17 w 90"/>
                <a:gd name="T7" fmla="*/ 55 h 55"/>
                <a:gd name="T8" fmla="*/ 0 w 90"/>
                <a:gd name="T9" fmla="*/ 55 h 55"/>
                <a:gd name="T10" fmla="*/ 21 w 90"/>
                <a:gd name="T11" fmla="*/ 22 h 55"/>
                <a:gd name="T12" fmla="*/ 0 w 90"/>
                <a:gd name="T13" fmla="*/ 0 h 55"/>
                <a:gd name="T14" fmla="*/ 18 w 90"/>
                <a:gd name="T15" fmla="*/ 0 h 55"/>
                <a:gd name="T16" fmla="*/ 37 w 90"/>
                <a:gd name="T17" fmla="*/ 24 h 55"/>
                <a:gd name="T18" fmla="*/ 37 w 90"/>
                <a:gd name="T19" fmla="*/ 0 h 55"/>
                <a:gd name="T20" fmla="*/ 53 w 90"/>
                <a:gd name="T21" fmla="*/ 0 h 55"/>
                <a:gd name="T22" fmla="*/ 53 w 90"/>
                <a:gd name="T23" fmla="*/ 24 h 55"/>
                <a:gd name="T24" fmla="*/ 71 w 90"/>
                <a:gd name="T25" fmla="*/ 0 h 55"/>
                <a:gd name="T26" fmla="*/ 90 w 90"/>
                <a:gd name="T27" fmla="*/ 0 h 55"/>
                <a:gd name="T28" fmla="*/ 70 w 90"/>
                <a:gd name="T29" fmla="*/ 22 h 55"/>
                <a:gd name="T30" fmla="*/ 90 w 90"/>
                <a:gd name="T31" fmla="*/ 55 h 55"/>
                <a:gd name="T32" fmla="*/ 72 w 90"/>
                <a:gd name="T33" fmla="*/ 55 h 55"/>
                <a:gd name="T34" fmla="*/ 59 w 90"/>
                <a:gd name="T35" fmla="*/ 33 h 55"/>
                <a:gd name="T36" fmla="*/ 53 w 90"/>
                <a:gd name="T37" fmla="*/ 40 h 55"/>
                <a:gd name="T38" fmla="*/ 53 w 90"/>
                <a:gd name="T39" fmla="*/ 55 h 55"/>
                <a:gd name="T40" fmla="*/ 37 w 90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55">
                  <a:moveTo>
                    <a:pt x="37" y="55"/>
                  </a:moveTo>
                  <a:lnTo>
                    <a:pt x="37" y="40"/>
                  </a:lnTo>
                  <a:lnTo>
                    <a:pt x="31" y="33"/>
                  </a:lnTo>
                  <a:lnTo>
                    <a:pt x="17" y="55"/>
                  </a:lnTo>
                  <a:lnTo>
                    <a:pt x="0" y="55"/>
                  </a:lnTo>
                  <a:lnTo>
                    <a:pt x="21" y="2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53" y="0"/>
                  </a:lnTo>
                  <a:lnTo>
                    <a:pt x="53" y="24"/>
                  </a:lnTo>
                  <a:lnTo>
                    <a:pt x="71" y="0"/>
                  </a:lnTo>
                  <a:lnTo>
                    <a:pt x="90" y="0"/>
                  </a:lnTo>
                  <a:lnTo>
                    <a:pt x="70" y="22"/>
                  </a:lnTo>
                  <a:lnTo>
                    <a:pt x="90" y="55"/>
                  </a:lnTo>
                  <a:lnTo>
                    <a:pt x="72" y="55"/>
                  </a:lnTo>
                  <a:lnTo>
                    <a:pt x="59" y="33"/>
                  </a:lnTo>
                  <a:lnTo>
                    <a:pt x="53" y="40"/>
                  </a:lnTo>
                  <a:lnTo>
                    <a:pt x="53" y="55"/>
                  </a:lnTo>
                  <a:lnTo>
                    <a:pt x="37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1158" y="4094"/>
              <a:ext cx="52" cy="59"/>
            </a:xfrm>
            <a:custGeom>
              <a:avLst/>
              <a:gdLst>
                <a:gd name="T0" fmla="*/ 0 w 43"/>
                <a:gd name="T1" fmla="*/ 23 h 46"/>
                <a:gd name="T2" fmla="*/ 22 w 43"/>
                <a:gd name="T3" fmla="*/ 0 h 46"/>
                <a:gd name="T4" fmla="*/ 43 w 43"/>
                <a:gd name="T5" fmla="*/ 24 h 46"/>
                <a:gd name="T6" fmla="*/ 43 w 43"/>
                <a:gd name="T7" fmla="*/ 27 h 46"/>
                <a:gd name="T8" fmla="*/ 12 w 43"/>
                <a:gd name="T9" fmla="*/ 27 h 46"/>
                <a:gd name="T10" fmla="*/ 23 w 43"/>
                <a:gd name="T11" fmla="*/ 36 h 46"/>
                <a:gd name="T12" fmla="*/ 34 w 43"/>
                <a:gd name="T13" fmla="*/ 31 h 46"/>
                <a:gd name="T14" fmla="*/ 41 w 43"/>
                <a:gd name="T15" fmla="*/ 38 h 46"/>
                <a:gd name="T16" fmla="*/ 23 w 43"/>
                <a:gd name="T17" fmla="*/ 46 h 46"/>
                <a:gd name="T18" fmla="*/ 0 w 43"/>
                <a:gd name="T19" fmla="*/ 23 h 46"/>
                <a:gd name="T20" fmla="*/ 31 w 43"/>
                <a:gd name="T21" fmla="*/ 19 h 46"/>
                <a:gd name="T22" fmla="*/ 22 w 43"/>
                <a:gd name="T23" fmla="*/ 10 h 46"/>
                <a:gd name="T24" fmla="*/ 12 w 43"/>
                <a:gd name="T25" fmla="*/ 19 h 46"/>
                <a:gd name="T26" fmla="*/ 31 w 43"/>
                <a:gd name="T2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0" y="23"/>
                  </a:moveTo>
                  <a:cubicBezTo>
                    <a:pt x="0" y="10"/>
                    <a:pt x="9" y="0"/>
                    <a:pt x="22" y="0"/>
                  </a:cubicBezTo>
                  <a:cubicBezTo>
                    <a:pt x="36" y="0"/>
                    <a:pt x="43" y="11"/>
                    <a:pt x="43" y="24"/>
                  </a:cubicBezTo>
                  <a:cubicBezTo>
                    <a:pt x="43" y="25"/>
                    <a:pt x="43" y="26"/>
                    <a:pt x="4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33"/>
                    <a:pt x="17" y="36"/>
                    <a:pt x="23" y="36"/>
                  </a:cubicBezTo>
                  <a:cubicBezTo>
                    <a:pt x="27" y="36"/>
                    <a:pt x="30" y="35"/>
                    <a:pt x="34" y="31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3"/>
                    <a:pt x="31" y="46"/>
                    <a:pt x="23" y="46"/>
                  </a:cubicBezTo>
                  <a:cubicBezTo>
                    <a:pt x="10" y="46"/>
                    <a:pt x="0" y="37"/>
                    <a:pt x="0" y="23"/>
                  </a:cubicBezTo>
                  <a:close/>
                  <a:moveTo>
                    <a:pt x="31" y="19"/>
                  </a:moveTo>
                  <a:cubicBezTo>
                    <a:pt x="30" y="14"/>
                    <a:pt x="27" y="10"/>
                    <a:pt x="22" y="10"/>
                  </a:cubicBezTo>
                  <a:cubicBezTo>
                    <a:pt x="16" y="10"/>
                    <a:pt x="13" y="14"/>
                    <a:pt x="12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1216" y="4096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32 w 48"/>
                <a:gd name="T3" fmla="*/ 12 h 55"/>
                <a:gd name="T4" fmla="*/ 32 w 48"/>
                <a:gd name="T5" fmla="*/ 55 h 55"/>
                <a:gd name="T6" fmla="*/ 16 w 48"/>
                <a:gd name="T7" fmla="*/ 55 h 55"/>
                <a:gd name="T8" fmla="*/ 16 w 48"/>
                <a:gd name="T9" fmla="*/ 12 h 55"/>
                <a:gd name="T10" fmla="*/ 0 w 48"/>
                <a:gd name="T11" fmla="*/ 12 h 55"/>
                <a:gd name="T12" fmla="*/ 0 w 48"/>
                <a:gd name="T13" fmla="*/ 0 h 55"/>
                <a:gd name="T14" fmla="*/ 48 w 48"/>
                <a:gd name="T15" fmla="*/ 0 h 55"/>
                <a:gd name="T16" fmla="*/ 48 w 48"/>
                <a:gd name="T1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32" y="12"/>
                  </a:lnTo>
                  <a:lnTo>
                    <a:pt x="32" y="55"/>
                  </a:lnTo>
                  <a:lnTo>
                    <a:pt x="16" y="55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4990" y="305538"/>
            <a:ext cx="632048" cy="6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583060" y="6415311"/>
            <a:ext cx="372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60E2A6B-A809-4840-BF14-8648BC0BDF87}" type="slidenum">
              <a:rPr lang="id-ID" sz="1100" b="0" i="0" baseline="0" smtClean="0">
                <a:solidFill>
                  <a:schemeClr val="accent2"/>
                </a:solidFill>
                <a:latin typeface="+mj-lt"/>
                <a:ea typeface="Titillium" charset="0"/>
                <a:cs typeface="Titillium" charset="0"/>
              </a:rPr>
              <a:pPr algn="r"/>
              <a:t>‹#›</a:t>
            </a:fld>
            <a:endParaRPr lang="en-MY" sz="1100" b="0" i="0" dirty="0">
              <a:solidFill>
                <a:schemeClr val="accent2"/>
              </a:solidFill>
              <a:latin typeface="+mj-lt"/>
              <a:ea typeface="Titillium" charset="0"/>
              <a:cs typeface="Titillium" charset="0"/>
            </a:endParaRP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334963" y="6381188"/>
            <a:ext cx="28067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"/>
          <p:cNvGrpSpPr>
            <a:grpSpLocks noChangeAspect="1"/>
          </p:cNvGrpSpPr>
          <p:nvPr userDrawn="1"/>
        </p:nvGrpSpPr>
        <p:grpSpPr bwMode="auto">
          <a:xfrm>
            <a:off x="339725" y="6473825"/>
            <a:ext cx="1665288" cy="144463"/>
            <a:chOff x="214" y="4078"/>
            <a:chExt cx="1049" cy="91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" y="4078"/>
              <a:ext cx="104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13" y="4078"/>
              <a:ext cx="60" cy="73"/>
            </a:xfrm>
            <a:custGeom>
              <a:avLst/>
              <a:gdLst>
                <a:gd name="T0" fmla="*/ 60 w 60"/>
                <a:gd name="T1" fmla="*/ 73 h 73"/>
                <a:gd name="T2" fmla="*/ 45 w 60"/>
                <a:gd name="T3" fmla="*/ 73 h 73"/>
                <a:gd name="T4" fmla="*/ 45 w 60"/>
                <a:gd name="T5" fmla="*/ 25 h 73"/>
                <a:gd name="T6" fmla="*/ 15 w 60"/>
                <a:gd name="T7" fmla="*/ 73 h 73"/>
                <a:gd name="T8" fmla="*/ 0 w 60"/>
                <a:gd name="T9" fmla="*/ 73 h 73"/>
                <a:gd name="T10" fmla="*/ 0 w 60"/>
                <a:gd name="T11" fmla="*/ 0 h 73"/>
                <a:gd name="T12" fmla="*/ 15 w 60"/>
                <a:gd name="T13" fmla="*/ 0 h 73"/>
                <a:gd name="T14" fmla="*/ 15 w 60"/>
                <a:gd name="T15" fmla="*/ 48 h 73"/>
                <a:gd name="T16" fmla="*/ 46 w 60"/>
                <a:gd name="T17" fmla="*/ 0 h 73"/>
                <a:gd name="T18" fmla="*/ 60 w 60"/>
                <a:gd name="T19" fmla="*/ 0 h 73"/>
                <a:gd name="T20" fmla="*/ 60 w 60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73">
                  <a:moveTo>
                    <a:pt x="60" y="73"/>
                  </a:moveTo>
                  <a:lnTo>
                    <a:pt x="45" y="73"/>
                  </a:lnTo>
                  <a:lnTo>
                    <a:pt x="45" y="25"/>
                  </a:lnTo>
                  <a:lnTo>
                    <a:pt x="15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8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89" y="4096"/>
              <a:ext cx="49" cy="55"/>
            </a:xfrm>
            <a:custGeom>
              <a:avLst/>
              <a:gdLst>
                <a:gd name="T0" fmla="*/ 49 w 49"/>
                <a:gd name="T1" fmla="*/ 55 h 55"/>
                <a:gd name="T2" fmla="*/ 34 w 49"/>
                <a:gd name="T3" fmla="*/ 55 h 55"/>
                <a:gd name="T4" fmla="*/ 34 w 49"/>
                <a:gd name="T5" fmla="*/ 34 h 55"/>
                <a:gd name="T6" fmla="*/ 16 w 49"/>
                <a:gd name="T7" fmla="*/ 34 h 55"/>
                <a:gd name="T8" fmla="*/ 16 w 49"/>
                <a:gd name="T9" fmla="*/ 55 h 55"/>
                <a:gd name="T10" fmla="*/ 0 w 49"/>
                <a:gd name="T11" fmla="*/ 55 h 55"/>
                <a:gd name="T12" fmla="*/ 0 w 49"/>
                <a:gd name="T13" fmla="*/ 0 h 55"/>
                <a:gd name="T14" fmla="*/ 16 w 49"/>
                <a:gd name="T15" fmla="*/ 0 h 55"/>
                <a:gd name="T16" fmla="*/ 16 w 49"/>
                <a:gd name="T17" fmla="*/ 21 h 55"/>
                <a:gd name="T18" fmla="*/ 34 w 49"/>
                <a:gd name="T19" fmla="*/ 21 h 55"/>
                <a:gd name="T20" fmla="*/ 34 w 49"/>
                <a:gd name="T21" fmla="*/ 0 h 55"/>
                <a:gd name="T22" fmla="*/ 49 w 49"/>
                <a:gd name="T23" fmla="*/ 0 h 55"/>
                <a:gd name="T24" fmla="*/ 49 w 49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5">
                  <a:moveTo>
                    <a:pt x="49" y="55"/>
                  </a:moveTo>
                  <a:lnTo>
                    <a:pt x="34" y="55"/>
                  </a:lnTo>
                  <a:lnTo>
                    <a:pt x="34" y="34"/>
                  </a:lnTo>
                  <a:lnTo>
                    <a:pt x="16" y="34"/>
                  </a:lnTo>
                  <a:lnTo>
                    <a:pt x="16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"/>
                  </a:lnTo>
                  <a:lnTo>
                    <a:pt x="34" y="21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4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350" y="4078"/>
              <a:ext cx="82" cy="90"/>
            </a:xfrm>
            <a:custGeom>
              <a:avLst/>
              <a:gdLst>
                <a:gd name="T0" fmla="*/ 27 w 67"/>
                <a:gd name="T1" fmla="*/ 71 h 71"/>
                <a:gd name="T2" fmla="*/ 27 w 67"/>
                <a:gd name="T3" fmla="*/ 55 h 71"/>
                <a:gd name="T4" fmla="*/ 18 w 67"/>
                <a:gd name="T5" fmla="*/ 58 h 71"/>
                <a:gd name="T6" fmla="*/ 0 w 67"/>
                <a:gd name="T7" fmla="*/ 36 h 71"/>
                <a:gd name="T8" fmla="*/ 18 w 67"/>
                <a:gd name="T9" fmla="*/ 13 h 71"/>
                <a:gd name="T10" fmla="*/ 27 w 67"/>
                <a:gd name="T11" fmla="*/ 17 h 71"/>
                <a:gd name="T12" fmla="*/ 27 w 67"/>
                <a:gd name="T13" fmla="*/ 0 h 71"/>
                <a:gd name="T14" fmla="*/ 40 w 67"/>
                <a:gd name="T15" fmla="*/ 0 h 71"/>
                <a:gd name="T16" fmla="*/ 40 w 67"/>
                <a:gd name="T17" fmla="*/ 17 h 71"/>
                <a:gd name="T18" fmla="*/ 49 w 67"/>
                <a:gd name="T19" fmla="*/ 13 h 71"/>
                <a:gd name="T20" fmla="*/ 67 w 67"/>
                <a:gd name="T21" fmla="*/ 36 h 71"/>
                <a:gd name="T22" fmla="*/ 49 w 67"/>
                <a:gd name="T23" fmla="*/ 58 h 71"/>
                <a:gd name="T24" fmla="*/ 40 w 67"/>
                <a:gd name="T25" fmla="*/ 55 h 71"/>
                <a:gd name="T26" fmla="*/ 40 w 67"/>
                <a:gd name="T27" fmla="*/ 71 h 71"/>
                <a:gd name="T28" fmla="*/ 27 w 67"/>
                <a:gd name="T29" fmla="*/ 71 h 71"/>
                <a:gd name="T30" fmla="*/ 12 w 67"/>
                <a:gd name="T31" fmla="*/ 36 h 71"/>
                <a:gd name="T32" fmla="*/ 22 w 67"/>
                <a:gd name="T33" fmla="*/ 48 h 71"/>
                <a:gd name="T34" fmla="*/ 27 w 67"/>
                <a:gd name="T35" fmla="*/ 46 h 71"/>
                <a:gd name="T36" fmla="*/ 27 w 67"/>
                <a:gd name="T37" fmla="*/ 26 h 71"/>
                <a:gd name="T38" fmla="*/ 22 w 67"/>
                <a:gd name="T39" fmla="*/ 24 h 71"/>
                <a:gd name="T40" fmla="*/ 12 w 67"/>
                <a:gd name="T41" fmla="*/ 36 h 71"/>
                <a:gd name="T42" fmla="*/ 40 w 67"/>
                <a:gd name="T43" fmla="*/ 26 h 71"/>
                <a:gd name="T44" fmla="*/ 40 w 67"/>
                <a:gd name="T45" fmla="*/ 46 h 71"/>
                <a:gd name="T46" fmla="*/ 45 w 67"/>
                <a:gd name="T47" fmla="*/ 48 h 71"/>
                <a:gd name="T48" fmla="*/ 54 w 67"/>
                <a:gd name="T49" fmla="*/ 36 h 71"/>
                <a:gd name="T50" fmla="*/ 45 w 67"/>
                <a:gd name="T51" fmla="*/ 24 h 71"/>
                <a:gd name="T52" fmla="*/ 40 w 67"/>
                <a:gd name="T5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71">
                  <a:moveTo>
                    <a:pt x="27" y="71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5" y="57"/>
                    <a:pt x="22" y="58"/>
                    <a:pt x="18" y="58"/>
                  </a:cubicBezTo>
                  <a:cubicBezTo>
                    <a:pt x="7" y="58"/>
                    <a:pt x="0" y="50"/>
                    <a:pt x="0" y="36"/>
                  </a:cubicBezTo>
                  <a:cubicBezTo>
                    <a:pt x="0" y="22"/>
                    <a:pt x="7" y="13"/>
                    <a:pt x="18" y="13"/>
                  </a:cubicBezTo>
                  <a:cubicBezTo>
                    <a:pt x="22" y="13"/>
                    <a:pt x="25" y="15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5"/>
                    <a:pt x="45" y="13"/>
                    <a:pt x="49" y="13"/>
                  </a:cubicBezTo>
                  <a:cubicBezTo>
                    <a:pt x="59" y="13"/>
                    <a:pt x="67" y="22"/>
                    <a:pt x="67" y="36"/>
                  </a:cubicBezTo>
                  <a:cubicBezTo>
                    <a:pt x="67" y="50"/>
                    <a:pt x="59" y="58"/>
                    <a:pt x="49" y="58"/>
                  </a:cubicBezTo>
                  <a:cubicBezTo>
                    <a:pt x="45" y="58"/>
                    <a:pt x="41" y="57"/>
                    <a:pt x="40" y="55"/>
                  </a:cubicBezTo>
                  <a:cubicBezTo>
                    <a:pt x="40" y="71"/>
                    <a:pt x="40" y="71"/>
                    <a:pt x="40" y="71"/>
                  </a:cubicBezTo>
                  <a:lnTo>
                    <a:pt x="27" y="71"/>
                  </a:lnTo>
                  <a:close/>
                  <a:moveTo>
                    <a:pt x="12" y="36"/>
                  </a:moveTo>
                  <a:cubicBezTo>
                    <a:pt x="12" y="43"/>
                    <a:pt x="15" y="48"/>
                    <a:pt x="22" y="48"/>
                  </a:cubicBezTo>
                  <a:cubicBezTo>
                    <a:pt x="24" y="48"/>
                    <a:pt x="25" y="47"/>
                    <a:pt x="27" y="4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5" y="25"/>
                    <a:pt x="24" y="24"/>
                    <a:pt x="22" y="24"/>
                  </a:cubicBezTo>
                  <a:cubicBezTo>
                    <a:pt x="15" y="24"/>
                    <a:pt x="12" y="29"/>
                    <a:pt x="12" y="36"/>
                  </a:cubicBezTo>
                  <a:close/>
                  <a:moveTo>
                    <a:pt x="40" y="26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41" y="47"/>
                    <a:pt x="43" y="48"/>
                    <a:pt x="45" y="48"/>
                  </a:cubicBezTo>
                  <a:cubicBezTo>
                    <a:pt x="51" y="48"/>
                    <a:pt x="54" y="43"/>
                    <a:pt x="54" y="36"/>
                  </a:cubicBezTo>
                  <a:cubicBezTo>
                    <a:pt x="54" y="29"/>
                    <a:pt x="51" y="24"/>
                    <a:pt x="45" y="24"/>
                  </a:cubicBezTo>
                  <a:cubicBezTo>
                    <a:pt x="43" y="24"/>
                    <a:pt x="41" y="25"/>
                    <a:pt x="4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41" y="4094"/>
              <a:ext cx="59" cy="59"/>
            </a:xfrm>
            <a:custGeom>
              <a:avLst/>
              <a:gdLst>
                <a:gd name="T0" fmla="*/ 0 w 48"/>
                <a:gd name="T1" fmla="*/ 23 h 46"/>
                <a:gd name="T2" fmla="*/ 24 w 48"/>
                <a:gd name="T3" fmla="*/ 0 h 46"/>
                <a:gd name="T4" fmla="*/ 48 w 48"/>
                <a:gd name="T5" fmla="*/ 23 h 46"/>
                <a:gd name="T6" fmla="*/ 24 w 48"/>
                <a:gd name="T7" fmla="*/ 46 h 46"/>
                <a:gd name="T8" fmla="*/ 0 w 48"/>
                <a:gd name="T9" fmla="*/ 23 h 46"/>
                <a:gd name="T10" fmla="*/ 35 w 48"/>
                <a:gd name="T11" fmla="*/ 23 h 46"/>
                <a:gd name="T12" fmla="*/ 24 w 48"/>
                <a:gd name="T13" fmla="*/ 11 h 46"/>
                <a:gd name="T14" fmla="*/ 12 w 48"/>
                <a:gd name="T15" fmla="*/ 23 h 46"/>
                <a:gd name="T16" fmla="*/ 24 w 48"/>
                <a:gd name="T17" fmla="*/ 35 h 46"/>
                <a:gd name="T18" fmla="*/ 35 w 48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6">
                  <a:moveTo>
                    <a:pt x="0" y="23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8" y="0"/>
                    <a:pt x="48" y="10"/>
                    <a:pt x="48" y="23"/>
                  </a:cubicBezTo>
                  <a:cubicBezTo>
                    <a:pt x="48" y="36"/>
                    <a:pt x="37" y="46"/>
                    <a:pt x="24" y="46"/>
                  </a:cubicBezTo>
                  <a:cubicBezTo>
                    <a:pt x="10" y="46"/>
                    <a:pt x="0" y="36"/>
                    <a:pt x="0" y="23"/>
                  </a:cubicBezTo>
                  <a:close/>
                  <a:moveTo>
                    <a:pt x="35" y="23"/>
                  </a:moveTo>
                  <a:cubicBezTo>
                    <a:pt x="35" y="16"/>
                    <a:pt x="31" y="11"/>
                    <a:pt x="24" y="11"/>
                  </a:cubicBezTo>
                  <a:cubicBezTo>
                    <a:pt x="17" y="11"/>
                    <a:pt x="12" y="16"/>
                    <a:pt x="12" y="23"/>
                  </a:cubicBezTo>
                  <a:cubicBezTo>
                    <a:pt x="12" y="29"/>
                    <a:pt x="17" y="35"/>
                    <a:pt x="24" y="35"/>
                  </a:cubicBezTo>
                  <a:cubicBezTo>
                    <a:pt x="31" y="35"/>
                    <a:pt x="35" y="30"/>
                    <a:pt x="3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08" y="4094"/>
              <a:ext cx="51" cy="59"/>
            </a:xfrm>
            <a:custGeom>
              <a:avLst/>
              <a:gdLst>
                <a:gd name="T0" fmla="*/ 0 w 41"/>
                <a:gd name="T1" fmla="*/ 23 h 46"/>
                <a:gd name="T2" fmla="*/ 23 w 41"/>
                <a:gd name="T3" fmla="*/ 0 h 46"/>
                <a:gd name="T4" fmla="*/ 40 w 41"/>
                <a:gd name="T5" fmla="*/ 8 h 46"/>
                <a:gd name="T6" fmla="*/ 33 w 41"/>
                <a:gd name="T7" fmla="*/ 15 h 46"/>
                <a:gd name="T8" fmla="*/ 23 w 41"/>
                <a:gd name="T9" fmla="*/ 11 h 46"/>
                <a:gd name="T10" fmla="*/ 12 w 41"/>
                <a:gd name="T11" fmla="*/ 23 h 46"/>
                <a:gd name="T12" fmla="*/ 23 w 41"/>
                <a:gd name="T13" fmla="*/ 35 h 46"/>
                <a:gd name="T14" fmla="*/ 33 w 41"/>
                <a:gd name="T15" fmla="*/ 30 h 46"/>
                <a:gd name="T16" fmla="*/ 41 w 41"/>
                <a:gd name="T17" fmla="*/ 38 h 46"/>
                <a:gd name="T18" fmla="*/ 23 w 41"/>
                <a:gd name="T19" fmla="*/ 46 h 46"/>
                <a:gd name="T20" fmla="*/ 0 w 41"/>
                <a:gd name="T2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6">
                  <a:moveTo>
                    <a:pt x="0" y="23"/>
                  </a:moveTo>
                  <a:cubicBezTo>
                    <a:pt x="0" y="10"/>
                    <a:pt x="9" y="0"/>
                    <a:pt x="23" y="0"/>
                  </a:cubicBezTo>
                  <a:cubicBezTo>
                    <a:pt x="31" y="0"/>
                    <a:pt x="36" y="3"/>
                    <a:pt x="40" y="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13"/>
                    <a:pt x="28" y="11"/>
                    <a:pt x="23" y="11"/>
                  </a:cubicBezTo>
                  <a:cubicBezTo>
                    <a:pt x="16" y="11"/>
                    <a:pt x="12" y="16"/>
                    <a:pt x="12" y="23"/>
                  </a:cubicBezTo>
                  <a:cubicBezTo>
                    <a:pt x="12" y="30"/>
                    <a:pt x="16" y="35"/>
                    <a:pt x="23" y="35"/>
                  </a:cubicBezTo>
                  <a:cubicBezTo>
                    <a:pt x="27" y="35"/>
                    <a:pt x="30" y="33"/>
                    <a:pt x="33" y="30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6" y="42"/>
                    <a:pt x="31" y="46"/>
                    <a:pt x="23" y="46"/>
                  </a:cubicBezTo>
                  <a:cubicBezTo>
                    <a:pt x="9" y="46"/>
                    <a:pt x="0" y="36"/>
                    <a:pt x="0" y="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69" y="4096"/>
              <a:ext cx="50" cy="55"/>
            </a:xfrm>
            <a:custGeom>
              <a:avLst/>
              <a:gdLst>
                <a:gd name="T0" fmla="*/ 50 w 50"/>
                <a:gd name="T1" fmla="*/ 55 h 55"/>
                <a:gd name="T2" fmla="*/ 35 w 50"/>
                <a:gd name="T3" fmla="*/ 55 h 55"/>
                <a:gd name="T4" fmla="*/ 35 w 50"/>
                <a:gd name="T5" fmla="*/ 22 h 55"/>
                <a:gd name="T6" fmla="*/ 14 w 50"/>
                <a:gd name="T7" fmla="*/ 55 h 55"/>
                <a:gd name="T8" fmla="*/ 0 w 50"/>
                <a:gd name="T9" fmla="*/ 55 h 55"/>
                <a:gd name="T10" fmla="*/ 0 w 50"/>
                <a:gd name="T11" fmla="*/ 0 h 55"/>
                <a:gd name="T12" fmla="*/ 14 w 50"/>
                <a:gd name="T13" fmla="*/ 0 h 55"/>
                <a:gd name="T14" fmla="*/ 14 w 50"/>
                <a:gd name="T15" fmla="*/ 33 h 55"/>
                <a:gd name="T16" fmla="*/ 35 w 50"/>
                <a:gd name="T17" fmla="*/ 0 h 55"/>
                <a:gd name="T18" fmla="*/ 50 w 50"/>
                <a:gd name="T19" fmla="*/ 0 h 55"/>
                <a:gd name="T20" fmla="*/ 50 w 50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50" y="55"/>
                  </a:moveTo>
                  <a:lnTo>
                    <a:pt x="35" y="55"/>
                  </a:lnTo>
                  <a:lnTo>
                    <a:pt x="35" y="22"/>
                  </a:lnTo>
                  <a:lnTo>
                    <a:pt x="14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3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630" y="4094"/>
              <a:ext cx="50" cy="59"/>
            </a:xfrm>
            <a:custGeom>
              <a:avLst/>
              <a:gdLst>
                <a:gd name="T0" fmla="*/ 0 w 41"/>
                <a:gd name="T1" fmla="*/ 23 h 46"/>
                <a:gd name="T2" fmla="*/ 23 w 41"/>
                <a:gd name="T3" fmla="*/ 0 h 46"/>
                <a:gd name="T4" fmla="*/ 41 w 41"/>
                <a:gd name="T5" fmla="*/ 8 h 46"/>
                <a:gd name="T6" fmla="*/ 33 w 41"/>
                <a:gd name="T7" fmla="*/ 15 h 46"/>
                <a:gd name="T8" fmla="*/ 23 w 41"/>
                <a:gd name="T9" fmla="*/ 11 h 46"/>
                <a:gd name="T10" fmla="*/ 12 w 41"/>
                <a:gd name="T11" fmla="*/ 23 h 46"/>
                <a:gd name="T12" fmla="*/ 24 w 41"/>
                <a:gd name="T13" fmla="*/ 35 h 46"/>
                <a:gd name="T14" fmla="*/ 34 w 41"/>
                <a:gd name="T15" fmla="*/ 30 h 46"/>
                <a:gd name="T16" fmla="*/ 41 w 41"/>
                <a:gd name="T17" fmla="*/ 38 h 46"/>
                <a:gd name="T18" fmla="*/ 23 w 41"/>
                <a:gd name="T19" fmla="*/ 46 h 46"/>
                <a:gd name="T20" fmla="*/ 0 w 41"/>
                <a:gd name="T2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6">
                  <a:moveTo>
                    <a:pt x="0" y="23"/>
                  </a:moveTo>
                  <a:cubicBezTo>
                    <a:pt x="0" y="10"/>
                    <a:pt x="10" y="0"/>
                    <a:pt x="23" y="0"/>
                  </a:cubicBezTo>
                  <a:cubicBezTo>
                    <a:pt x="31" y="0"/>
                    <a:pt x="37" y="3"/>
                    <a:pt x="41" y="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13"/>
                    <a:pt x="28" y="11"/>
                    <a:pt x="23" y="11"/>
                  </a:cubicBezTo>
                  <a:cubicBezTo>
                    <a:pt x="17" y="11"/>
                    <a:pt x="12" y="16"/>
                    <a:pt x="12" y="23"/>
                  </a:cubicBezTo>
                  <a:cubicBezTo>
                    <a:pt x="12" y="30"/>
                    <a:pt x="17" y="35"/>
                    <a:pt x="24" y="35"/>
                  </a:cubicBezTo>
                  <a:cubicBezTo>
                    <a:pt x="28" y="35"/>
                    <a:pt x="31" y="33"/>
                    <a:pt x="34" y="30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2"/>
                    <a:pt x="32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685" y="4096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32 w 48"/>
                <a:gd name="T3" fmla="*/ 12 h 55"/>
                <a:gd name="T4" fmla="*/ 32 w 48"/>
                <a:gd name="T5" fmla="*/ 55 h 55"/>
                <a:gd name="T6" fmla="*/ 16 w 48"/>
                <a:gd name="T7" fmla="*/ 55 h 55"/>
                <a:gd name="T8" fmla="*/ 16 w 48"/>
                <a:gd name="T9" fmla="*/ 12 h 55"/>
                <a:gd name="T10" fmla="*/ 0 w 48"/>
                <a:gd name="T11" fmla="*/ 12 h 55"/>
                <a:gd name="T12" fmla="*/ 0 w 48"/>
                <a:gd name="T13" fmla="*/ 0 h 55"/>
                <a:gd name="T14" fmla="*/ 48 w 48"/>
                <a:gd name="T15" fmla="*/ 0 h 55"/>
                <a:gd name="T16" fmla="*/ 48 w 48"/>
                <a:gd name="T1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32" y="12"/>
                  </a:lnTo>
                  <a:lnTo>
                    <a:pt x="32" y="55"/>
                  </a:lnTo>
                  <a:lnTo>
                    <a:pt x="16" y="55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738" y="4094"/>
              <a:ext cx="54" cy="59"/>
            </a:xfrm>
            <a:custGeom>
              <a:avLst/>
              <a:gdLst>
                <a:gd name="T0" fmla="*/ 0 w 44"/>
                <a:gd name="T1" fmla="*/ 23 h 46"/>
                <a:gd name="T2" fmla="*/ 22 w 44"/>
                <a:gd name="T3" fmla="*/ 0 h 46"/>
                <a:gd name="T4" fmla="*/ 44 w 44"/>
                <a:gd name="T5" fmla="*/ 24 h 46"/>
                <a:gd name="T6" fmla="*/ 44 w 44"/>
                <a:gd name="T7" fmla="*/ 27 h 46"/>
                <a:gd name="T8" fmla="*/ 13 w 44"/>
                <a:gd name="T9" fmla="*/ 27 h 46"/>
                <a:gd name="T10" fmla="*/ 24 w 44"/>
                <a:gd name="T11" fmla="*/ 36 h 46"/>
                <a:gd name="T12" fmla="*/ 34 w 44"/>
                <a:gd name="T13" fmla="*/ 31 h 46"/>
                <a:gd name="T14" fmla="*/ 41 w 44"/>
                <a:gd name="T15" fmla="*/ 38 h 46"/>
                <a:gd name="T16" fmla="*/ 23 w 44"/>
                <a:gd name="T17" fmla="*/ 46 h 46"/>
                <a:gd name="T18" fmla="*/ 0 w 44"/>
                <a:gd name="T19" fmla="*/ 23 h 46"/>
                <a:gd name="T20" fmla="*/ 31 w 44"/>
                <a:gd name="T21" fmla="*/ 19 h 46"/>
                <a:gd name="T22" fmla="*/ 22 w 44"/>
                <a:gd name="T23" fmla="*/ 10 h 46"/>
                <a:gd name="T24" fmla="*/ 13 w 44"/>
                <a:gd name="T25" fmla="*/ 19 h 46"/>
                <a:gd name="T26" fmla="*/ 31 w 44"/>
                <a:gd name="T2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0" y="23"/>
                  </a:moveTo>
                  <a:cubicBezTo>
                    <a:pt x="0" y="10"/>
                    <a:pt x="9" y="0"/>
                    <a:pt x="22" y="0"/>
                  </a:cubicBezTo>
                  <a:cubicBezTo>
                    <a:pt x="37" y="0"/>
                    <a:pt x="44" y="11"/>
                    <a:pt x="44" y="24"/>
                  </a:cubicBezTo>
                  <a:cubicBezTo>
                    <a:pt x="44" y="25"/>
                    <a:pt x="44" y="26"/>
                    <a:pt x="4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33"/>
                    <a:pt x="18" y="36"/>
                    <a:pt x="24" y="36"/>
                  </a:cubicBezTo>
                  <a:cubicBezTo>
                    <a:pt x="28" y="36"/>
                    <a:pt x="31" y="35"/>
                    <a:pt x="34" y="31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3"/>
                    <a:pt x="31" y="46"/>
                    <a:pt x="23" y="46"/>
                  </a:cubicBezTo>
                  <a:cubicBezTo>
                    <a:pt x="10" y="46"/>
                    <a:pt x="0" y="37"/>
                    <a:pt x="0" y="23"/>
                  </a:cubicBezTo>
                  <a:close/>
                  <a:moveTo>
                    <a:pt x="31" y="19"/>
                  </a:moveTo>
                  <a:cubicBezTo>
                    <a:pt x="31" y="14"/>
                    <a:pt x="27" y="10"/>
                    <a:pt x="22" y="10"/>
                  </a:cubicBezTo>
                  <a:cubicBezTo>
                    <a:pt x="17" y="10"/>
                    <a:pt x="14" y="14"/>
                    <a:pt x="13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803" y="4096"/>
              <a:ext cx="60" cy="55"/>
            </a:xfrm>
            <a:custGeom>
              <a:avLst/>
              <a:gdLst>
                <a:gd name="T0" fmla="*/ 0 w 60"/>
                <a:gd name="T1" fmla="*/ 0 h 55"/>
                <a:gd name="T2" fmla="*/ 16 w 60"/>
                <a:gd name="T3" fmla="*/ 0 h 55"/>
                <a:gd name="T4" fmla="*/ 31 w 60"/>
                <a:gd name="T5" fmla="*/ 22 h 55"/>
                <a:gd name="T6" fmla="*/ 45 w 60"/>
                <a:gd name="T7" fmla="*/ 0 h 55"/>
                <a:gd name="T8" fmla="*/ 60 w 60"/>
                <a:gd name="T9" fmla="*/ 0 h 55"/>
                <a:gd name="T10" fmla="*/ 60 w 60"/>
                <a:gd name="T11" fmla="*/ 55 h 55"/>
                <a:gd name="T12" fmla="*/ 45 w 60"/>
                <a:gd name="T13" fmla="*/ 55 h 55"/>
                <a:gd name="T14" fmla="*/ 45 w 60"/>
                <a:gd name="T15" fmla="*/ 21 h 55"/>
                <a:gd name="T16" fmla="*/ 29 w 60"/>
                <a:gd name="T17" fmla="*/ 44 h 55"/>
                <a:gd name="T18" fmla="*/ 15 w 60"/>
                <a:gd name="T19" fmla="*/ 22 h 55"/>
                <a:gd name="T20" fmla="*/ 15 w 60"/>
                <a:gd name="T21" fmla="*/ 55 h 55"/>
                <a:gd name="T22" fmla="*/ 0 w 60"/>
                <a:gd name="T23" fmla="*/ 55 h 55"/>
                <a:gd name="T24" fmla="*/ 0 w 60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5">
                  <a:moveTo>
                    <a:pt x="0" y="0"/>
                  </a:moveTo>
                  <a:lnTo>
                    <a:pt x="16" y="0"/>
                  </a:lnTo>
                  <a:lnTo>
                    <a:pt x="31" y="22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0" y="55"/>
                  </a:lnTo>
                  <a:lnTo>
                    <a:pt x="45" y="55"/>
                  </a:lnTo>
                  <a:lnTo>
                    <a:pt x="45" y="21"/>
                  </a:lnTo>
                  <a:lnTo>
                    <a:pt x="29" y="44"/>
                  </a:lnTo>
                  <a:lnTo>
                    <a:pt x="15" y="2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878" y="4096"/>
              <a:ext cx="70" cy="55"/>
            </a:xfrm>
            <a:custGeom>
              <a:avLst/>
              <a:gdLst>
                <a:gd name="T0" fmla="*/ 0 w 57"/>
                <a:gd name="T1" fmla="*/ 0 h 44"/>
                <a:gd name="T2" fmla="*/ 12 w 57"/>
                <a:gd name="T3" fmla="*/ 0 h 44"/>
                <a:gd name="T4" fmla="*/ 12 w 57"/>
                <a:gd name="T5" fmla="*/ 14 h 44"/>
                <a:gd name="T6" fmla="*/ 21 w 57"/>
                <a:gd name="T7" fmla="*/ 14 h 44"/>
                <a:gd name="T8" fmla="*/ 39 w 57"/>
                <a:gd name="T9" fmla="*/ 29 h 44"/>
                <a:gd name="T10" fmla="*/ 22 w 57"/>
                <a:gd name="T11" fmla="*/ 44 h 44"/>
                <a:gd name="T12" fmla="*/ 0 w 57"/>
                <a:gd name="T13" fmla="*/ 44 h 44"/>
                <a:gd name="T14" fmla="*/ 0 w 57"/>
                <a:gd name="T15" fmla="*/ 0 h 44"/>
                <a:gd name="T16" fmla="*/ 12 w 57"/>
                <a:gd name="T17" fmla="*/ 24 h 44"/>
                <a:gd name="T18" fmla="*/ 12 w 57"/>
                <a:gd name="T19" fmla="*/ 34 h 44"/>
                <a:gd name="T20" fmla="*/ 20 w 57"/>
                <a:gd name="T21" fmla="*/ 34 h 44"/>
                <a:gd name="T22" fmla="*/ 26 w 57"/>
                <a:gd name="T23" fmla="*/ 29 h 44"/>
                <a:gd name="T24" fmla="*/ 20 w 57"/>
                <a:gd name="T25" fmla="*/ 24 h 44"/>
                <a:gd name="T26" fmla="*/ 12 w 57"/>
                <a:gd name="T27" fmla="*/ 24 h 44"/>
                <a:gd name="T28" fmla="*/ 45 w 57"/>
                <a:gd name="T29" fmla="*/ 0 h 44"/>
                <a:gd name="T30" fmla="*/ 57 w 57"/>
                <a:gd name="T31" fmla="*/ 0 h 44"/>
                <a:gd name="T32" fmla="*/ 57 w 57"/>
                <a:gd name="T33" fmla="*/ 44 h 44"/>
                <a:gd name="T34" fmla="*/ 45 w 57"/>
                <a:gd name="T35" fmla="*/ 44 h 44"/>
                <a:gd name="T36" fmla="*/ 45 w 57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4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31" y="14"/>
                    <a:pt x="39" y="19"/>
                    <a:pt x="39" y="29"/>
                  </a:cubicBezTo>
                  <a:cubicBezTo>
                    <a:pt x="39" y="38"/>
                    <a:pt x="33" y="44"/>
                    <a:pt x="22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12" y="2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4" y="34"/>
                    <a:pt x="26" y="32"/>
                    <a:pt x="26" y="29"/>
                  </a:cubicBezTo>
                  <a:cubicBezTo>
                    <a:pt x="26" y="26"/>
                    <a:pt x="24" y="24"/>
                    <a:pt x="20" y="24"/>
                  </a:cubicBezTo>
                  <a:lnTo>
                    <a:pt x="12" y="24"/>
                  </a:lnTo>
                  <a:close/>
                  <a:moveTo>
                    <a:pt x="4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5" y="44"/>
                    <a:pt x="45" y="44"/>
                    <a:pt x="45" y="4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986" y="4078"/>
              <a:ext cx="75" cy="89"/>
            </a:xfrm>
            <a:custGeom>
              <a:avLst/>
              <a:gdLst>
                <a:gd name="T0" fmla="*/ 0 w 61"/>
                <a:gd name="T1" fmla="*/ 46 h 70"/>
                <a:gd name="T2" fmla="*/ 6 w 61"/>
                <a:gd name="T3" fmla="*/ 46 h 70"/>
                <a:gd name="T4" fmla="*/ 12 w 61"/>
                <a:gd name="T5" fmla="*/ 7 h 70"/>
                <a:gd name="T6" fmla="*/ 12 w 61"/>
                <a:gd name="T7" fmla="*/ 0 h 70"/>
                <a:gd name="T8" fmla="*/ 54 w 61"/>
                <a:gd name="T9" fmla="*/ 0 h 70"/>
                <a:gd name="T10" fmla="*/ 54 w 61"/>
                <a:gd name="T11" fmla="*/ 46 h 70"/>
                <a:gd name="T12" fmla="*/ 61 w 61"/>
                <a:gd name="T13" fmla="*/ 46 h 70"/>
                <a:gd name="T14" fmla="*/ 59 w 61"/>
                <a:gd name="T15" fmla="*/ 70 h 70"/>
                <a:gd name="T16" fmla="*/ 49 w 61"/>
                <a:gd name="T17" fmla="*/ 70 h 70"/>
                <a:gd name="T18" fmla="*/ 49 w 61"/>
                <a:gd name="T19" fmla="*/ 58 h 70"/>
                <a:gd name="T20" fmla="*/ 13 w 61"/>
                <a:gd name="T21" fmla="*/ 58 h 70"/>
                <a:gd name="T22" fmla="*/ 12 w 61"/>
                <a:gd name="T23" fmla="*/ 70 h 70"/>
                <a:gd name="T24" fmla="*/ 0 w 61"/>
                <a:gd name="T25" fmla="*/ 70 h 70"/>
                <a:gd name="T26" fmla="*/ 0 w 61"/>
                <a:gd name="T27" fmla="*/ 46 h 70"/>
                <a:gd name="T28" fmla="*/ 24 w 61"/>
                <a:gd name="T29" fmla="*/ 12 h 70"/>
                <a:gd name="T30" fmla="*/ 24 w 61"/>
                <a:gd name="T31" fmla="*/ 18 h 70"/>
                <a:gd name="T32" fmla="*/ 19 w 61"/>
                <a:gd name="T33" fmla="*/ 46 h 70"/>
                <a:gd name="T34" fmla="*/ 41 w 61"/>
                <a:gd name="T35" fmla="*/ 46 h 70"/>
                <a:gd name="T36" fmla="*/ 41 w 61"/>
                <a:gd name="T37" fmla="*/ 12 h 70"/>
                <a:gd name="T38" fmla="*/ 24 w 61"/>
                <a:gd name="T3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0">
                  <a:moveTo>
                    <a:pt x="0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0" y="36"/>
                    <a:pt x="12" y="27"/>
                    <a:pt x="12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0" y="46"/>
                  </a:lnTo>
                  <a:close/>
                  <a:moveTo>
                    <a:pt x="24" y="12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30"/>
                    <a:pt x="22" y="38"/>
                    <a:pt x="19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12"/>
                    <a:pt x="41" y="12"/>
                    <a:pt x="41" y="12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1063" y="4096"/>
              <a:ext cx="90" cy="55"/>
            </a:xfrm>
            <a:custGeom>
              <a:avLst/>
              <a:gdLst>
                <a:gd name="T0" fmla="*/ 37 w 90"/>
                <a:gd name="T1" fmla="*/ 55 h 55"/>
                <a:gd name="T2" fmla="*/ 37 w 90"/>
                <a:gd name="T3" fmla="*/ 40 h 55"/>
                <a:gd name="T4" fmla="*/ 31 w 90"/>
                <a:gd name="T5" fmla="*/ 33 h 55"/>
                <a:gd name="T6" fmla="*/ 17 w 90"/>
                <a:gd name="T7" fmla="*/ 55 h 55"/>
                <a:gd name="T8" fmla="*/ 0 w 90"/>
                <a:gd name="T9" fmla="*/ 55 h 55"/>
                <a:gd name="T10" fmla="*/ 21 w 90"/>
                <a:gd name="T11" fmla="*/ 22 h 55"/>
                <a:gd name="T12" fmla="*/ 0 w 90"/>
                <a:gd name="T13" fmla="*/ 0 h 55"/>
                <a:gd name="T14" fmla="*/ 18 w 90"/>
                <a:gd name="T15" fmla="*/ 0 h 55"/>
                <a:gd name="T16" fmla="*/ 37 w 90"/>
                <a:gd name="T17" fmla="*/ 24 h 55"/>
                <a:gd name="T18" fmla="*/ 37 w 90"/>
                <a:gd name="T19" fmla="*/ 0 h 55"/>
                <a:gd name="T20" fmla="*/ 53 w 90"/>
                <a:gd name="T21" fmla="*/ 0 h 55"/>
                <a:gd name="T22" fmla="*/ 53 w 90"/>
                <a:gd name="T23" fmla="*/ 24 h 55"/>
                <a:gd name="T24" fmla="*/ 71 w 90"/>
                <a:gd name="T25" fmla="*/ 0 h 55"/>
                <a:gd name="T26" fmla="*/ 90 w 90"/>
                <a:gd name="T27" fmla="*/ 0 h 55"/>
                <a:gd name="T28" fmla="*/ 70 w 90"/>
                <a:gd name="T29" fmla="*/ 22 h 55"/>
                <a:gd name="T30" fmla="*/ 90 w 90"/>
                <a:gd name="T31" fmla="*/ 55 h 55"/>
                <a:gd name="T32" fmla="*/ 72 w 90"/>
                <a:gd name="T33" fmla="*/ 55 h 55"/>
                <a:gd name="T34" fmla="*/ 59 w 90"/>
                <a:gd name="T35" fmla="*/ 33 h 55"/>
                <a:gd name="T36" fmla="*/ 53 w 90"/>
                <a:gd name="T37" fmla="*/ 40 h 55"/>
                <a:gd name="T38" fmla="*/ 53 w 90"/>
                <a:gd name="T39" fmla="*/ 55 h 55"/>
                <a:gd name="T40" fmla="*/ 37 w 90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55">
                  <a:moveTo>
                    <a:pt x="37" y="55"/>
                  </a:moveTo>
                  <a:lnTo>
                    <a:pt x="37" y="40"/>
                  </a:lnTo>
                  <a:lnTo>
                    <a:pt x="31" y="33"/>
                  </a:lnTo>
                  <a:lnTo>
                    <a:pt x="17" y="55"/>
                  </a:lnTo>
                  <a:lnTo>
                    <a:pt x="0" y="55"/>
                  </a:lnTo>
                  <a:lnTo>
                    <a:pt x="21" y="2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53" y="0"/>
                  </a:lnTo>
                  <a:lnTo>
                    <a:pt x="53" y="24"/>
                  </a:lnTo>
                  <a:lnTo>
                    <a:pt x="71" y="0"/>
                  </a:lnTo>
                  <a:lnTo>
                    <a:pt x="90" y="0"/>
                  </a:lnTo>
                  <a:lnTo>
                    <a:pt x="70" y="22"/>
                  </a:lnTo>
                  <a:lnTo>
                    <a:pt x="90" y="55"/>
                  </a:lnTo>
                  <a:lnTo>
                    <a:pt x="72" y="55"/>
                  </a:lnTo>
                  <a:lnTo>
                    <a:pt x="59" y="33"/>
                  </a:lnTo>
                  <a:lnTo>
                    <a:pt x="53" y="40"/>
                  </a:lnTo>
                  <a:lnTo>
                    <a:pt x="53" y="55"/>
                  </a:lnTo>
                  <a:lnTo>
                    <a:pt x="37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1158" y="4094"/>
              <a:ext cx="52" cy="59"/>
            </a:xfrm>
            <a:custGeom>
              <a:avLst/>
              <a:gdLst>
                <a:gd name="T0" fmla="*/ 0 w 43"/>
                <a:gd name="T1" fmla="*/ 23 h 46"/>
                <a:gd name="T2" fmla="*/ 22 w 43"/>
                <a:gd name="T3" fmla="*/ 0 h 46"/>
                <a:gd name="T4" fmla="*/ 43 w 43"/>
                <a:gd name="T5" fmla="*/ 24 h 46"/>
                <a:gd name="T6" fmla="*/ 43 w 43"/>
                <a:gd name="T7" fmla="*/ 27 h 46"/>
                <a:gd name="T8" fmla="*/ 12 w 43"/>
                <a:gd name="T9" fmla="*/ 27 h 46"/>
                <a:gd name="T10" fmla="*/ 23 w 43"/>
                <a:gd name="T11" fmla="*/ 36 h 46"/>
                <a:gd name="T12" fmla="*/ 34 w 43"/>
                <a:gd name="T13" fmla="*/ 31 h 46"/>
                <a:gd name="T14" fmla="*/ 41 w 43"/>
                <a:gd name="T15" fmla="*/ 38 h 46"/>
                <a:gd name="T16" fmla="*/ 23 w 43"/>
                <a:gd name="T17" fmla="*/ 46 h 46"/>
                <a:gd name="T18" fmla="*/ 0 w 43"/>
                <a:gd name="T19" fmla="*/ 23 h 46"/>
                <a:gd name="T20" fmla="*/ 31 w 43"/>
                <a:gd name="T21" fmla="*/ 19 h 46"/>
                <a:gd name="T22" fmla="*/ 22 w 43"/>
                <a:gd name="T23" fmla="*/ 10 h 46"/>
                <a:gd name="T24" fmla="*/ 12 w 43"/>
                <a:gd name="T25" fmla="*/ 19 h 46"/>
                <a:gd name="T26" fmla="*/ 31 w 43"/>
                <a:gd name="T2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0" y="23"/>
                  </a:moveTo>
                  <a:cubicBezTo>
                    <a:pt x="0" y="10"/>
                    <a:pt x="9" y="0"/>
                    <a:pt x="22" y="0"/>
                  </a:cubicBezTo>
                  <a:cubicBezTo>
                    <a:pt x="36" y="0"/>
                    <a:pt x="43" y="11"/>
                    <a:pt x="43" y="24"/>
                  </a:cubicBezTo>
                  <a:cubicBezTo>
                    <a:pt x="43" y="25"/>
                    <a:pt x="43" y="26"/>
                    <a:pt x="4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33"/>
                    <a:pt x="17" y="36"/>
                    <a:pt x="23" y="36"/>
                  </a:cubicBezTo>
                  <a:cubicBezTo>
                    <a:pt x="27" y="36"/>
                    <a:pt x="30" y="35"/>
                    <a:pt x="34" y="31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3"/>
                    <a:pt x="31" y="46"/>
                    <a:pt x="23" y="46"/>
                  </a:cubicBezTo>
                  <a:cubicBezTo>
                    <a:pt x="10" y="46"/>
                    <a:pt x="0" y="37"/>
                    <a:pt x="0" y="23"/>
                  </a:cubicBezTo>
                  <a:close/>
                  <a:moveTo>
                    <a:pt x="31" y="19"/>
                  </a:moveTo>
                  <a:cubicBezTo>
                    <a:pt x="30" y="14"/>
                    <a:pt x="27" y="10"/>
                    <a:pt x="22" y="10"/>
                  </a:cubicBezTo>
                  <a:cubicBezTo>
                    <a:pt x="16" y="10"/>
                    <a:pt x="13" y="14"/>
                    <a:pt x="12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1216" y="4096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32 w 48"/>
                <a:gd name="T3" fmla="*/ 12 h 55"/>
                <a:gd name="T4" fmla="*/ 32 w 48"/>
                <a:gd name="T5" fmla="*/ 55 h 55"/>
                <a:gd name="T6" fmla="*/ 16 w 48"/>
                <a:gd name="T7" fmla="*/ 55 h 55"/>
                <a:gd name="T8" fmla="*/ 16 w 48"/>
                <a:gd name="T9" fmla="*/ 12 h 55"/>
                <a:gd name="T10" fmla="*/ 0 w 48"/>
                <a:gd name="T11" fmla="*/ 12 h 55"/>
                <a:gd name="T12" fmla="*/ 0 w 48"/>
                <a:gd name="T13" fmla="*/ 0 h 55"/>
                <a:gd name="T14" fmla="*/ 48 w 48"/>
                <a:gd name="T15" fmla="*/ 0 h 55"/>
                <a:gd name="T16" fmla="*/ 48 w 48"/>
                <a:gd name="T1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32" y="12"/>
                  </a:lnTo>
                  <a:lnTo>
                    <a:pt x="32" y="55"/>
                  </a:lnTo>
                  <a:lnTo>
                    <a:pt x="16" y="55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4990" y="305538"/>
            <a:ext cx="632048" cy="6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19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>
          <a:xfrm>
            <a:off x="566602" y="1543913"/>
            <a:ext cx="6020717" cy="1495794"/>
          </a:xfrm>
        </p:spPr>
        <p:txBody>
          <a:bodyPr/>
          <a:lstStyle/>
          <a:p>
            <a:r>
              <a:rPr lang="ru-RU" dirty="0" smtClean="0"/>
              <a:t>Рекомендации АБИСС </a:t>
            </a:r>
            <a:r>
              <a:rPr lang="ru-RU" cap="none" dirty="0" smtClean="0"/>
              <a:t>по безопасной работе с подрядчиками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5"/>
          </p:nvPr>
        </p:nvSpPr>
        <p:spPr>
          <a:xfrm>
            <a:off x="572329" y="3716084"/>
            <a:ext cx="7014625" cy="584775"/>
          </a:xfrm>
        </p:spPr>
        <p:txBody>
          <a:bodyPr/>
          <a:lstStyle/>
          <a:p>
            <a:r>
              <a:rPr lang="ru-RU" dirty="0" smtClean="0"/>
              <a:t>Анна Коробецкая</a:t>
            </a:r>
          </a:p>
          <a:p>
            <a:endParaRPr lang="ru-RU" dirty="0"/>
          </a:p>
          <a:p>
            <a:r>
              <a:rPr lang="ru-RU" b="1" dirty="0" smtClean="0"/>
              <a:t>Эксперт</a:t>
            </a:r>
          </a:p>
          <a:p>
            <a:r>
              <a:rPr lang="ru-RU" b="1" dirty="0" smtClean="0"/>
              <a:t>по </a:t>
            </a:r>
            <a:r>
              <a:rPr lang="ru-RU" b="1" dirty="0"/>
              <a:t>информационной </a:t>
            </a:r>
            <a:r>
              <a:rPr lang="ru-RU" b="1" dirty="0" smtClean="0"/>
              <a:t>безопасности</a:t>
            </a:r>
            <a:endParaRPr lang="ru-RU" b="1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F02EAD1-ADB8-4186-8DF1-85DDA4F677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7343" y="914487"/>
            <a:ext cx="5104164" cy="5033586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66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1022391" y="3199392"/>
            <a:ext cx="1836247" cy="3029889"/>
            <a:chOff x="6025296" y="2133821"/>
            <a:chExt cx="2597843" cy="4539724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6025296" y="2133821"/>
              <a:ext cx="2597843" cy="4539724"/>
              <a:chOff x="6025296" y="2133821"/>
              <a:chExt cx="2597843" cy="4539724"/>
            </a:xfrm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2"/>
              <a:srcRect l="-1" t="29559" r="50761" b="-1085"/>
              <a:stretch/>
            </p:blipFill>
            <p:spPr>
              <a:xfrm>
                <a:off x="6025296" y="2558004"/>
                <a:ext cx="2354775" cy="4115541"/>
              </a:xfrm>
              <a:prstGeom prst="rect">
                <a:avLst/>
              </a:prstGeom>
            </p:spPr>
          </p:pic>
          <p:sp>
            <p:nvSpPr>
              <p:cNvPr id="50" name="Прямоугольник 4"/>
              <p:cNvSpPr/>
              <p:nvPr/>
            </p:nvSpPr>
            <p:spPr bwMode="auto">
              <a:xfrm>
                <a:off x="6574420" y="2133821"/>
                <a:ext cx="2048719" cy="2818430"/>
              </a:xfrm>
              <a:custGeom>
                <a:avLst/>
                <a:gdLst>
                  <a:gd name="connsiteX0" fmla="*/ 0 w 2176040"/>
                  <a:gd name="connsiteY0" fmla="*/ 0 h 914400"/>
                  <a:gd name="connsiteX1" fmla="*/ 2176040 w 2176040"/>
                  <a:gd name="connsiteY1" fmla="*/ 0 h 914400"/>
                  <a:gd name="connsiteX2" fmla="*/ 2176040 w 2176040"/>
                  <a:gd name="connsiteY2" fmla="*/ 914400 h 914400"/>
                  <a:gd name="connsiteX3" fmla="*/ 0 w 2176040"/>
                  <a:gd name="connsiteY3" fmla="*/ 914400 h 914400"/>
                  <a:gd name="connsiteX4" fmla="*/ 0 w 2176040"/>
                  <a:gd name="connsiteY4" fmla="*/ 0 h 914400"/>
                  <a:gd name="connsiteX0" fmla="*/ 0 w 2176040"/>
                  <a:gd name="connsiteY0" fmla="*/ 0 h 925975"/>
                  <a:gd name="connsiteX1" fmla="*/ 2176040 w 2176040"/>
                  <a:gd name="connsiteY1" fmla="*/ 0 h 925975"/>
                  <a:gd name="connsiteX2" fmla="*/ 1331088 w 2176040"/>
                  <a:gd name="connsiteY2" fmla="*/ 925975 h 925975"/>
                  <a:gd name="connsiteX3" fmla="*/ 0 w 2176040"/>
                  <a:gd name="connsiteY3" fmla="*/ 914400 h 925975"/>
                  <a:gd name="connsiteX4" fmla="*/ 0 w 2176040"/>
                  <a:gd name="connsiteY4" fmla="*/ 0 h 925975"/>
                  <a:gd name="connsiteX0" fmla="*/ 0 w 2176040"/>
                  <a:gd name="connsiteY0" fmla="*/ 0 h 925975"/>
                  <a:gd name="connsiteX1" fmla="*/ 2176040 w 2176040"/>
                  <a:gd name="connsiteY1" fmla="*/ 0 h 925975"/>
                  <a:gd name="connsiteX2" fmla="*/ 1331088 w 2176040"/>
                  <a:gd name="connsiteY2" fmla="*/ 925975 h 925975"/>
                  <a:gd name="connsiteX3" fmla="*/ 0 w 2176040"/>
                  <a:gd name="connsiteY3" fmla="*/ 914400 h 925975"/>
                  <a:gd name="connsiteX4" fmla="*/ 0 w 2176040"/>
                  <a:gd name="connsiteY4" fmla="*/ 0 h 925975"/>
                  <a:gd name="connsiteX0" fmla="*/ 0 w 2176040"/>
                  <a:gd name="connsiteY0" fmla="*/ 0 h 993641"/>
                  <a:gd name="connsiteX1" fmla="*/ 2176040 w 2176040"/>
                  <a:gd name="connsiteY1" fmla="*/ 0 h 993641"/>
                  <a:gd name="connsiteX2" fmla="*/ 1331088 w 2176040"/>
                  <a:gd name="connsiteY2" fmla="*/ 925975 h 993641"/>
                  <a:gd name="connsiteX3" fmla="*/ 914399 w 2176040"/>
                  <a:gd name="connsiteY3" fmla="*/ 921896 h 993641"/>
                  <a:gd name="connsiteX4" fmla="*/ 0 w 2176040"/>
                  <a:gd name="connsiteY4" fmla="*/ 914400 h 993641"/>
                  <a:gd name="connsiteX5" fmla="*/ 0 w 2176040"/>
                  <a:gd name="connsiteY5" fmla="*/ 0 h 993641"/>
                  <a:gd name="connsiteX0" fmla="*/ 0 w 2176040"/>
                  <a:gd name="connsiteY0" fmla="*/ 0 h 2751729"/>
                  <a:gd name="connsiteX1" fmla="*/ 2176040 w 2176040"/>
                  <a:gd name="connsiteY1" fmla="*/ 0 h 2751729"/>
                  <a:gd name="connsiteX2" fmla="*/ 1678328 w 2176040"/>
                  <a:gd name="connsiteY2" fmla="*/ 2743200 h 2751729"/>
                  <a:gd name="connsiteX3" fmla="*/ 914399 w 2176040"/>
                  <a:gd name="connsiteY3" fmla="*/ 921896 h 2751729"/>
                  <a:gd name="connsiteX4" fmla="*/ 0 w 2176040"/>
                  <a:gd name="connsiteY4" fmla="*/ 914400 h 2751729"/>
                  <a:gd name="connsiteX5" fmla="*/ 0 w 2176040"/>
                  <a:gd name="connsiteY5" fmla="*/ 0 h 2751729"/>
                  <a:gd name="connsiteX0" fmla="*/ 0 w 2176040"/>
                  <a:gd name="connsiteY0" fmla="*/ 0 h 2751031"/>
                  <a:gd name="connsiteX1" fmla="*/ 2176040 w 2176040"/>
                  <a:gd name="connsiteY1" fmla="*/ 0 h 2751031"/>
                  <a:gd name="connsiteX2" fmla="*/ 1678328 w 2176040"/>
                  <a:gd name="connsiteY2" fmla="*/ 2743200 h 2751031"/>
                  <a:gd name="connsiteX3" fmla="*/ 1597305 w 2176040"/>
                  <a:gd name="connsiteY3" fmla="*/ 736701 h 2751031"/>
                  <a:gd name="connsiteX4" fmla="*/ 0 w 2176040"/>
                  <a:gd name="connsiteY4" fmla="*/ 914400 h 2751031"/>
                  <a:gd name="connsiteX5" fmla="*/ 0 w 2176040"/>
                  <a:gd name="connsiteY5" fmla="*/ 0 h 2751031"/>
                  <a:gd name="connsiteX0" fmla="*/ 0 w 2176040"/>
                  <a:gd name="connsiteY0" fmla="*/ 0 h 2750723"/>
                  <a:gd name="connsiteX1" fmla="*/ 2176040 w 2176040"/>
                  <a:gd name="connsiteY1" fmla="*/ 0 h 2750723"/>
                  <a:gd name="connsiteX2" fmla="*/ 1678328 w 2176040"/>
                  <a:gd name="connsiteY2" fmla="*/ 2743200 h 2750723"/>
                  <a:gd name="connsiteX3" fmla="*/ 1736201 w 2176040"/>
                  <a:gd name="connsiteY3" fmla="*/ 644104 h 2750723"/>
                  <a:gd name="connsiteX4" fmla="*/ 0 w 2176040"/>
                  <a:gd name="connsiteY4" fmla="*/ 914400 h 2750723"/>
                  <a:gd name="connsiteX5" fmla="*/ 0 w 2176040"/>
                  <a:gd name="connsiteY5" fmla="*/ 0 h 2750723"/>
                  <a:gd name="connsiteX0" fmla="*/ 0 w 2176040"/>
                  <a:gd name="connsiteY0" fmla="*/ 0 h 2750723"/>
                  <a:gd name="connsiteX1" fmla="*/ 2176040 w 2176040"/>
                  <a:gd name="connsiteY1" fmla="*/ 0 h 2750723"/>
                  <a:gd name="connsiteX2" fmla="*/ 1678328 w 2176040"/>
                  <a:gd name="connsiteY2" fmla="*/ 2743200 h 2750723"/>
                  <a:gd name="connsiteX3" fmla="*/ 1736201 w 2176040"/>
                  <a:gd name="connsiteY3" fmla="*/ 644104 h 2750723"/>
                  <a:gd name="connsiteX4" fmla="*/ 0 w 2176040"/>
                  <a:gd name="connsiteY4" fmla="*/ 914400 h 2750723"/>
                  <a:gd name="connsiteX5" fmla="*/ 0 w 2176040"/>
                  <a:gd name="connsiteY5" fmla="*/ 0 h 2750723"/>
                  <a:gd name="connsiteX0" fmla="*/ 0 w 2176040"/>
                  <a:gd name="connsiteY0" fmla="*/ 0 h 2750723"/>
                  <a:gd name="connsiteX1" fmla="*/ 2176040 w 2176040"/>
                  <a:gd name="connsiteY1" fmla="*/ 0 h 2750723"/>
                  <a:gd name="connsiteX2" fmla="*/ 1678328 w 2176040"/>
                  <a:gd name="connsiteY2" fmla="*/ 2743200 h 2750723"/>
                  <a:gd name="connsiteX3" fmla="*/ 1736201 w 2176040"/>
                  <a:gd name="connsiteY3" fmla="*/ 644104 h 2750723"/>
                  <a:gd name="connsiteX4" fmla="*/ 0 w 2176040"/>
                  <a:gd name="connsiteY4" fmla="*/ 914400 h 2750723"/>
                  <a:gd name="connsiteX5" fmla="*/ 0 w 2176040"/>
                  <a:gd name="connsiteY5" fmla="*/ 0 h 2750723"/>
                  <a:gd name="connsiteX0" fmla="*/ 0 w 2176040"/>
                  <a:gd name="connsiteY0" fmla="*/ 0 h 2750723"/>
                  <a:gd name="connsiteX1" fmla="*/ 2176040 w 2176040"/>
                  <a:gd name="connsiteY1" fmla="*/ 0 h 2750723"/>
                  <a:gd name="connsiteX2" fmla="*/ 1678328 w 2176040"/>
                  <a:gd name="connsiteY2" fmla="*/ 2743200 h 2750723"/>
                  <a:gd name="connsiteX3" fmla="*/ 1736201 w 2176040"/>
                  <a:gd name="connsiteY3" fmla="*/ 644104 h 2750723"/>
                  <a:gd name="connsiteX4" fmla="*/ 937549 w 2176040"/>
                  <a:gd name="connsiteY4" fmla="*/ 539932 h 2750723"/>
                  <a:gd name="connsiteX5" fmla="*/ 0 w 2176040"/>
                  <a:gd name="connsiteY5" fmla="*/ 914400 h 2750723"/>
                  <a:gd name="connsiteX6" fmla="*/ 0 w 2176040"/>
                  <a:gd name="connsiteY6" fmla="*/ 0 h 2750723"/>
                  <a:gd name="connsiteX0" fmla="*/ 0 w 2176040"/>
                  <a:gd name="connsiteY0" fmla="*/ 0 h 2750723"/>
                  <a:gd name="connsiteX1" fmla="*/ 2176040 w 2176040"/>
                  <a:gd name="connsiteY1" fmla="*/ 0 h 2750723"/>
                  <a:gd name="connsiteX2" fmla="*/ 1678328 w 2176040"/>
                  <a:gd name="connsiteY2" fmla="*/ 2743200 h 2750723"/>
                  <a:gd name="connsiteX3" fmla="*/ 1736201 w 2176040"/>
                  <a:gd name="connsiteY3" fmla="*/ 644104 h 2750723"/>
                  <a:gd name="connsiteX4" fmla="*/ 752354 w 2176040"/>
                  <a:gd name="connsiteY4" fmla="*/ 725127 h 2750723"/>
                  <a:gd name="connsiteX5" fmla="*/ 0 w 2176040"/>
                  <a:gd name="connsiteY5" fmla="*/ 914400 h 2750723"/>
                  <a:gd name="connsiteX6" fmla="*/ 0 w 2176040"/>
                  <a:gd name="connsiteY6" fmla="*/ 0 h 2750723"/>
                  <a:gd name="connsiteX0" fmla="*/ 0 w 2176040"/>
                  <a:gd name="connsiteY0" fmla="*/ 0 h 2750723"/>
                  <a:gd name="connsiteX1" fmla="*/ 2176040 w 2176040"/>
                  <a:gd name="connsiteY1" fmla="*/ 0 h 2750723"/>
                  <a:gd name="connsiteX2" fmla="*/ 1678328 w 2176040"/>
                  <a:gd name="connsiteY2" fmla="*/ 2743200 h 2750723"/>
                  <a:gd name="connsiteX3" fmla="*/ 1736201 w 2176040"/>
                  <a:gd name="connsiteY3" fmla="*/ 644104 h 2750723"/>
                  <a:gd name="connsiteX4" fmla="*/ 752354 w 2176040"/>
                  <a:gd name="connsiteY4" fmla="*/ 725127 h 2750723"/>
                  <a:gd name="connsiteX5" fmla="*/ 532435 w 2176040"/>
                  <a:gd name="connsiteY5" fmla="*/ 898747 h 2750723"/>
                  <a:gd name="connsiteX6" fmla="*/ 0 w 2176040"/>
                  <a:gd name="connsiteY6" fmla="*/ 914400 h 2750723"/>
                  <a:gd name="connsiteX7" fmla="*/ 0 w 2176040"/>
                  <a:gd name="connsiteY7" fmla="*/ 0 h 2750723"/>
                  <a:gd name="connsiteX0" fmla="*/ 0 w 2176040"/>
                  <a:gd name="connsiteY0" fmla="*/ 0 h 2750723"/>
                  <a:gd name="connsiteX1" fmla="*/ 2176040 w 2176040"/>
                  <a:gd name="connsiteY1" fmla="*/ 0 h 2750723"/>
                  <a:gd name="connsiteX2" fmla="*/ 1678328 w 2176040"/>
                  <a:gd name="connsiteY2" fmla="*/ 2743200 h 2750723"/>
                  <a:gd name="connsiteX3" fmla="*/ 1736201 w 2176040"/>
                  <a:gd name="connsiteY3" fmla="*/ 644104 h 2750723"/>
                  <a:gd name="connsiteX4" fmla="*/ 1192192 w 2176040"/>
                  <a:gd name="connsiteY4" fmla="*/ 528357 h 2750723"/>
                  <a:gd name="connsiteX5" fmla="*/ 752354 w 2176040"/>
                  <a:gd name="connsiteY5" fmla="*/ 725127 h 2750723"/>
                  <a:gd name="connsiteX6" fmla="*/ 532435 w 2176040"/>
                  <a:gd name="connsiteY6" fmla="*/ 898747 h 2750723"/>
                  <a:gd name="connsiteX7" fmla="*/ 0 w 2176040"/>
                  <a:gd name="connsiteY7" fmla="*/ 914400 h 2750723"/>
                  <a:gd name="connsiteX8" fmla="*/ 0 w 2176040"/>
                  <a:gd name="connsiteY8" fmla="*/ 0 h 2750723"/>
                  <a:gd name="connsiteX0" fmla="*/ 0 w 2176040"/>
                  <a:gd name="connsiteY0" fmla="*/ 0 h 2809020"/>
                  <a:gd name="connsiteX1" fmla="*/ 2176040 w 2176040"/>
                  <a:gd name="connsiteY1" fmla="*/ 0 h 2809020"/>
                  <a:gd name="connsiteX2" fmla="*/ 1678328 w 2176040"/>
                  <a:gd name="connsiteY2" fmla="*/ 2743200 h 2809020"/>
                  <a:gd name="connsiteX3" fmla="*/ 1701478 w 2176040"/>
                  <a:gd name="connsiteY3" fmla="*/ 1847871 h 2809020"/>
                  <a:gd name="connsiteX4" fmla="*/ 1736201 w 2176040"/>
                  <a:gd name="connsiteY4" fmla="*/ 644104 h 2809020"/>
                  <a:gd name="connsiteX5" fmla="*/ 1192192 w 2176040"/>
                  <a:gd name="connsiteY5" fmla="*/ 528357 h 2809020"/>
                  <a:gd name="connsiteX6" fmla="*/ 752354 w 2176040"/>
                  <a:gd name="connsiteY6" fmla="*/ 725127 h 2809020"/>
                  <a:gd name="connsiteX7" fmla="*/ 532435 w 2176040"/>
                  <a:gd name="connsiteY7" fmla="*/ 898747 h 2809020"/>
                  <a:gd name="connsiteX8" fmla="*/ 0 w 2176040"/>
                  <a:gd name="connsiteY8" fmla="*/ 914400 h 2809020"/>
                  <a:gd name="connsiteX9" fmla="*/ 0 w 2176040"/>
                  <a:gd name="connsiteY9" fmla="*/ 0 h 2809020"/>
                  <a:gd name="connsiteX0" fmla="*/ 0 w 2176040"/>
                  <a:gd name="connsiteY0" fmla="*/ 0 h 2818430"/>
                  <a:gd name="connsiteX1" fmla="*/ 2176040 w 2176040"/>
                  <a:gd name="connsiteY1" fmla="*/ 0 h 2818430"/>
                  <a:gd name="connsiteX2" fmla="*/ 1678328 w 2176040"/>
                  <a:gd name="connsiteY2" fmla="*/ 2743200 h 2818430"/>
                  <a:gd name="connsiteX3" fmla="*/ 1203767 w 2176040"/>
                  <a:gd name="connsiteY3" fmla="*/ 1986768 h 2818430"/>
                  <a:gd name="connsiteX4" fmla="*/ 1736201 w 2176040"/>
                  <a:gd name="connsiteY4" fmla="*/ 644104 h 2818430"/>
                  <a:gd name="connsiteX5" fmla="*/ 1192192 w 2176040"/>
                  <a:gd name="connsiteY5" fmla="*/ 528357 h 2818430"/>
                  <a:gd name="connsiteX6" fmla="*/ 752354 w 2176040"/>
                  <a:gd name="connsiteY6" fmla="*/ 725127 h 2818430"/>
                  <a:gd name="connsiteX7" fmla="*/ 532435 w 2176040"/>
                  <a:gd name="connsiteY7" fmla="*/ 898747 h 2818430"/>
                  <a:gd name="connsiteX8" fmla="*/ 0 w 2176040"/>
                  <a:gd name="connsiteY8" fmla="*/ 914400 h 2818430"/>
                  <a:gd name="connsiteX9" fmla="*/ 0 w 2176040"/>
                  <a:gd name="connsiteY9" fmla="*/ 0 h 2818430"/>
                  <a:gd name="connsiteX0" fmla="*/ 0 w 2176040"/>
                  <a:gd name="connsiteY0" fmla="*/ 0 h 2818430"/>
                  <a:gd name="connsiteX1" fmla="*/ 2176040 w 2176040"/>
                  <a:gd name="connsiteY1" fmla="*/ 0 h 2818430"/>
                  <a:gd name="connsiteX2" fmla="*/ 1678328 w 2176040"/>
                  <a:gd name="connsiteY2" fmla="*/ 2743200 h 2818430"/>
                  <a:gd name="connsiteX3" fmla="*/ 1203767 w 2176040"/>
                  <a:gd name="connsiteY3" fmla="*/ 1986768 h 2818430"/>
                  <a:gd name="connsiteX4" fmla="*/ 1689903 w 2176040"/>
                  <a:gd name="connsiteY4" fmla="*/ 1234412 h 2818430"/>
                  <a:gd name="connsiteX5" fmla="*/ 1736201 w 2176040"/>
                  <a:gd name="connsiteY5" fmla="*/ 644104 h 2818430"/>
                  <a:gd name="connsiteX6" fmla="*/ 1192192 w 2176040"/>
                  <a:gd name="connsiteY6" fmla="*/ 528357 h 2818430"/>
                  <a:gd name="connsiteX7" fmla="*/ 752354 w 2176040"/>
                  <a:gd name="connsiteY7" fmla="*/ 725127 h 2818430"/>
                  <a:gd name="connsiteX8" fmla="*/ 532435 w 2176040"/>
                  <a:gd name="connsiteY8" fmla="*/ 898747 h 2818430"/>
                  <a:gd name="connsiteX9" fmla="*/ 0 w 2176040"/>
                  <a:gd name="connsiteY9" fmla="*/ 914400 h 2818430"/>
                  <a:gd name="connsiteX10" fmla="*/ 0 w 2176040"/>
                  <a:gd name="connsiteY10" fmla="*/ 0 h 2818430"/>
                  <a:gd name="connsiteX0" fmla="*/ 0 w 2176040"/>
                  <a:gd name="connsiteY0" fmla="*/ 0 h 2818430"/>
                  <a:gd name="connsiteX1" fmla="*/ 2176040 w 2176040"/>
                  <a:gd name="connsiteY1" fmla="*/ 0 h 2818430"/>
                  <a:gd name="connsiteX2" fmla="*/ 1678328 w 2176040"/>
                  <a:gd name="connsiteY2" fmla="*/ 2743200 h 2818430"/>
                  <a:gd name="connsiteX3" fmla="*/ 1203767 w 2176040"/>
                  <a:gd name="connsiteY3" fmla="*/ 1986768 h 2818430"/>
                  <a:gd name="connsiteX4" fmla="*/ 1747776 w 2176040"/>
                  <a:gd name="connsiteY4" fmla="*/ 1269136 h 2818430"/>
                  <a:gd name="connsiteX5" fmla="*/ 1736201 w 2176040"/>
                  <a:gd name="connsiteY5" fmla="*/ 644104 h 2818430"/>
                  <a:gd name="connsiteX6" fmla="*/ 1192192 w 2176040"/>
                  <a:gd name="connsiteY6" fmla="*/ 528357 h 2818430"/>
                  <a:gd name="connsiteX7" fmla="*/ 752354 w 2176040"/>
                  <a:gd name="connsiteY7" fmla="*/ 725127 h 2818430"/>
                  <a:gd name="connsiteX8" fmla="*/ 532435 w 2176040"/>
                  <a:gd name="connsiteY8" fmla="*/ 898747 h 2818430"/>
                  <a:gd name="connsiteX9" fmla="*/ 0 w 2176040"/>
                  <a:gd name="connsiteY9" fmla="*/ 914400 h 2818430"/>
                  <a:gd name="connsiteX10" fmla="*/ 0 w 2176040"/>
                  <a:gd name="connsiteY10" fmla="*/ 0 h 2818430"/>
                  <a:gd name="connsiteX0" fmla="*/ 0 w 2176040"/>
                  <a:gd name="connsiteY0" fmla="*/ 0 h 2818430"/>
                  <a:gd name="connsiteX1" fmla="*/ 2176040 w 2176040"/>
                  <a:gd name="connsiteY1" fmla="*/ 0 h 2818430"/>
                  <a:gd name="connsiteX2" fmla="*/ 1840374 w 2176040"/>
                  <a:gd name="connsiteY2" fmla="*/ 2287708 h 2818430"/>
                  <a:gd name="connsiteX3" fmla="*/ 1678328 w 2176040"/>
                  <a:gd name="connsiteY3" fmla="*/ 2743200 h 2818430"/>
                  <a:gd name="connsiteX4" fmla="*/ 1203767 w 2176040"/>
                  <a:gd name="connsiteY4" fmla="*/ 1986768 h 2818430"/>
                  <a:gd name="connsiteX5" fmla="*/ 1747776 w 2176040"/>
                  <a:gd name="connsiteY5" fmla="*/ 1269136 h 2818430"/>
                  <a:gd name="connsiteX6" fmla="*/ 1736201 w 2176040"/>
                  <a:gd name="connsiteY6" fmla="*/ 644104 h 2818430"/>
                  <a:gd name="connsiteX7" fmla="*/ 1192192 w 2176040"/>
                  <a:gd name="connsiteY7" fmla="*/ 528357 h 2818430"/>
                  <a:gd name="connsiteX8" fmla="*/ 752354 w 2176040"/>
                  <a:gd name="connsiteY8" fmla="*/ 725127 h 2818430"/>
                  <a:gd name="connsiteX9" fmla="*/ 532435 w 2176040"/>
                  <a:gd name="connsiteY9" fmla="*/ 898747 h 2818430"/>
                  <a:gd name="connsiteX10" fmla="*/ 0 w 2176040"/>
                  <a:gd name="connsiteY10" fmla="*/ 914400 h 2818430"/>
                  <a:gd name="connsiteX11" fmla="*/ 0 w 2176040"/>
                  <a:gd name="connsiteY11" fmla="*/ 0 h 2818430"/>
                  <a:gd name="connsiteX0" fmla="*/ 0 w 2176040"/>
                  <a:gd name="connsiteY0" fmla="*/ 0 h 2818430"/>
                  <a:gd name="connsiteX1" fmla="*/ 2176040 w 2176040"/>
                  <a:gd name="connsiteY1" fmla="*/ 0 h 2818430"/>
                  <a:gd name="connsiteX2" fmla="*/ 1840374 w 2176040"/>
                  <a:gd name="connsiteY2" fmla="*/ 2287708 h 2818430"/>
                  <a:gd name="connsiteX3" fmla="*/ 1678328 w 2176040"/>
                  <a:gd name="connsiteY3" fmla="*/ 2743200 h 2818430"/>
                  <a:gd name="connsiteX4" fmla="*/ 1203767 w 2176040"/>
                  <a:gd name="connsiteY4" fmla="*/ 1986768 h 2818430"/>
                  <a:gd name="connsiteX5" fmla="*/ 1747776 w 2176040"/>
                  <a:gd name="connsiteY5" fmla="*/ 1269136 h 2818430"/>
                  <a:gd name="connsiteX6" fmla="*/ 1736201 w 2176040"/>
                  <a:gd name="connsiteY6" fmla="*/ 644104 h 2818430"/>
                  <a:gd name="connsiteX7" fmla="*/ 1192192 w 2176040"/>
                  <a:gd name="connsiteY7" fmla="*/ 528357 h 2818430"/>
                  <a:gd name="connsiteX8" fmla="*/ 752354 w 2176040"/>
                  <a:gd name="connsiteY8" fmla="*/ 725127 h 2818430"/>
                  <a:gd name="connsiteX9" fmla="*/ 532435 w 2176040"/>
                  <a:gd name="connsiteY9" fmla="*/ 898747 h 2818430"/>
                  <a:gd name="connsiteX10" fmla="*/ 0 w 2176040"/>
                  <a:gd name="connsiteY10" fmla="*/ 914400 h 2818430"/>
                  <a:gd name="connsiteX11" fmla="*/ 0 w 2176040"/>
                  <a:gd name="connsiteY11" fmla="*/ 0 h 2818430"/>
                  <a:gd name="connsiteX0" fmla="*/ 0 w 2048719"/>
                  <a:gd name="connsiteY0" fmla="*/ 0 h 2818430"/>
                  <a:gd name="connsiteX1" fmla="*/ 2048719 w 2048719"/>
                  <a:gd name="connsiteY1" fmla="*/ 358815 h 2818430"/>
                  <a:gd name="connsiteX2" fmla="*/ 1840374 w 2048719"/>
                  <a:gd name="connsiteY2" fmla="*/ 2287708 h 2818430"/>
                  <a:gd name="connsiteX3" fmla="*/ 1678328 w 2048719"/>
                  <a:gd name="connsiteY3" fmla="*/ 2743200 h 2818430"/>
                  <a:gd name="connsiteX4" fmla="*/ 1203767 w 2048719"/>
                  <a:gd name="connsiteY4" fmla="*/ 1986768 h 2818430"/>
                  <a:gd name="connsiteX5" fmla="*/ 1747776 w 2048719"/>
                  <a:gd name="connsiteY5" fmla="*/ 1269136 h 2818430"/>
                  <a:gd name="connsiteX6" fmla="*/ 1736201 w 2048719"/>
                  <a:gd name="connsiteY6" fmla="*/ 644104 h 2818430"/>
                  <a:gd name="connsiteX7" fmla="*/ 1192192 w 2048719"/>
                  <a:gd name="connsiteY7" fmla="*/ 528357 h 2818430"/>
                  <a:gd name="connsiteX8" fmla="*/ 752354 w 2048719"/>
                  <a:gd name="connsiteY8" fmla="*/ 725127 h 2818430"/>
                  <a:gd name="connsiteX9" fmla="*/ 532435 w 2048719"/>
                  <a:gd name="connsiteY9" fmla="*/ 898747 h 2818430"/>
                  <a:gd name="connsiteX10" fmla="*/ 0 w 2048719"/>
                  <a:gd name="connsiteY10" fmla="*/ 914400 h 2818430"/>
                  <a:gd name="connsiteX11" fmla="*/ 0 w 2048719"/>
                  <a:gd name="connsiteY11" fmla="*/ 0 h 281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8719" h="2818430">
                    <a:moveTo>
                      <a:pt x="0" y="0"/>
                    </a:moveTo>
                    <a:lnTo>
                      <a:pt x="2048719" y="358815"/>
                    </a:lnTo>
                    <a:cubicBezTo>
                      <a:pt x="1913681" y="1121384"/>
                      <a:pt x="1975412" y="1525139"/>
                      <a:pt x="1840374" y="2287708"/>
                    </a:cubicBezTo>
                    <a:cubicBezTo>
                      <a:pt x="1948404" y="2578435"/>
                      <a:pt x="1732343" y="2591369"/>
                      <a:pt x="1678328" y="2743200"/>
                    </a:cubicBezTo>
                    <a:cubicBezTo>
                      <a:pt x="1599234" y="3051178"/>
                      <a:pt x="1194122" y="2336617"/>
                      <a:pt x="1203767" y="1986768"/>
                    </a:cubicBezTo>
                    <a:cubicBezTo>
                      <a:pt x="1182547" y="1725658"/>
                      <a:pt x="1659037" y="1492913"/>
                      <a:pt x="1747776" y="1269136"/>
                    </a:cubicBezTo>
                    <a:cubicBezTo>
                      <a:pt x="1836515" y="1045359"/>
                      <a:pt x="1796004" y="752134"/>
                      <a:pt x="1736201" y="644104"/>
                    </a:cubicBezTo>
                    <a:cubicBezTo>
                      <a:pt x="1655178" y="282680"/>
                      <a:pt x="1356166" y="514853"/>
                      <a:pt x="1192192" y="528357"/>
                    </a:cubicBezTo>
                    <a:cubicBezTo>
                      <a:pt x="1028218" y="541861"/>
                      <a:pt x="862313" y="671112"/>
                      <a:pt x="752354" y="725127"/>
                    </a:cubicBezTo>
                    <a:cubicBezTo>
                      <a:pt x="532435" y="755993"/>
                      <a:pt x="657827" y="867201"/>
                      <a:pt x="532435" y="898747"/>
                    </a:cubicBezTo>
                    <a:cubicBezTo>
                      <a:pt x="407043" y="930293"/>
                      <a:pt x="69448" y="1052617"/>
                      <a:pt x="0" y="9144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Овал 47"/>
            <p:cNvSpPr/>
            <p:nvPr/>
          </p:nvSpPr>
          <p:spPr bwMode="auto">
            <a:xfrm>
              <a:off x="7488821" y="2836981"/>
              <a:ext cx="752354" cy="717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sz="2400" i="1" dirty="0"/>
            </a:p>
          </p:txBody>
        </p:sp>
      </p:grpSp>
      <p:sp>
        <p:nvSpPr>
          <p:cNvPr id="4" name="Полилиния 3"/>
          <p:cNvSpPr/>
          <p:nvPr/>
        </p:nvSpPr>
        <p:spPr bwMode="auto">
          <a:xfrm>
            <a:off x="-115744" y="1053296"/>
            <a:ext cx="12307746" cy="5294164"/>
          </a:xfrm>
          <a:custGeom>
            <a:avLst/>
            <a:gdLst>
              <a:gd name="connsiteX0" fmla="*/ 0 w 10678886"/>
              <a:gd name="connsiteY0" fmla="*/ 0 h 4816929"/>
              <a:gd name="connsiteX1" fmla="*/ 2457450 w 10678886"/>
              <a:gd name="connsiteY1" fmla="*/ 620486 h 4816929"/>
              <a:gd name="connsiteX2" fmla="*/ 1265464 w 10678886"/>
              <a:gd name="connsiteY2" fmla="*/ 1077686 h 4816929"/>
              <a:gd name="connsiteX3" fmla="*/ 4604657 w 10678886"/>
              <a:gd name="connsiteY3" fmla="*/ 1894115 h 4816929"/>
              <a:gd name="connsiteX4" fmla="*/ 4792436 w 10678886"/>
              <a:gd name="connsiteY4" fmla="*/ 2588079 h 4816929"/>
              <a:gd name="connsiteX5" fmla="*/ 8466364 w 10678886"/>
              <a:gd name="connsiteY5" fmla="*/ 3314700 h 4816929"/>
              <a:gd name="connsiteX6" fmla="*/ 7870371 w 10678886"/>
              <a:gd name="connsiteY6" fmla="*/ 4139293 h 4816929"/>
              <a:gd name="connsiteX7" fmla="*/ 10678886 w 10678886"/>
              <a:gd name="connsiteY7" fmla="*/ 4816929 h 4816929"/>
              <a:gd name="connsiteX0" fmla="*/ 0 w 10678886"/>
              <a:gd name="connsiteY0" fmla="*/ 0 h 4816929"/>
              <a:gd name="connsiteX1" fmla="*/ 2457450 w 10678886"/>
              <a:gd name="connsiteY1" fmla="*/ 620486 h 4816929"/>
              <a:gd name="connsiteX2" fmla="*/ 1265464 w 10678886"/>
              <a:gd name="connsiteY2" fmla="*/ 1077686 h 4816929"/>
              <a:gd name="connsiteX3" fmla="*/ 4604657 w 10678886"/>
              <a:gd name="connsiteY3" fmla="*/ 1894115 h 4816929"/>
              <a:gd name="connsiteX4" fmla="*/ 4792436 w 10678886"/>
              <a:gd name="connsiteY4" fmla="*/ 2588079 h 4816929"/>
              <a:gd name="connsiteX5" fmla="*/ 7996159 w 10678886"/>
              <a:gd name="connsiteY5" fmla="*/ 3260577 h 4816929"/>
              <a:gd name="connsiteX6" fmla="*/ 7870371 w 10678886"/>
              <a:gd name="connsiteY6" fmla="*/ 4139293 h 4816929"/>
              <a:gd name="connsiteX7" fmla="*/ 10678886 w 10678886"/>
              <a:gd name="connsiteY7" fmla="*/ 4816929 h 4816929"/>
              <a:gd name="connsiteX0" fmla="*/ 0 w 11034123"/>
              <a:gd name="connsiteY0" fmla="*/ 0 h 4880146"/>
              <a:gd name="connsiteX1" fmla="*/ 2457450 w 11034123"/>
              <a:gd name="connsiteY1" fmla="*/ 620486 h 4880146"/>
              <a:gd name="connsiteX2" fmla="*/ 1265464 w 11034123"/>
              <a:gd name="connsiteY2" fmla="*/ 1077686 h 4880146"/>
              <a:gd name="connsiteX3" fmla="*/ 4604657 w 11034123"/>
              <a:gd name="connsiteY3" fmla="*/ 1894115 h 4880146"/>
              <a:gd name="connsiteX4" fmla="*/ 4792436 w 11034123"/>
              <a:gd name="connsiteY4" fmla="*/ 2588079 h 4880146"/>
              <a:gd name="connsiteX5" fmla="*/ 7996159 w 11034123"/>
              <a:gd name="connsiteY5" fmla="*/ 3260577 h 4880146"/>
              <a:gd name="connsiteX6" fmla="*/ 7870371 w 11034123"/>
              <a:gd name="connsiteY6" fmla="*/ 4139293 h 4880146"/>
              <a:gd name="connsiteX7" fmla="*/ 11034123 w 11034123"/>
              <a:gd name="connsiteY7" fmla="*/ 4880146 h 488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4123" h="4880146">
                <a:moveTo>
                  <a:pt x="0" y="0"/>
                </a:moveTo>
                <a:cubicBezTo>
                  <a:pt x="1123269" y="220436"/>
                  <a:pt x="2246539" y="440872"/>
                  <a:pt x="2457450" y="620486"/>
                </a:cubicBezTo>
                <a:cubicBezTo>
                  <a:pt x="2668361" y="800100"/>
                  <a:pt x="907596" y="865415"/>
                  <a:pt x="1265464" y="1077686"/>
                </a:cubicBezTo>
                <a:cubicBezTo>
                  <a:pt x="1623332" y="1289958"/>
                  <a:pt x="4016828" y="1642383"/>
                  <a:pt x="4604657" y="1894115"/>
                </a:cubicBezTo>
                <a:cubicBezTo>
                  <a:pt x="5192486" y="2145847"/>
                  <a:pt x="4227186" y="2360335"/>
                  <a:pt x="4792436" y="2588079"/>
                </a:cubicBezTo>
                <a:cubicBezTo>
                  <a:pt x="5357686" y="2815823"/>
                  <a:pt x="7483170" y="3002041"/>
                  <a:pt x="7996159" y="3260577"/>
                </a:cubicBezTo>
                <a:cubicBezTo>
                  <a:pt x="8509148" y="3519113"/>
                  <a:pt x="7364044" y="3869365"/>
                  <a:pt x="7870371" y="4139293"/>
                </a:cubicBezTo>
                <a:cubicBezTo>
                  <a:pt x="8376698" y="4409221"/>
                  <a:pt x="9814242" y="4666514"/>
                  <a:pt x="11034123" y="4880146"/>
                </a:cubicBezTo>
              </a:path>
            </a:pathLst>
          </a:custGeom>
          <a:noFill/>
          <a:ln w="2159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 bwMode="auto">
          <a:xfrm>
            <a:off x="-115745" y="1053296"/>
            <a:ext cx="12307747" cy="5309404"/>
          </a:xfrm>
          <a:custGeom>
            <a:avLst/>
            <a:gdLst>
              <a:gd name="connsiteX0" fmla="*/ 0 w 10678886"/>
              <a:gd name="connsiteY0" fmla="*/ 0 h 4816929"/>
              <a:gd name="connsiteX1" fmla="*/ 2457450 w 10678886"/>
              <a:gd name="connsiteY1" fmla="*/ 620486 h 4816929"/>
              <a:gd name="connsiteX2" fmla="*/ 1265464 w 10678886"/>
              <a:gd name="connsiteY2" fmla="*/ 1077686 h 4816929"/>
              <a:gd name="connsiteX3" fmla="*/ 4604657 w 10678886"/>
              <a:gd name="connsiteY3" fmla="*/ 1894115 h 4816929"/>
              <a:gd name="connsiteX4" fmla="*/ 4792436 w 10678886"/>
              <a:gd name="connsiteY4" fmla="*/ 2588079 h 4816929"/>
              <a:gd name="connsiteX5" fmla="*/ 8466364 w 10678886"/>
              <a:gd name="connsiteY5" fmla="*/ 3314700 h 4816929"/>
              <a:gd name="connsiteX6" fmla="*/ 7870371 w 10678886"/>
              <a:gd name="connsiteY6" fmla="*/ 4139293 h 4816929"/>
              <a:gd name="connsiteX7" fmla="*/ 10678886 w 10678886"/>
              <a:gd name="connsiteY7" fmla="*/ 4816929 h 4816929"/>
              <a:gd name="connsiteX0" fmla="*/ 0 w 10678886"/>
              <a:gd name="connsiteY0" fmla="*/ 0 h 4816929"/>
              <a:gd name="connsiteX1" fmla="*/ 2457450 w 10678886"/>
              <a:gd name="connsiteY1" fmla="*/ 620486 h 4816929"/>
              <a:gd name="connsiteX2" fmla="*/ 1265464 w 10678886"/>
              <a:gd name="connsiteY2" fmla="*/ 1077686 h 4816929"/>
              <a:gd name="connsiteX3" fmla="*/ 4604657 w 10678886"/>
              <a:gd name="connsiteY3" fmla="*/ 1894115 h 4816929"/>
              <a:gd name="connsiteX4" fmla="*/ 4792436 w 10678886"/>
              <a:gd name="connsiteY4" fmla="*/ 2588079 h 4816929"/>
              <a:gd name="connsiteX5" fmla="*/ 8006607 w 10678886"/>
              <a:gd name="connsiteY5" fmla="*/ 3249753 h 4816929"/>
              <a:gd name="connsiteX6" fmla="*/ 7870371 w 10678886"/>
              <a:gd name="connsiteY6" fmla="*/ 4139293 h 4816929"/>
              <a:gd name="connsiteX7" fmla="*/ 10678886 w 10678886"/>
              <a:gd name="connsiteY7" fmla="*/ 4816929 h 4816929"/>
              <a:gd name="connsiteX0" fmla="*/ 0 w 11034123"/>
              <a:gd name="connsiteY0" fmla="*/ 0 h 4894194"/>
              <a:gd name="connsiteX1" fmla="*/ 2457450 w 11034123"/>
              <a:gd name="connsiteY1" fmla="*/ 620486 h 4894194"/>
              <a:gd name="connsiteX2" fmla="*/ 1265464 w 11034123"/>
              <a:gd name="connsiteY2" fmla="*/ 1077686 h 4894194"/>
              <a:gd name="connsiteX3" fmla="*/ 4604657 w 11034123"/>
              <a:gd name="connsiteY3" fmla="*/ 1894115 h 4894194"/>
              <a:gd name="connsiteX4" fmla="*/ 4792436 w 11034123"/>
              <a:gd name="connsiteY4" fmla="*/ 2588079 h 4894194"/>
              <a:gd name="connsiteX5" fmla="*/ 8006607 w 11034123"/>
              <a:gd name="connsiteY5" fmla="*/ 3249753 h 4894194"/>
              <a:gd name="connsiteX6" fmla="*/ 7870371 w 11034123"/>
              <a:gd name="connsiteY6" fmla="*/ 4139293 h 4894194"/>
              <a:gd name="connsiteX7" fmla="*/ 11034123 w 11034123"/>
              <a:gd name="connsiteY7" fmla="*/ 4894194 h 489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4123" h="4894194">
                <a:moveTo>
                  <a:pt x="0" y="0"/>
                </a:moveTo>
                <a:cubicBezTo>
                  <a:pt x="1123269" y="220436"/>
                  <a:pt x="2246539" y="440872"/>
                  <a:pt x="2457450" y="620486"/>
                </a:cubicBezTo>
                <a:cubicBezTo>
                  <a:pt x="2668361" y="800100"/>
                  <a:pt x="907596" y="865415"/>
                  <a:pt x="1265464" y="1077686"/>
                </a:cubicBezTo>
                <a:cubicBezTo>
                  <a:pt x="1623332" y="1289958"/>
                  <a:pt x="4016828" y="1642383"/>
                  <a:pt x="4604657" y="1894115"/>
                </a:cubicBezTo>
                <a:cubicBezTo>
                  <a:pt x="5192486" y="2145847"/>
                  <a:pt x="4225444" y="2362139"/>
                  <a:pt x="4792436" y="2588079"/>
                </a:cubicBezTo>
                <a:cubicBezTo>
                  <a:pt x="5359428" y="2814019"/>
                  <a:pt x="7493618" y="2991217"/>
                  <a:pt x="8006607" y="3249753"/>
                </a:cubicBezTo>
                <a:cubicBezTo>
                  <a:pt x="8519596" y="3508289"/>
                  <a:pt x="7365785" y="3865220"/>
                  <a:pt x="7870371" y="4139293"/>
                </a:cubicBezTo>
                <a:cubicBezTo>
                  <a:pt x="8374957" y="4413366"/>
                  <a:pt x="9814242" y="4680562"/>
                  <a:pt x="11034123" y="489419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lgDash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63" y="306075"/>
            <a:ext cx="10989930" cy="964233"/>
          </a:xfrm>
        </p:spPr>
        <p:txBody>
          <a:bodyPr/>
          <a:lstStyle/>
          <a:p>
            <a:r>
              <a:rPr lang="ru-RU" dirty="0" smtClean="0"/>
              <a:t>Сложности при реализации, что ждут на пути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96503" y="2772826"/>
            <a:ext cx="3074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ПОДРЯДЧИК НЕ ХОЧЕТ ПРОХОДИТЬ ОЦЕНКУ ИБ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2050" y="2768920"/>
            <a:ext cx="35551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ВСЕ ПОДРЯДЧИКИ «КРИТИЧНЫЕ»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40434" y="4362818"/>
            <a:ext cx="4385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spc="-9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ОТСУТСТВИЕ РЕСУРСОВ ДЛЯ МОДЕРНИЗАЦИИ СПОСОБОВ ДОСТУПА</a:t>
            </a: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17259" y="5003782"/>
            <a:ext cx="2275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НЕЛЬЗЯ ПРОВЕРИТЬ УДАЛЕНИЕ ДАННЫХ</a:t>
            </a:r>
            <a:endParaRPr lang="ru-RU" sz="14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1032193" y="5670167"/>
            <a:ext cx="387400" cy="371750"/>
            <a:chOff x="10575550" y="1108364"/>
            <a:chExt cx="369541" cy="442721"/>
          </a:xfrm>
        </p:grpSpPr>
        <p:sp>
          <p:nvSpPr>
            <p:cNvPr id="21" name="Freeform 44"/>
            <p:cNvSpPr>
              <a:spLocks/>
            </p:cNvSpPr>
            <p:nvPr/>
          </p:nvSpPr>
          <p:spPr bwMode="auto">
            <a:xfrm>
              <a:off x="10575550" y="1108364"/>
              <a:ext cx="369541" cy="442721"/>
            </a:xfrm>
            <a:custGeom>
              <a:avLst/>
              <a:gdLst>
                <a:gd name="T0" fmla="*/ 0 w 92"/>
                <a:gd name="T1" fmla="*/ 115 h 115"/>
                <a:gd name="T2" fmla="*/ 0 w 92"/>
                <a:gd name="T3" fmla="*/ 67 h 115"/>
                <a:gd name="T4" fmla="*/ 0 w 92"/>
                <a:gd name="T5" fmla="*/ 7 h 115"/>
                <a:gd name="T6" fmla="*/ 23 w 92"/>
                <a:gd name="T7" fmla="*/ 12 h 115"/>
                <a:gd name="T8" fmla="*/ 46 w 92"/>
                <a:gd name="T9" fmla="*/ 5 h 115"/>
                <a:gd name="T10" fmla="*/ 70 w 92"/>
                <a:gd name="T11" fmla="*/ 0 h 115"/>
                <a:gd name="T12" fmla="*/ 92 w 92"/>
                <a:gd name="T13" fmla="*/ 6 h 115"/>
                <a:gd name="T14" fmla="*/ 92 w 92"/>
                <a:gd name="T15" fmla="*/ 66 h 115"/>
                <a:gd name="T16" fmla="*/ 70 w 92"/>
                <a:gd name="T17" fmla="*/ 60 h 115"/>
                <a:gd name="T18" fmla="*/ 46 w 92"/>
                <a:gd name="T19" fmla="*/ 65 h 115"/>
                <a:gd name="T20" fmla="*/ 23 w 92"/>
                <a:gd name="T21" fmla="*/ 7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15">
                  <a:moveTo>
                    <a:pt x="0" y="1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12"/>
                    <a:pt x="15" y="13"/>
                    <a:pt x="23" y="12"/>
                  </a:cubicBezTo>
                  <a:cubicBezTo>
                    <a:pt x="31" y="11"/>
                    <a:pt x="38" y="8"/>
                    <a:pt x="46" y="5"/>
                  </a:cubicBezTo>
                  <a:cubicBezTo>
                    <a:pt x="54" y="2"/>
                    <a:pt x="62" y="0"/>
                    <a:pt x="70" y="0"/>
                  </a:cubicBezTo>
                  <a:cubicBezTo>
                    <a:pt x="77" y="0"/>
                    <a:pt x="85" y="2"/>
                    <a:pt x="92" y="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85" y="62"/>
                    <a:pt x="77" y="60"/>
                    <a:pt x="70" y="60"/>
                  </a:cubicBezTo>
                  <a:cubicBezTo>
                    <a:pt x="62" y="60"/>
                    <a:pt x="54" y="63"/>
                    <a:pt x="46" y="65"/>
                  </a:cubicBezTo>
                  <a:cubicBezTo>
                    <a:pt x="38" y="68"/>
                    <a:pt x="31" y="71"/>
                    <a:pt x="23" y="72"/>
                  </a:cubicBezTo>
                </a:path>
              </a:pathLst>
            </a:custGeom>
            <a:no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0596286" y="1168398"/>
              <a:ext cx="148143" cy="198478"/>
            </a:xfrm>
            <a:custGeom>
              <a:avLst/>
              <a:gdLst>
                <a:gd name="T0" fmla="*/ 139 w 139"/>
                <a:gd name="T1" fmla="*/ 0 h 132"/>
                <a:gd name="T2" fmla="*/ 0 w 139"/>
                <a:gd name="T3" fmla="*/ 0 h 132"/>
                <a:gd name="T4" fmla="*/ 0 w 139"/>
                <a:gd name="T5" fmla="*/ 132 h 132"/>
                <a:gd name="T6" fmla="*/ 1 w 139"/>
                <a:gd name="T7" fmla="*/ 131 h 132"/>
                <a:gd name="T8" fmla="*/ 125 w 139"/>
                <a:gd name="T9" fmla="*/ 7 h 132"/>
                <a:gd name="T10" fmla="*/ 139 w 139"/>
                <a:gd name="T11" fmla="*/ 0 h 132"/>
                <a:gd name="connsiteX0" fmla="*/ 5289 w 11101"/>
                <a:gd name="connsiteY0" fmla="*/ 838 h 10693"/>
                <a:gd name="connsiteX1" fmla="*/ 2108 w 11101"/>
                <a:gd name="connsiteY1" fmla="*/ 693 h 10693"/>
                <a:gd name="connsiteX2" fmla="*/ 2108 w 11101"/>
                <a:gd name="connsiteY2" fmla="*/ 10693 h 10693"/>
                <a:gd name="connsiteX3" fmla="*/ 2180 w 11101"/>
                <a:gd name="connsiteY3" fmla="*/ 10617 h 10693"/>
                <a:gd name="connsiteX4" fmla="*/ 11101 w 11101"/>
                <a:gd name="connsiteY4" fmla="*/ 1223 h 10693"/>
                <a:gd name="connsiteX5" fmla="*/ 5289 w 11101"/>
                <a:gd name="connsiteY5" fmla="*/ 838 h 10693"/>
                <a:gd name="connsiteX0" fmla="*/ 5289 w 11612"/>
                <a:gd name="connsiteY0" fmla="*/ 838 h 10693"/>
                <a:gd name="connsiteX1" fmla="*/ 2108 w 11612"/>
                <a:gd name="connsiteY1" fmla="*/ 693 h 10693"/>
                <a:gd name="connsiteX2" fmla="*/ 2108 w 11612"/>
                <a:gd name="connsiteY2" fmla="*/ 10693 h 10693"/>
                <a:gd name="connsiteX3" fmla="*/ 2180 w 11612"/>
                <a:gd name="connsiteY3" fmla="*/ 10617 h 10693"/>
                <a:gd name="connsiteX4" fmla="*/ 11612 w 11612"/>
                <a:gd name="connsiteY4" fmla="*/ 206 h 10693"/>
                <a:gd name="connsiteX5" fmla="*/ 5289 w 11612"/>
                <a:gd name="connsiteY5" fmla="*/ 838 h 10693"/>
                <a:gd name="connsiteX0" fmla="*/ 3181 w 9504"/>
                <a:gd name="connsiteY0" fmla="*/ 632 h 10487"/>
                <a:gd name="connsiteX1" fmla="*/ 0 w 9504"/>
                <a:gd name="connsiteY1" fmla="*/ 10487 h 10487"/>
                <a:gd name="connsiteX2" fmla="*/ 72 w 9504"/>
                <a:gd name="connsiteY2" fmla="*/ 10411 h 10487"/>
                <a:gd name="connsiteX3" fmla="*/ 9504 w 9504"/>
                <a:gd name="connsiteY3" fmla="*/ 0 h 10487"/>
                <a:gd name="connsiteX4" fmla="*/ 3181 w 9504"/>
                <a:gd name="connsiteY4" fmla="*/ 632 h 10487"/>
                <a:gd name="connsiteX0" fmla="*/ 868 w 10391"/>
                <a:gd name="connsiteY0" fmla="*/ 0 h 10829"/>
                <a:gd name="connsiteX1" fmla="*/ 391 w 10391"/>
                <a:gd name="connsiteY1" fmla="*/ 10090 h 10829"/>
                <a:gd name="connsiteX2" fmla="*/ 467 w 10391"/>
                <a:gd name="connsiteY2" fmla="*/ 10018 h 10829"/>
                <a:gd name="connsiteX3" fmla="*/ 10391 w 10391"/>
                <a:gd name="connsiteY3" fmla="*/ 90 h 10829"/>
                <a:gd name="connsiteX4" fmla="*/ 868 w 10391"/>
                <a:gd name="connsiteY4" fmla="*/ 0 h 10829"/>
                <a:gd name="connsiteX0" fmla="*/ 868 w 10391"/>
                <a:gd name="connsiteY0" fmla="*/ 0 h 10829"/>
                <a:gd name="connsiteX1" fmla="*/ 391 w 10391"/>
                <a:gd name="connsiteY1" fmla="*/ 10090 h 10829"/>
                <a:gd name="connsiteX2" fmla="*/ 467 w 10391"/>
                <a:gd name="connsiteY2" fmla="*/ 10018 h 10829"/>
                <a:gd name="connsiteX3" fmla="*/ 10391 w 10391"/>
                <a:gd name="connsiteY3" fmla="*/ 90 h 10829"/>
                <a:gd name="connsiteX4" fmla="*/ 868 w 10391"/>
                <a:gd name="connsiteY4" fmla="*/ 0 h 10829"/>
                <a:gd name="connsiteX0" fmla="*/ 693 w 10934"/>
                <a:gd name="connsiteY0" fmla="*/ 0 h 10829"/>
                <a:gd name="connsiteX1" fmla="*/ 934 w 10934"/>
                <a:gd name="connsiteY1" fmla="*/ 10090 h 10829"/>
                <a:gd name="connsiteX2" fmla="*/ 1010 w 10934"/>
                <a:gd name="connsiteY2" fmla="*/ 10018 h 10829"/>
                <a:gd name="connsiteX3" fmla="*/ 10934 w 10934"/>
                <a:gd name="connsiteY3" fmla="*/ 90 h 10829"/>
                <a:gd name="connsiteX4" fmla="*/ 693 w 10934"/>
                <a:gd name="connsiteY4" fmla="*/ 0 h 10829"/>
                <a:gd name="connsiteX0" fmla="*/ 221 w 10462"/>
                <a:gd name="connsiteY0" fmla="*/ 0 h 10829"/>
                <a:gd name="connsiteX1" fmla="*/ 462 w 10462"/>
                <a:gd name="connsiteY1" fmla="*/ 10090 h 10829"/>
                <a:gd name="connsiteX2" fmla="*/ 538 w 10462"/>
                <a:gd name="connsiteY2" fmla="*/ 10018 h 10829"/>
                <a:gd name="connsiteX3" fmla="*/ 10462 w 10462"/>
                <a:gd name="connsiteY3" fmla="*/ 90 h 10829"/>
                <a:gd name="connsiteX4" fmla="*/ 221 w 10462"/>
                <a:gd name="connsiteY4" fmla="*/ 0 h 1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2" h="10829">
                  <a:moveTo>
                    <a:pt x="221" y="0"/>
                  </a:moveTo>
                  <a:cubicBezTo>
                    <a:pt x="-370" y="2913"/>
                    <a:pt x="409" y="8420"/>
                    <a:pt x="462" y="10090"/>
                  </a:cubicBezTo>
                  <a:cubicBezTo>
                    <a:pt x="515" y="11760"/>
                    <a:pt x="538" y="10090"/>
                    <a:pt x="538" y="10018"/>
                  </a:cubicBezTo>
                  <a:cubicBezTo>
                    <a:pt x="2581" y="6189"/>
                    <a:pt x="6450" y="2113"/>
                    <a:pt x="10462" y="90"/>
                  </a:cubicBezTo>
                  <a:cubicBezTo>
                    <a:pt x="7288" y="60"/>
                    <a:pt x="3574" y="1554"/>
                    <a:pt x="221" y="0"/>
                  </a:cubicBezTo>
                  <a:close/>
                </a:path>
              </a:pathLst>
            </a:custGeom>
            <a:solidFill>
              <a:srgbClr val="00C3FF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08265" y="2199864"/>
            <a:ext cx="293648" cy="421117"/>
            <a:chOff x="6066607" y="317501"/>
            <a:chExt cx="452438" cy="625475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6066607" y="317501"/>
              <a:ext cx="452438" cy="625475"/>
            </a:xfrm>
            <a:custGeom>
              <a:avLst/>
              <a:gdLst>
                <a:gd name="T0" fmla="*/ 71 w 142"/>
                <a:gd name="T1" fmla="*/ 0 h 197"/>
                <a:gd name="T2" fmla="*/ 0 w 142"/>
                <a:gd name="T3" fmla="*/ 68 h 197"/>
                <a:gd name="T4" fmla="*/ 71 w 142"/>
                <a:gd name="T5" fmla="*/ 197 h 197"/>
                <a:gd name="T6" fmla="*/ 142 w 142"/>
                <a:gd name="T7" fmla="*/ 68 h 197"/>
                <a:gd name="T8" fmla="*/ 71 w 142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97">
                  <a:moveTo>
                    <a:pt x="71" y="0"/>
                  </a:moveTo>
                  <a:cubicBezTo>
                    <a:pt x="32" y="0"/>
                    <a:pt x="0" y="31"/>
                    <a:pt x="0" y="68"/>
                  </a:cubicBezTo>
                  <a:cubicBezTo>
                    <a:pt x="0" y="106"/>
                    <a:pt x="71" y="197"/>
                    <a:pt x="71" y="197"/>
                  </a:cubicBezTo>
                  <a:cubicBezTo>
                    <a:pt x="71" y="197"/>
                    <a:pt x="142" y="106"/>
                    <a:pt x="142" y="68"/>
                  </a:cubicBez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6133282" y="381001"/>
              <a:ext cx="319088" cy="301625"/>
            </a:xfrm>
            <a:custGeom>
              <a:avLst/>
              <a:gdLst>
                <a:gd name="T0" fmla="*/ 87 w 100"/>
                <a:gd name="T1" fmla="*/ 69 h 95"/>
                <a:gd name="T2" fmla="*/ 27 w 100"/>
                <a:gd name="T3" fmla="*/ 83 h 95"/>
                <a:gd name="T4" fmla="*/ 13 w 100"/>
                <a:gd name="T5" fmla="*/ 26 h 95"/>
                <a:gd name="T6" fmla="*/ 73 w 100"/>
                <a:gd name="T7" fmla="*/ 12 h 95"/>
                <a:gd name="T8" fmla="*/ 87 w 100"/>
                <a:gd name="T9" fmla="*/ 6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5">
                  <a:moveTo>
                    <a:pt x="87" y="69"/>
                  </a:moveTo>
                  <a:cubicBezTo>
                    <a:pt x="75" y="89"/>
                    <a:pt x="48" y="95"/>
                    <a:pt x="27" y="83"/>
                  </a:cubicBezTo>
                  <a:cubicBezTo>
                    <a:pt x="7" y="72"/>
                    <a:pt x="0" y="46"/>
                    <a:pt x="13" y="26"/>
                  </a:cubicBezTo>
                  <a:cubicBezTo>
                    <a:pt x="25" y="7"/>
                    <a:pt x="52" y="0"/>
                    <a:pt x="73" y="12"/>
                  </a:cubicBezTo>
                  <a:cubicBezTo>
                    <a:pt x="93" y="24"/>
                    <a:pt x="100" y="50"/>
                    <a:pt x="87" y="69"/>
                  </a:cubicBezTo>
                </a:path>
              </a:pathLst>
            </a:custGeom>
            <a:solidFill>
              <a:srgbClr val="00C3FF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457352" y="1221416"/>
            <a:ext cx="293648" cy="421117"/>
            <a:chOff x="6066607" y="317501"/>
            <a:chExt cx="452438" cy="625475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6066607" y="317501"/>
              <a:ext cx="452438" cy="625475"/>
            </a:xfrm>
            <a:custGeom>
              <a:avLst/>
              <a:gdLst>
                <a:gd name="T0" fmla="*/ 71 w 142"/>
                <a:gd name="T1" fmla="*/ 0 h 197"/>
                <a:gd name="T2" fmla="*/ 0 w 142"/>
                <a:gd name="T3" fmla="*/ 68 h 197"/>
                <a:gd name="T4" fmla="*/ 71 w 142"/>
                <a:gd name="T5" fmla="*/ 197 h 197"/>
                <a:gd name="T6" fmla="*/ 142 w 142"/>
                <a:gd name="T7" fmla="*/ 68 h 197"/>
                <a:gd name="T8" fmla="*/ 71 w 142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97">
                  <a:moveTo>
                    <a:pt x="71" y="0"/>
                  </a:moveTo>
                  <a:cubicBezTo>
                    <a:pt x="32" y="0"/>
                    <a:pt x="0" y="31"/>
                    <a:pt x="0" y="68"/>
                  </a:cubicBezTo>
                  <a:cubicBezTo>
                    <a:pt x="0" y="106"/>
                    <a:pt x="71" y="197"/>
                    <a:pt x="71" y="197"/>
                  </a:cubicBezTo>
                  <a:cubicBezTo>
                    <a:pt x="71" y="197"/>
                    <a:pt x="142" y="106"/>
                    <a:pt x="142" y="68"/>
                  </a:cubicBez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6133282" y="381001"/>
              <a:ext cx="319088" cy="301625"/>
            </a:xfrm>
            <a:custGeom>
              <a:avLst/>
              <a:gdLst>
                <a:gd name="T0" fmla="*/ 87 w 100"/>
                <a:gd name="T1" fmla="*/ 69 h 95"/>
                <a:gd name="T2" fmla="*/ 27 w 100"/>
                <a:gd name="T3" fmla="*/ 83 h 95"/>
                <a:gd name="T4" fmla="*/ 13 w 100"/>
                <a:gd name="T5" fmla="*/ 26 h 95"/>
                <a:gd name="T6" fmla="*/ 73 w 100"/>
                <a:gd name="T7" fmla="*/ 12 h 95"/>
                <a:gd name="T8" fmla="*/ 87 w 100"/>
                <a:gd name="T9" fmla="*/ 6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5">
                  <a:moveTo>
                    <a:pt x="87" y="69"/>
                  </a:moveTo>
                  <a:cubicBezTo>
                    <a:pt x="75" y="89"/>
                    <a:pt x="48" y="95"/>
                    <a:pt x="27" y="83"/>
                  </a:cubicBezTo>
                  <a:cubicBezTo>
                    <a:pt x="7" y="72"/>
                    <a:pt x="0" y="46"/>
                    <a:pt x="13" y="26"/>
                  </a:cubicBezTo>
                  <a:cubicBezTo>
                    <a:pt x="25" y="7"/>
                    <a:pt x="52" y="0"/>
                    <a:pt x="73" y="12"/>
                  </a:cubicBezTo>
                  <a:cubicBezTo>
                    <a:pt x="93" y="24"/>
                    <a:pt x="100" y="50"/>
                    <a:pt x="87" y="69"/>
                  </a:cubicBezTo>
                </a:path>
              </a:pathLst>
            </a:custGeom>
            <a:solidFill>
              <a:srgbClr val="00C3FF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079310" y="2788313"/>
            <a:ext cx="293648" cy="421117"/>
            <a:chOff x="6066607" y="317501"/>
            <a:chExt cx="452438" cy="625475"/>
          </a:xfrm>
        </p:grpSpPr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6066607" y="317501"/>
              <a:ext cx="452438" cy="625475"/>
            </a:xfrm>
            <a:custGeom>
              <a:avLst/>
              <a:gdLst>
                <a:gd name="T0" fmla="*/ 71 w 142"/>
                <a:gd name="T1" fmla="*/ 0 h 197"/>
                <a:gd name="T2" fmla="*/ 0 w 142"/>
                <a:gd name="T3" fmla="*/ 68 h 197"/>
                <a:gd name="T4" fmla="*/ 71 w 142"/>
                <a:gd name="T5" fmla="*/ 197 h 197"/>
                <a:gd name="T6" fmla="*/ 142 w 142"/>
                <a:gd name="T7" fmla="*/ 68 h 197"/>
                <a:gd name="T8" fmla="*/ 71 w 142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97">
                  <a:moveTo>
                    <a:pt x="71" y="0"/>
                  </a:moveTo>
                  <a:cubicBezTo>
                    <a:pt x="32" y="0"/>
                    <a:pt x="0" y="31"/>
                    <a:pt x="0" y="68"/>
                  </a:cubicBezTo>
                  <a:cubicBezTo>
                    <a:pt x="0" y="106"/>
                    <a:pt x="71" y="197"/>
                    <a:pt x="71" y="197"/>
                  </a:cubicBezTo>
                  <a:cubicBezTo>
                    <a:pt x="71" y="197"/>
                    <a:pt x="142" y="106"/>
                    <a:pt x="142" y="68"/>
                  </a:cubicBez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6133282" y="381001"/>
              <a:ext cx="319088" cy="301625"/>
            </a:xfrm>
            <a:custGeom>
              <a:avLst/>
              <a:gdLst>
                <a:gd name="T0" fmla="*/ 87 w 100"/>
                <a:gd name="T1" fmla="*/ 69 h 95"/>
                <a:gd name="T2" fmla="*/ 27 w 100"/>
                <a:gd name="T3" fmla="*/ 83 h 95"/>
                <a:gd name="T4" fmla="*/ 13 w 100"/>
                <a:gd name="T5" fmla="*/ 26 h 95"/>
                <a:gd name="T6" fmla="*/ 73 w 100"/>
                <a:gd name="T7" fmla="*/ 12 h 95"/>
                <a:gd name="T8" fmla="*/ 87 w 100"/>
                <a:gd name="T9" fmla="*/ 6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5">
                  <a:moveTo>
                    <a:pt x="87" y="69"/>
                  </a:moveTo>
                  <a:cubicBezTo>
                    <a:pt x="75" y="89"/>
                    <a:pt x="48" y="95"/>
                    <a:pt x="27" y="83"/>
                  </a:cubicBezTo>
                  <a:cubicBezTo>
                    <a:pt x="7" y="72"/>
                    <a:pt x="0" y="46"/>
                    <a:pt x="13" y="26"/>
                  </a:cubicBezTo>
                  <a:cubicBezTo>
                    <a:pt x="25" y="7"/>
                    <a:pt x="52" y="0"/>
                    <a:pt x="73" y="12"/>
                  </a:cubicBezTo>
                  <a:cubicBezTo>
                    <a:pt x="93" y="24"/>
                    <a:pt x="100" y="50"/>
                    <a:pt x="87" y="69"/>
                  </a:cubicBezTo>
                </a:path>
              </a:pathLst>
            </a:custGeom>
            <a:solidFill>
              <a:srgbClr val="00C3FF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569394" y="3941701"/>
            <a:ext cx="293648" cy="421117"/>
            <a:chOff x="6066607" y="317501"/>
            <a:chExt cx="452438" cy="625475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6066607" y="317501"/>
              <a:ext cx="452438" cy="625475"/>
            </a:xfrm>
            <a:custGeom>
              <a:avLst/>
              <a:gdLst>
                <a:gd name="T0" fmla="*/ 71 w 142"/>
                <a:gd name="T1" fmla="*/ 0 h 197"/>
                <a:gd name="T2" fmla="*/ 0 w 142"/>
                <a:gd name="T3" fmla="*/ 68 h 197"/>
                <a:gd name="T4" fmla="*/ 71 w 142"/>
                <a:gd name="T5" fmla="*/ 197 h 197"/>
                <a:gd name="T6" fmla="*/ 142 w 142"/>
                <a:gd name="T7" fmla="*/ 68 h 197"/>
                <a:gd name="T8" fmla="*/ 71 w 142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97">
                  <a:moveTo>
                    <a:pt x="71" y="0"/>
                  </a:moveTo>
                  <a:cubicBezTo>
                    <a:pt x="32" y="0"/>
                    <a:pt x="0" y="31"/>
                    <a:pt x="0" y="68"/>
                  </a:cubicBezTo>
                  <a:cubicBezTo>
                    <a:pt x="0" y="106"/>
                    <a:pt x="71" y="197"/>
                    <a:pt x="71" y="197"/>
                  </a:cubicBezTo>
                  <a:cubicBezTo>
                    <a:pt x="71" y="197"/>
                    <a:pt x="142" y="106"/>
                    <a:pt x="142" y="68"/>
                  </a:cubicBez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6133282" y="381001"/>
              <a:ext cx="319088" cy="301625"/>
            </a:xfrm>
            <a:custGeom>
              <a:avLst/>
              <a:gdLst>
                <a:gd name="T0" fmla="*/ 87 w 100"/>
                <a:gd name="T1" fmla="*/ 69 h 95"/>
                <a:gd name="T2" fmla="*/ 27 w 100"/>
                <a:gd name="T3" fmla="*/ 83 h 95"/>
                <a:gd name="T4" fmla="*/ 13 w 100"/>
                <a:gd name="T5" fmla="*/ 26 h 95"/>
                <a:gd name="T6" fmla="*/ 73 w 100"/>
                <a:gd name="T7" fmla="*/ 12 h 95"/>
                <a:gd name="T8" fmla="*/ 87 w 100"/>
                <a:gd name="T9" fmla="*/ 6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5">
                  <a:moveTo>
                    <a:pt x="87" y="69"/>
                  </a:moveTo>
                  <a:cubicBezTo>
                    <a:pt x="75" y="89"/>
                    <a:pt x="48" y="95"/>
                    <a:pt x="27" y="83"/>
                  </a:cubicBezTo>
                  <a:cubicBezTo>
                    <a:pt x="7" y="72"/>
                    <a:pt x="0" y="46"/>
                    <a:pt x="13" y="26"/>
                  </a:cubicBezTo>
                  <a:cubicBezTo>
                    <a:pt x="25" y="7"/>
                    <a:pt x="52" y="0"/>
                    <a:pt x="73" y="12"/>
                  </a:cubicBezTo>
                  <a:cubicBezTo>
                    <a:pt x="93" y="24"/>
                    <a:pt x="100" y="50"/>
                    <a:pt x="87" y="69"/>
                  </a:cubicBezTo>
                </a:path>
              </a:pathLst>
            </a:custGeom>
            <a:solidFill>
              <a:srgbClr val="00C3FF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2865461" y="1156977"/>
            <a:ext cx="3574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ОТСУТСТВИЕ РЕСУРСОВ ДЛЯ УЧЕТА И ПРОВЕРКИ ПОДРЯДЧИКОВ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014973" y="2322334"/>
            <a:ext cx="630974" cy="549437"/>
            <a:chOff x="4595627" y="2135703"/>
            <a:chExt cx="630974" cy="549437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4613910" y="2141221"/>
              <a:ext cx="453390" cy="536218"/>
            </a:xfrm>
            <a:custGeom>
              <a:avLst/>
              <a:gdLst>
                <a:gd name="connsiteX0" fmla="*/ 0 w 440055"/>
                <a:gd name="connsiteY0" fmla="*/ 0 h 514350"/>
                <a:gd name="connsiteX1" fmla="*/ 440055 w 440055"/>
                <a:gd name="connsiteY1" fmla="*/ 0 h 514350"/>
                <a:gd name="connsiteX2" fmla="*/ 440055 w 440055"/>
                <a:gd name="connsiteY2" fmla="*/ 514350 h 514350"/>
                <a:gd name="connsiteX3" fmla="*/ 0 w 440055"/>
                <a:gd name="connsiteY3" fmla="*/ 514350 h 514350"/>
                <a:gd name="connsiteX4" fmla="*/ 0 w 440055"/>
                <a:gd name="connsiteY4" fmla="*/ 0 h 514350"/>
                <a:gd name="connsiteX0" fmla="*/ 114300 w 440055"/>
                <a:gd name="connsiteY0" fmla="*/ 0 h 529590"/>
                <a:gd name="connsiteX1" fmla="*/ 440055 w 440055"/>
                <a:gd name="connsiteY1" fmla="*/ 15240 h 529590"/>
                <a:gd name="connsiteX2" fmla="*/ 440055 w 440055"/>
                <a:gd name="connsiteY2" fmla="*/ 529590 h 529590"/>
                <a:gd name="connsiteX3" fmla="*/ 0 w 440055"/>
                <a:gd name="connsiteY3" fmla="*/ 529590 h 529590"/>
                <a:gd name="connsiteX4" fmla="*/ 114300 w 440055"/>
                <a:gd name="connsiteY4" fmla="*/ 0 h 529590"/>
                <a:gd name="connsiteX0" fmla="*/ 114300 w 440055"/>
                <a:gd name="connsiteY0" fmla="*/ 0 h 529590"/>
                <a:gd name="connsiteX1" fmla="*/ 440055 w 440055"/>
                <a:gd name="connsiteY1" fmla="*/ 15240 h 529590"/>
                <a:gd name="connsiteX2" fmla="*/ 331470 w 440055"/>
                <a:gd name="connsiteY2" fmla="*/ 529590 h 529590"/>
                <a:gd name="connsiteX3" fmla="*/ 0 w 440055"/>
                <a:gd name="connsiteY3" fmla="*/ 529590 h 529590"/>
                <a:gd name="connsiteX4" fmla="*/ 114300 w 440055"/>
                <a:gd name="connsiteY4" fmla="*/ 0 h 529590"/>
                <a:gd name="connsiteX0" fmla="*/ 114300 w 447675"/>
                <a:gd name="connsiteY0" fmla="*/ 0 h 529590"/>
                <a:gd name="connsiteX1" fmla="*/ 447675 w 447675"/>
                <a:gd name="connsiteY1" fmla="*/ 19050 h 529590"/>
                <a:gd name="connsiteX2" fmla="*/ 331470 w 447675"/>
                <a:gd name="connsiteY2" fmla="*/ 529590 h 529590"/>
                <a:gd name="connsiteX3" fmla="*/ 0 w 447675"/>
                <a:gd name="connsiteY3" fmla="*/ 529590 h 529590"/>
                <a:gd name="connsiteX4" fmla="*/ 114300 w 447675"/>
                <a:gd name="connsiteY4" fmla="*/ 0 h 529590"/>
                <a:gd name="connsiteX0" fmla="*/ 114300 w 441960"/>
                <a:gd name="connsiteY0" fmla="*/ 0 h 529590"/>
                <a:gd name="connsiteX1" fmla="*/ 441960 w 441960"/>
                <a:gd name="connsiteY1" fmla="*/ 9525 h 529590"/>
                <a:gd name="connsiteX2" fmla="*/ 331470 w 441960"/>
                <a:gd name="connsiteY2" fmla="*/ 529590 h 529590"/>
                <a:gd name="connsiteX3" fmla="*/ 0 w 441960"/>
                <a:gd name="connsiteY3" fmla="*/ 529590 h 529590"/>
                <a:gd name="connsiteX4" fmla="*/ 114300 w 441960"/>
                <a:gd name="connsiteY4" fmla="*/ 0 h 529590"/>
                <a:gd name="connsiteX0" fmla="*/ 114300 w 453390"/>
                <a:gd name="connsiteY0" fmla="*/ 0 h 529590"/>
                <a:gd name="connsiteX1" fmla="*/ 453390 w 453390"/>
                <a:gd name="connsiteY1" fmla="*/ 9525 h 529590"/>
                <a:gd name="connsiteX2" fmla="*/ 331470 w 453390"/>
                <a:gd name="connsiteY2" fmla="*/ 529590 h 529590"/>
                <a:gd name="connsiteX3" fmla="*/ 0 w 453390"/>
                <a:gd name="connsiteY3" fmla="*/ 529590 h 529590"/>
                <a:gd name="connsiteX4" fmla="*/ 114300 w 453390"/>
                <a:gd name="connsiteY4" fmla="*/ 0 h 529590"/>
                <a:gd name="connsiteX0" fmla="*/ 114300 w 453390"/>
                <a:gd name="connsiteY0" fmla="*/ 0 h 529590"/>
                <a:gd name="connsiteX1" fmla="*/ 453390 w 453390"/>
                <a:gd name="connsiteY1" fmla="*/ 9525 h 529590"/>
                <a:gd name="connsiteX2" fmla="*/ 331470 w 453390"/>
                <a:gd name="connsiteY2" fmla="*/ 529590 h 529590"/>
                <a:gd name="connsiteX3" fmla="*/ 80010 w 453390"/>
                <a:gd name="connsiteY3" fmla="*/ 529590 h 529590"/>
                <a:gd name="connsiteX4" fmla="*/ 0 w 453390"/>
                <a:gd name="connsiteY4" fmla="*/ 529590 h 529590"/>
                <a:gd name="connsiteX5" fmla="*/ 114300 w 453390"/>
                <a:gd name="connsiteY5" fmla="*/ 0 h 529590"/>
                <a:gd name="connsiteX0" fmla="*/ 114300 w 453390"/>
                <a:gd name="connsiteY0" fmla="*/ 0 h 529590"/>
                <a:gd name="connsiteX1" fmla="*/ 453390 w 453390"/>
                <a:gd name="connsiteY1" fmla="*/ 9525 h 529590"/>
                <a:gd name="connsiteX2" fmla="*/ 331470 w 453390"/>
                <a:gd name="connsiteY2" fmla="*/ 529590 h 529590"/>
                <a:gd name="connsiteX3" fmla="*/ 80010 w 453390"/>
                <a:gd name="connsiteY3" fmla="*/ 529590 h 529590"/>
                <a:gd name="connsiteX4" fmla="*/ 0 w 453390"/>
                <a:gd name="connsiteY4" fmla="*/ 529590 h 529590"/>
                <a:gd name="connsiteX5" fmla="*/ 114300 w 453390"/>
                <a:gd name="connsiteY5" fmla="*/ 0 h 529590"/>
                <a:gd name="connsiteX0" fmla="*/ 114300 w 453390"/>
                <a:gd name="connsiteY0" fmla="*/ 0 h 556198"/>
                <a:gd name="connsiteX1" fmla="*/ 453390 w 453390"/>
                <a:gd name="connsiteY1" fmla="*/ 9525 h 556198"/>
                <a:gd name="connsiteX2" fmla="*/ 331470 w 453390"/>
                <a:gd name="connsiteY2" fmla="*/ 529590 h 556198"/>
                <a:gd name="connsiteX3" fmla="*/ 154305 w 453390"/>
                <a:gd name="connsiteY3" fmla="*/ 474345 h 556198"/>
                <a:gd name="connsiteX4" fmla="*/ 80010 w 453390"/>
                <a:gd name="connsiteY4" fmla="*/ 529590 h 556198"/>
                <a:gd name="connsiteX5" fmla="*/ 0 w 453390"/>
                <a:gd name="connsiteY5" fmla="*/ 529590 h 556198"/>
                <a:gd name="connsiteX6" fmla="*/ 114300 w 453390"/>
                <a:gd name="connsiteY6" fmla="*/ 0 h 556198"/>
                <a:gd name="connsiteX0" fmla="*/ 114300 w 453390"/>
                <a:gd name="connsiteY0" fmla="*/ 0 h 556459"/>
                <a:gd name="connsiteX1" fmla="*/ 453390 w 453390"/>
                <a:gd name="connsiteY1" fmla="*/ 9525 h 556459"/>
                <a:gd name="connsiteX2" fmla="*/ 331470 w 453390"/>
                <a:gd name="connsiteY2" fmla="*/ 529590 h 556459"/>
                <a:gd name="connsiteX3" fmla="*/ 121920 w 453390"/>
                <a:gd name="connsiteY3" fmla="*/ 476250 h 556459"/>
                <a:gd name="connsiteX4" fmla="*/ 80010 w 453390"/>
                <a:gd name="connsiteY4" fmla="*/ 529590 h 556459"/>
                <a:gd name="connsiteX5" fmla="*/ 0 w 453390"/>
                <a:gd name="connsiteY5" fmla="*/ 529590 h 556459"/>
                <a:gd name="connsiteX6" fmla="*/ 114300 w 453390"/>
                <a:gd name="connsiteY6" fmla="*/ 0 h 556459"/>
                <a:gd name="connsiteX0" fmla="*/ 114300 w 453390"/>
                <a:gd name="connsiteY0" fmla="*/ 0 h 556459"/>
                <a:gd name="connsiteX1" fmla="*/ 453390 w 453390"/>
                <a:gd name="connsiteY1" fmla="*/ 9525 h 556459"/>
                <a:gd name="connsiteX2" fmla="*/ 331470 w 453390"/>
                <a:gd name="connsiteY2" fmla="*/ 529590 h 556459"/>
                <a:gd name="connsiteX3" fmla="*/ 121920 w 453390"/>
                <a:gd name="connsiteY3" fmla="*/ 476250 h 556459"/>
                <a:gd name="connsiteX4" fmla="*/ 80010 w 453390"/>
                <a:gd name="connsiteY4" fmla="*/ 529590 h 556459"/>
                <a:gd name="connsiteX5" fmla="*/ 0 w 453390"/>
                <a:gd name="connsiteY5" fmla="*/ 529590 h 556459"/>
                <a:gd name="connsiteX6" fmla="*/ 114300 w 453390"/>
                <a:gd name="connsiteY6" fmla="*/ 0 h 556459"/>
                <a:gd name="connsiteX0" fmla="*/ 114300 w 453390"/>
                <a:gd name="connsiteY0" fmla="*/ 0 h 556459"/>
                <a:gd name="connsiteX1" fmla="*/ 453390 w 453390"/>
                <a:gd name="connsiteY1" fmla="*/ 9525 h 556459"/>
                <a:gd name="connsiteX2" fmla="*/ 331470 w 453390"/>
                <a:gd name="connsiteY2" fmla="*/ 529590 h 556459"/>
                <a:gd name="connsiteX3" fmla="*/ 121920 w 453390"/>
                <a:gd name="connsiteY3" fmla="*/ 476250 h 556459"/>
                <a:gd name="connsiteX4" fmla="*/ 70485 w 453390"/>
                <a:gd name="connsiteY4" fmla="*/ 529590 h 556459"/>
                <a:gd name="connsiteX5" fmla="*/ 0 w 453390"/>
                <a:gd name="connsiteY5" fmla="*/ 529590 h 556459"/>
                <a:gd name="connsiteX6" fmla="*/ 114300 w 453390"/>
                <a:gd name="connsiteY6" fmla="*/ 0 h 556459"/>
                <a:gd name="connsiteX0" fmla="*/ 114300 w 453390"/>
                <a:gd name="connsiteY0" fmla="*/ 0 h 559638"/>
                <a:gd name="connsiteX1" fmla="*/ 453390 w 453390"/>
                <a:gd name="connsiteY1" fmla="*/ 9525 h 559638"/>
                <a:gd name="connsiteX2" fmla="*/ 331470 w 453390"/>
                <a:gd name="connsiteY2" fmla="*/ 529590 h 559638"/>
                <a:gd name="connsiteX3" fmla="*/ 217170 w 453390"/>
                <a:gd name="connsiteY3" fmla="*/ 478155 h 559638"/>
                <a:gd name="connsiteX4" fmla="*/ 121920 w 453390"/>
                <a:gd name="connsiteY4" fmla="*/ 476250 h 559638"/>
                <a:gd name="connsiteX5" fmla="*/ 70485 w 453390"/>
                <a:gd name="connsiteY5" fmla="*/ 529590 h 559638"/>
                <a:gd name="connsiteX6" fmla="*/ 0 w 453390"/>
                <a:gd name="connsiteY6" fmla="*/ 529590 h 559638"/>
                <a:gd name="connsiteX7" fmla="*/ 114300 w 453390"/>
                <a:gd name="connsiteY7" fmla="*/ 0 h 559638"/>
                <a:gd name="connsiteX0" fmla="*/ 114300 w 453390"/>
                <a:gd name="connsiteY0" fmla="*/ 0 h 569700"/>
                <a:gd name="connsiteX1" fmla="*/ 453390 w 453390"/>
                <a:gd name="connsiteY1" fmla="*/ 9525 h 569700"/>
                <a:gd name="connsiteX2" fmla="*/ 331470 w 453390"/>
                <a:gd name="connsiteY2" fmla="*/ 529590 h 569700"/>
                <a:gd name="connsiteX3" fmla="*/ 226695 w 453390"/>
                <a:gd name="connsiteY3" fmla="*/ 527684 h 569700"/>
                <a:gd name="connsiteX4" fmla="*/ 217170 w 453390"/>
                <a:gd name="connsiteY4" fmla="*/ 478155 h 569700"/>
                <a:gd name="connsiteX5" fmla="*/ 121920 w 453390"/>
                <a:gd name="connsiteY5" fmla="*/ 476250 h 569700"/>
                <a:gd name="connsiteX6" fmla="*/ 70485 w 453390"/>
                <a:gd name="connsiteY6" fmla="*/ 529590 h 569700"/>
                <a:gd name="connsiteX7" fmla="*/ 0 w 453390"/>
                <a:gd name="connsiteY7" fmla="*/ 529590 h 569700"/>
                <a:gd name="connsiteX8" fmla="*/ 114300 w 453390"/>
                <a:gd name="connsiteY8" fmla="*/ 0 h 569700"/>
                <a:gd name="connsiteX0" fmla="*/ 114300 w 453390"/>
                <a:gd name="connsiteY0" fmla="*/ 0 h 584158"/>
                <a:gd name="connsiteX1" fmla="*/ 453390 w 453390"/>
                <a:gd name="connsiteY1" fmla="*/ 9525 h 584158"/>
                <a:gd name="connsiteX2" fmla="*/ 331470 w 453390"/>
                <a:gd name="connsiteY2" fmla="*/ 529590 h 584158"/>
                <a:gd name="connsiteX3" fmla="*/ 289560 w 453390"/>
                <a:gd name="connsiteY3" fmla="*/ 567689 h 584158"/>
                <a:gd name="connsiteX4" fmla="*/ 226695 w 453390"/>
                <a:gd name="connsiteY4" fmla="*/ 527684 h 584158"/>
                <a:gd name="connsiteX5" fmla="*/ 217170 w 453390"/>
                <a:gd name="connsiteY5" fmla="*/ 478155 h 584158"/>
                <a:gd name="connsiteX6" fmla="*/ 121920 w 453390"/>
                <a:gd name="connsiteY6" fmla="*/ 476250 h 584158"/>
                <a:gd name="connsiteX7" fmla="*/ 70485 w 453390"/>
                <a:gd name="connsiteY7" fmla="*/ 529590 h 584158"/>
                <a:gd name="connsiteX8" fmla="*/ 0 w 453390"/>
                <a:gd name="connsiteY8" fmla="*/ 529590 h 584158"/>
                <a:gd name="connsiteX9" fmla="*/ 114300 w 453390"/>
                <a:gd name="connsiteY9" fmla="*/ 0 h 584158"/>
                <a:gd name="connsiteX0" fmla="*/ 114300 w 453390"/>
                <a:gd name="connsiteY0" fmla="*/ 0 h 581624"/>
                <a:gd name="connsiteX1" fmla="*/ 453390 w 453390"/>
                <a:gd name="connsiteY1" fmla="*/ 9525 h 581624"/>
                <a:gd name="connsiteX2" fmla="*/ 331470 w 453390"/>
                <a:gd name="connsiteY2" fmla="*/ 529590 h 581624"/>
                <a:gd name="connsiteX3" fmla="*/ 289560 w 453390"/>
                <a:gd name="connsiteY3" fmla="*/ 567689 h 581624"/>
                <a:gd name="connsiteX4" fmla="*/ 226695 w 453390"/>
                <a:gd name="connsiteY4" fmla="*/ 527684 h 581624"/>
                <a:gd name="connsiteX5" fmla="*/ 217170 w 453390"/>
                <a:gd name="connsiteY5" fmla="*/ 478155 h 581624"/>
                <a:gd name="connsiteX6" fmla="*/ 121920 w 453390"/>
                <a:gd name="connsiteY6" fmla="*/ 476250 h 581624"/>
                <a:gd name="connsiteX7" fmla="*/ 70485 w 453390"/>
                <a:gd name="connsiteY7" fmla="*/ 529590 h 581624"/>
                <a:gd name="connsiteX8" fmla="*/ 0 w 453390"/>
                <a:gd name="connsiteY8" fmla="*/ 529590 h 581624"/>
                <a:gd name="connsiteX9" fmla="*/ 114300 w 453390"/>
                <a:gd name="connsiteY9" fmla="*/ 0 h 581624"/>
                <a:gd name="connsiteX0" fmla="*/ 114300 w 453390"/>
                <a:gd name="connsiteY0" fmla="*/ 0 h 569418"/>
                <a:gd name="connsiteX1" fmla="*/ 453390 w 453390"/>
                <a:gd name="connsiteY1" fmla="*/ 9525 h 569418"/>
                <a:gd name="connsiteX2" fmla="*/ 331470 w 453390"/>
                <a:gd name="connsiteY2" fmla="*/ 529590 h 569418"/>
                <a:gd name="connsiteX3" fmla="*/ 226695 w 453390"/>
                <a:gd name="connsiteY3" fmla="*/ 527684 h 569418"/>
                <a:gd name="connsiteX4" fmla="*/ 217170 w 453390"/>
                <a:gd name="connsiteY4" fmla="*/ 478155 h 569418"/>
                <a:gd name="connsiteX5" fmla="*/ 121920 w 453390"/>
                <a:gd name="connsiteY5" fmla="*/ 476250 h 569418"/>
                <a:gd name="connsiteX6" fmla="*/ 70485 w 453390"/>
                <a:gd name="connsiteY6" fmla="*/ 529590 h 569418"/>
                <a:gd name="connsiteX7" fmla="*/ 0 w 453390"/>
                <a:gd name="connsiteY7" fmla="*/ 529590 h 569418"/>
                <a:gd name="connsiteX8" fmla="*/ 114300 w 453390"/>
                <a:gd name="connsiteY8" fmla="*/ 0 h 569418"/>
                <a:gd name="connsiteX0" fmla="*/ 114300 w 453390"/>
                <a:gd name="connsiteY0" fmla="*/ 0 h 533892"/>
                <a:gd name="connsiteX1" fmla="*/ 453390 w 453390"/>
                <a:gd name="connsiteY1" fmla="*/ 9525 h 533892"/>
                <a:gd name="connsiteX2" fmla="*/ 360045 w 453390"/>
                <a:gd name="connsiteY2" fmla="*/ 462915 h 533892"/>
                <a:gd name="connsiteX3" fmla="*/ 226695 w 453390"/>
                <a:gd name="connsiteY3" fmla="*/ 527684 h 533892"/>
                <a:gd name="connsiteX4" fmla="*/ 217170 w 453390"/>
                <a:gd name="connsiteY4" fmla="*/ 478155 h 533892"/>
                <a:gd name="connsiteX5" fmla="*/ 121920 w 453390"/>
                <a:gd name="connsiteY5" fmla="*/ 476250 h 533892"/>
                <a:gd name="connsiteX6" fmla="*/ 70485 w 453390"/>
                <a:gd name="connsiteY6" fmla="*/ 529590 h 533892"/>
                <a:gd name="connsiteX7" fmla="*/ 0 w 453390"/>
                <a:gd name="connsiteY7" fmla="*/ 529590 h 533892"/>
                <a:gd name="connsiteX8" fmla="*/ 114300 w 453390"/>
                <a:gd name="connsiteY8" fmla="*/ 0 h 533892"/>
                <a:gd name="connsiteX0" fmla="*/ 114300 w 453390"/>
                <a:gd name="connsiteY0" fmla="*/ 0 h 572206"/>
                <a:gd name="connsiteX1" fmla="*/ 453390 w 453390"/>
                <a:gd name="connsiteY1" fmla="*/ 9525 h 572206"/>
                <a:gd name="connsiteX2" fmla="*/ 340995 w 453390"/>
                <a:gd name="connsiteY2" fmla="*/ 533400 h 572206"/>
                <a:gd name="connsiteX3" fmla="*/ 226695 w 453390"/>
                <a:gd name="connsiteY3" fmla="*/ 527684 h 572206"/>
                <a:gd name="connsiteX4" fmla="*/ 217170 w 453390"/>
                <a:gd name="connsiteY4" fmla="*/ 478155 h 572206"/>
                <a:gd name="connsiteX5" fmla="*/ 121920 w 453390"/>
                <a:gd name="connsiteY5" fmla="*/ 476250 h 572206"/>
                <a:gd name="connsiteX6" fmla="*/ 70485 w 453390"/>
                <a:gd name="connsiteY6" fmla="*/ 529590 h 572206"/>
                <a:gd name="connsiteX7" fmla="*/ 0 w 453390"/>
                <a:gd name="connsiteY7" fmla="*/ 529590 h 572206"/>
                <a:gd name="connsiteX8" fmla="*/ 114300 w 453390"/>
                <a:gd name="connsiteY8" fmla="*/ 0 h 572206"/>
                <a:gd name="connsiteX0" fmla="*/ 114300 w 453390"/>
                <a:gd name="connsiteY0" fmla="*/ 0 h 534132"/>
                <a:gd name="connsiteX1" fmla="*/ 453390 w 453390"/>
                <a:gd name="connsiteY1" fmla="*/ 9525 h 534132"/>
                <a:gd name="connsiteX2" fmla="*/ 340995 w 453390"/>
                <a:gd name="connsiteY2" fmla="*/ 533400 h 534132"/>
                <a:gd name="connsiteX3" fmla="*/ 226695 w 453390"/>
                <a:gd name="connsiteY3" fmla="*/ 527684 h 534132"/>
                <a:gd name="connsiteX4" fmla="*/ 217170 w 453390"/>
                <a:gd name="connsiteY4" fmla="*/ 478155 h 534132"/>
                <a:gd name="connsiteX5" fmla="*/ 121920 w 453390"/>
                <a:gd name="connsiteY5" fmla="*/ 476250 h 534132"/>
                <a:gd name="connsiteX6" fmla="*/ 70485 w 453390"/>
                <a:gd name="connsiteY6" fmla="*/ 529590 h 534132"/>
                <a:gd name="connsiteX7" fmla="*/ 0 w 453390"/>
                <a:gd name="connsiteY7" fmla="*/ 529590 h 534132"/>
                <a:gd name="connsiteX8" fmla="*/ 114300 w 453390"/>
                <a:gd name="connsiteY8" fmla="*/ 0 h 534132"/>
                <a:gd name="connsiteX0" fmla="*/ 114300 w 453390"/>
                <a:gd name="connsiteY0" fmla="*/ 0 h 531639"/>
                <a:gd name="connsiteX1" fmla="*/ 453390 w 453390"/>
                <a:gd name="connsiteY1" fmla="*/ 9525 h 531639"/>
                <a:gd name="connsiteX2" fmla="*/ 327660 w 453390"/>
                <a:gd name="connsiteY2" fmla="*/ 527685 h 531639"/>
                <a:gd name="connsiteX3" fmla="*/ 226695 w 453390"/>
                <a:gd name="connsiteY3" fmla="*/ 527684 h 531639"/>
                <a:gd name="connsiteX4" fmla="*/ 217170 w 453390"/>
                <a:gd name="connsiteY4" fmla="*/ 478155 h 531639"/>
                <a:gd name="connsiteX5" fmla="*/ 121920 w 453390"/>
                <a:gd name="connsiteY5" fmla="*/ 476250 h 531639"/>
                <a:gd name="connsiteX6" fmla="*/ 70485 w 453390"/>
                <a:gd name="connsiteY6" fmla="*/ 529590 h 531639"/>
                <a:gd name="connsiteX7" fmla="*/ 0 w 453390"/>
                <a:gd name="connsiteY7" fmla="*/ 529590 h 531639"/>
                <a:gd name="connsiteX8" fmla="*/ 114300 w 453390"/>
                <a:gd name="connsiteY8" fmla="*/ 0 h 531639"/>
                <a:gd name="connsiteX0" fmla="*/ 114300 w 453390"/>
                <a:gd name="connsiteY0" fmla="*/ 0 h 536218"/>
                <a:gd name="connsiteX1" fmla="*/ 453390 w 453390"/>
                <a:gd name="connsiteY1" fmla="*/ 9525 h 536218"/>
                <a:gd name="connsiteX2" fmla="*/ 327660 w 453390"/>
                <a:gd name="connsiteY2" fmla="*/ 527685 h 536218"/>
                <a:gd name="connsiteX3" fmla="*/ 245745 w 453390"/>
                <a:gd name="connsiteY3" fmla="*/ 533399 h 536218"/>
                <a:gd name="connsiteX4" fmla="*/ 217170 w 453390"/>
                <a:gd name="connsiteY4" fmla="*/ 478155 h 536218"/>
                <a:gd name="connsiteX5" fmla="*/ 121920 w 453390"/>
                <a:gd name="connsiteY5" fmla="*/ 476250 h 536218"/>
                <a:gd name="connsiteX6" fmla="*/ 70485 w 453390"/>
                <a:gd name="connsiteY6" fmla="*/ 529590 h 536218"/>
                <a:gd name="connsiteX7" fmla="*/ 0 w 453390"/>
                <a:gd name="connsiteY7" fmla="*/ 529590 h 536218"/>
                <a:gd name="connsiteX8" fmla="*/ 114300 w 453390"/>
                <a:gd name="connsiteY8" fmla="*/ 0 h 53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390" h="536218">
                  <a:moveTo>
                    <a:pt x="114300" y="0"/>
                  </a:moveTo>
                  <a:lnTo>
                    <a:pt x="453390" y="9525"/>
                  </a:lnTo>
                  <a:lnTo>
                    <a:pt x="327660" y="527685"/>
                  </a:lnTo>
                  <a:cubicBezTo>
                    <a:pt x="209868" y="528320"/>
                    <a:pt x="264795" y="541971"/>
                    <a:pt x="245745" y="533399"/>
                  </a:cubicBezTo>
                  <a:cubicBezTo>
                    <a:pt x="226695" y="524827"/>
                    <a:pt x="240982" y="487362"/>
                    <a:pt x="217170" y="478155"/>
                  </a:cubicBezTo>
                  <a:cubicBezTo>
                    <a:pt x="193358" y="468948"/>
                    <a:pt x="147955" y="476885"/>
                    <a:pt x="121920" y="476250"/>
                  </a:cubicBezTo>
                  <a:cubicBezTo>
                    <a:pt x="99060" y="474345"/>
                    <a:pt x="97155" y="526098"/>
                    <a:pt x="70485" y="529590"/>
                  </a:cubicBezTo>
                  <a:lnTo>
                    <a:pt x="0" y="52959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5D11DDA6-40DD-48D7-B5F3-4C017056A873}"/>
                </a:ext>
              </a:extLst>
            </p:cNvPr>
            <p:cNvGrpSpPr/>
            <p:nvPr/>
          </p:nvGrpSpPr>
          <p:grpSpPr>
            <a:xfrm>
              <a:off x="4595627" y="2135703"/>
              <a:ext cx="630974" cy="549437"/>
              <a:chOff x="4323285" y="1616607"/>
              <a:chExt cx="1259780" cy="1045350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39ADD592-8B00-4BFE-A1B9-D6F03290C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xmlns:lc="http://schemas.openxmlformats.org/drawingml/2006/lockedCanvas" r:embed="rId4"/>
                  </a:ext>
                </a:extLst>
              </a:blip>
              <a:stretch>
                <a:fillRect/>
              </a:stretch>
            </p:blipFill>
            <p:spPr>
              <a:xfrm>
                <a:off x="4323285" y="1616607"/>
                <a:ext cx="1259780" cy="1045350"/>
              </a:xfrm>
              <a:prstGeom prst="rect">
                <a:avLst/>
              </a:prstGeom>
            </p:spPr>
          </p:pic>
          <p:sp>
            <p:nvSpPr>
              <p:cNvPr id="44" name="Равнобедренный треугольник 43">
                <a:extLst>
                  <a:ext uri="{FF2B5EF4-FFF2-40B4-BE49-F238E27FC236}">
                    <a16:creationId xmlns:a16="http://schemas.microsoft.com/office/drawing/2014/main" id="{8DA18DDB-F5AA-457F-97E3-4A0FC0B8B335}"/>
                  </a:ext>
                </a:extLst>
              </p:cNvPr>
              <p:cNvSpPr/>
              <p:nvPr/>
            </p:nvSpPr>
            <p:spPr bwMode="auto">
              <a:xfrm>
                <a:off x="5150138" y="1814744"/>
                <a:ext cx="275096" cy="61117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9160193" y="1480599"/>
            <a:ext cx="1872000" cy="1476000"/>
            <a:chOff x="9233807" y="1053297"/>
            <a:chExt cx="1872000" cy="1476000"/>
          </a:xfrm>
        </p:grpSpPr>
        <p:sp>
          <p:nvSpPr>
            <p:cNvPr id="45" name="Шестиугольник 44"/>
            <p:cNvSpPr/>
            <p:nvPr/>
          </p:nvSpPr>
          <p:spPr bwMode="auto">
            <a:xfrm>
              <a:off x="9233807" y="1053297"/>
              <a:ext cx="1872000" cy="1476000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rgbClr val="EC1C24"/>
              </a:solidFill>
            </a:ln>
          </p:spPr>
          <p:txBody>
            <a:bodyPr lIns="0" tIns="0" rIns="0" bIns="0" rtlCol="0" anchor="ctr"/>
            <a:lstStyle/>
            <a:p>
              <a:pPr algn="ctr"/>
              <a:endParaRPr lang="ru-RU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Шестиугольник 6"/>
            <p:cNvSpPr/>
            <p:nvPr/>
          </p:nvSpPr>
          <p:spPr bwMode="auto">
            <a:xfrm>
              <a:off x="9296636" y="1115765"/>
              <a:ext cx="1746342" cy="1351064"/>
            </a:xfrm>
            <a:prstGeom prst="hexagon">
              <a:avLst/>
            </a:prstGeom>
            <a:solidFill>
              <a:srgbClr val="EC1C24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STOP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698486" y="5140540"/>
            <a:ext cx="293648" cy="421117"/>
            <a:chOff x="6066607" y="317501"/>
            <a:chExt cx="452438" cy="625475"/>
          </a:xfrm>
        </p:grpSpPr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6066607" y="317501"/>
              <a:ext cx="452438" cy="625475"/>
            </a:xfrm>
            <a:custGeom>
              <a:avLst/>
              <a:gdLst>
                <a:gd name="T0" fmla="*/ 71 w 142"/>
                <a:gd name="T1" fmla="*/ 0 h 197"/>
                <a:gd name="T2" fmla="*/ 0 w 142"/>
                <a:gd name="T3" fmla="*/ 68 h 197"/>
                <a:gd name="T4" fmla="*/ 71 w 142"/>
                <a:gd name="T5" fmla="*/ 197 h 197"/>
                <a:gd name="T6" fmla="*/ 142 w 142"/>
                <a:gd name="T7" fmla="*/ 68 h 197"/>
                <a:gd name="T8" fmla="*/ 71 w 142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97">
                  <a:moveTo>
                    <a:pt x="71" y="0"/>
                  </a:moveTo>
                  <a:cubicBezTo>
                    <a:pt x="32" y="0"/>
                    <a:pt x="0" y="31"/>
                    <a:pt x="0" y="68"/>
                  </a:cubicBezTo>
                  <a:cubicBezTo>
                    <a:pt x="0" y="106"/>
                    <a:pt x="71" y="197"/>
                    <a:pt x="71" y="197"/>
                  </a:cubicBezTo>
                  <a:cubicBezTo>
                    <a:pt x="71" y="197"/>
                    <a:pt x="142" y="106"/>
                    <a:pt x="142" y="68"/>
                  </a:cubicBez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6133282" y="381001"/>
              <a:ext cx="319088" cy="301625"/>
            </a:xfrm>
            <a:custGeom>
              <a:avLst/>
              <a:gdLst>
                <a:gd name="T0" fmla="*/ 87 w 100"/>
                <a:gd name="T1" fmla="*/ 69 h 95"/>
                <a:gd name="T2" fmla="*/ 27 w 100"/>
                <a:gd name="T3" fmla="*/ 83 h 95"/>
                <a:gd name="T4" fmla="*/ 13 w 100"/>
                <a:gd name="T5" fmla="*/ 26 h 95"/>
                <a:gd name="T6" fmla="*/ 73 w 100"/>
                <a:gd name="T7" fmla="*/ 12 h 95"/>
                <a:gd name="T8" fmla="*/ 87 w 100"/>
                <a:gd name="T9" fmla="*/ 6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5">
                  <a:moveTo>
                    <a:pt x="87" y="69"/>
                  </a:moveTo>
                  <a:cubicBezTo>
                    <a:pt x="75" y="89"/>
                    <a:pt x="48" y="95"/>
                    <a:pt x="27" y="83"/>
                  </a:cubicBezTo>
                  <a:cubicBezTo>
                    <a:pt x="7" y="72"/>
                    <a:pt x="0" y="46"/>
                    <a:pt x="13" y="26"/>
                  </a:cubicBezTo>
                  <a:cubicBezTo>
                    <a:pt x="25" y="7"/>
                    <a:pt x="52" y="0"/>
                    <a:pt x="73" y="12"/>
                  </a:cubicBezTo>
                  <a:cubicBezTo>
                    <a:pt x="93" y="24"/>
                    <a:pt x="100" y="50"/>
                    <a:pt x="87" y="69"/>
                  </a:cubicBezTo>
                </a:path>
              </a:pathLst>
            </a:custGeom>
            <a:solidFill>
              <a:srgbClr val="00C3FF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585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</a:t>
            </a: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32" y="-504815"/>
            <a:ext cx="2540189" cy="19489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07517" y="5948666"/>
            <a:ext cx="3647504" cy="165416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433147" y="1553384"/>
            <a:ext cx="4128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Организация безопасной работы с подрядчиками не только позволяет </a:t>
            </a:r>
            <a:r>
              <a:rPr lang="ru-RU" b="1" dirty="0" smtClean="0">
                <a:solidFill>
                  <a:srgbClr val="00C3FF"/>
                </a:solidFill>
              </a:rPr>
              <a:t>снизить риски ИБ</a:t>
            </a:r>
            <a:r>
              <a:rPr lang="ru-RU" dirty="0" smtClean="0"/>
              <a:t> компании, но и </a:t>
            </a:r>
            <a:r>
              <a:rPr lang="ru-RU" b="1" dirty="0" smtClean="0">
                <a:solidFill>
                  <a:srgbClr val="00C3FF"/>
                </a:solidFill>
              </a:rPr>
              <a:t>выполнить требования </a:t>
            </a:r>
            <a:r>
              <a:rPr lang="ru-RU" dirty="0" smtClean="0"/>
              <a:t>регулятора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433147" y="3400346"/>
            <a:ext cx="41282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C3FF"/>
                </a:solidFill>
              </a:rPr>
              <a:t>Внедрение контролей на каждом из этапов </a:t>
            </a:r>
            <a:r>
              <a:rPr lang="ru-RU" dirty="0" smtClean="0"/>
              <a:t>взаимодействия (жизненного цикла) обеспечивает всестороннее рассмотрение и </a:t>
            </a:r>
            <a:r>
              <a:rPr lang="ru-RU" b="1" dirty="0" smtClean="0">
                <a:solidFill>
                  <a:srgbClr val="00C3FF"/>
                </a:solidFill>
              </a:rPr>
              <a:t>снижение возможный рисков</a:t>
            </a:r>
            <a:endParaRPr lang="ru-RU" b="1" dirty="0">
              <a:solidFill>
                <a:srgbClr val="00C3FF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101764" y="1528487"/>
            <a:ext cx="4128217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79000">
                <a:srgbClr val="FFFFFF">
                  <a:alpha val="30000"/>
                </a:srgbClr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Способы оценки подрядчиков следует выбирать </a:t>
            </a:r>
            <a:r>
              <a:rPr lang="ru-RU" b="1" dirty="0" smtClean="0">
                <a:solidFill>
                  <a:srgbClr val="0033CC"/>
                </a:solidFill>
              </a:rPr>
              <a:t>соразмерно их критичности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01764" y="3375449"/>
            <a:ext cx="4128217" cy="147732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79000">
                <a:srgbClr val="FFFFFF">
                  <a:alpha val="30000"/>
                </a:srgbClr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Обеспечение безопасной работы с подрядчиками </a:t>
            </a:r>
            <a:r>
              <a:rPr lang="ru-RU" b="1" dirty="0" smtClean="0">
                <a:solidFill>
                  <a:srgbClr val="0033CC"/>
                </a:solidFill>
              </a:rPr>
              <a:t>не требует больших затрат на начальном этапе</a:t>
            </a:r>
            <a:r>
              <a:rPr lang="ru-RU" dirty="0" smtClean="0"/>
              <a:t>, а </a:t>
            </a:r>
            <a:r>
              <a:rPr lang="ru-RU" dirty="0" err="1" smtClean="0"/>
              <a:t>переиспользует</a:t>
            </a:r>
            <a:r>
              <a:rPr lang="ru-RU" dirty="0" smtClean="0"/>
              <a:t> уже имеющиеся контрольные меры и процедуры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67644" y="1674217"/>
            <a:ext cx="547247" cy="887208"/>
            <a:chOff x="446865" y="1557818"/>
            <a:chExt cx="547247" cy="887208"/>
          </a:xfrm>
        </p:grpSpPr>
        <p:sp>
          <p:nvSpPr>
            <p:cNvPr id="2" name="Полилиния 1"/>
            <p:cNvSpPr/>
            <p:nvPr/>
          </p:nvSpPr>
          <p:spPr bwMode="auto">
            <a:xfrm>
              <a:off x="446865" y="1557818"/>
              <a:ext cx="547247" cy="658608"/>
            </a:xfrm>
            <a:custGeom>
              <a:avLst/>
              <a:gdLst>
                <a:gd name="connsiteX0" fmla="*/ 169361 w 547247"/>
                <a:gd name="connsiteY0" fmla="*/ 658608 h 658608"/>
                <a:gd name="connsiteX1" fmla="*/ 169361 w 547247"/>
                <a:gd name="connsiteY1" fmla="*/ 539339 h 658608"/>
                <a:gd name="connsiteX2" fmla="*/ 396 w 547247"/>
                <a:gd name="connsiteY2" fmla="*/ 290860 h 658608"/>
                <a:gd name="connsiteX3" fmla="*/ 129605 w 547247"/>
                <a:gd name="connsiteY3" fmla="*/ 52321 h 658608"/>
                <a:gd name="connsiteX4" fmla="*/ 348265 w 547247"/>
                <a:gd name="connsiteY4" fmla="*/ 2625 h 658608"/>
                <a:gd name="connsiteX5" fmla="*/ 507292 w 547247"/>
                <a:gd name="connsiteY5" fmla="*/ 102017 h 658608"/>
                <a:gd name="connsiteX6" fmla="*/ 547048 w 547247"/>
                <a:gd name="connsiteY6" fmla="*/ 241165 h 658608"/>
                <a:gd name="connsiteX7" fmla="*/ 497352 w 547247"/>
                <a:gd name="connsiteY7" fmla="*/ 410130 h 658608"/>
                <a:gd name="connsiteX8" fmla="*/ 417839 w 547247"/>
                <a:gd name="connsiteY8" fmla="*/ 608912 h 65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47" h="658608">
                  <a:moveTo>
                    <a:pt x="169361" y="658608"/>
                  </a:moveTo>
                  <a:cubicBezTo>
                    <a:pt x="183441" y="629619"/>
                    <a:pt x="197522" y="600630"/>
                    <a:pt x="169361" y="539339"/>
                  </a:cubicBezTo>
                  <a:cubicBezTo>
                    <a:pt x="141200" y="478048"/>
                    <a:pt x="7022" y="372030"/>
                    <a:pt x="396" y="290860"/>
                  </a:cubicBezTo>
                  <a:cubicBezTo>
                    <a:pt x="-6230" y="209690"/>
                    <a:pt x="71627" y="100360"/>
                    <a:pt x="129605" y="52321"/>
                  </a:cubicBezTo>
                  <a:cubicBezTo>
                    <a:pt x="187583" y="4282"/>
                    <a:pt x="285317" y="-5658"/>
                    <a:pt x="348265" y="2625"/>
                  </a:cubicBezTo>
                  <a:cubicBezTo>
                    <a:pt x="411213" y="10908"/>
                    <a:pt x="474162" y="62260"/>
                    <a:pt x="507292" y="102017"/>
                  </a:cubicBezTo>
                  <a:cubicBezTo>
                    <a:pt x="540422" y="141774"/>
                    <a:pt x="548705" y="189813"/>
                    <a:pt x="547048" y="241165"/>
                  </a:cubicBezTo>
                  <a:cubicBezTo>
                    <a:pt x="545391" y="292517"/>
                    <a:pt x="518887" y="348839"/>
                    <a:pt x="497352" y="410130"/>
                  </a:cubicBezTo>
                  <a:cubicBezTo>
                    <a:pt x="475817" y="471421"/>
                    <a:pt x="446828" y="540166"/>
                    <a:pt x="417839" y="608912"/>
                  </a:cubicBezTo>
                </a:path>
              </a:pathLst>
            </a:custGeom>
            <a:noFill/>
            <a:ln w="76200">
              <a:solidFill>
                <a:srgbClr val="0033CC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 bwMode="auto">
            <a:xfrm rot="21054887">
              <a:off x="596348" y="2203618"/>
              <a:ext cx="318110" cy="241408"/>
            </a:xfrm>
            <a:custGeom>
              <a:avLst/>
              <a:gdLst>
                <a:gd name="connsiteX0" fmla="*/ 0 w 318110"/>
                <a:gd name="connsiteY0" fmla="*/ 2869 h 241408"/>
                <a:gd name="connsiteX1" fmla="*/ 129209 w 318110"/>
                <a:gd name="connsiteY1" fmla="*/ 2869 h 241408"/>
                <a:gd name="connsiteX2" fmla="*/ 318052 w 318110"/>
                <a:gd name="connsiteY2" fmla="*/ 32687 h 241408"/>
                <a:gd name="connsiteX3" fmla="*/ 109330 w 318110"/>
                <a:gd name="connsiteY3" fmla="*/ 112200 h 241408"/>
                <a:gd name="connsiteX4" fmla="*/ 9939 w 318110"/>
                <a:gd name="connsiteY4" fmla="*/ 191713 h 241408"/>
                <a:gd name="connsiteX5" fmla="*/ 248478 w 318110"/>
                <a:gd name="connsiteY5" fmla="*/ 161895 h 241408"/>
                <a:gd name="connsiteX6" fmla="*/ 59635 w 318110"/>
                <a:gd name="connsiteY6" fmla="*/ 241408 h 24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10" h="241408">
                  <a:moveTo>
                    <a:pt x="0" y="2869"/>
                  </a:moveTo>
                  <a:cubicBezTo>
                    <a:pt x="38100" y="384"/>
                    <a:pt x="76200" y="-2101"/>
                    <a:pt x="129209" y="2869"/>
                  </a:cubicBezTo>
                  <a:cubicBezTo>
                    <a:pt x="182218" y="7839"/>
                    <a:pt x="321365" y="14465"/>
                    <a:pt x="318052" y="32687"/>
                  </a:cubicBezTo>
                  <a:cubicBezTo>
                    <a:pt x="314739" y="50909"/>
                    <a:pt x="160682" y="85696"/>
                    <a:pt x="109330" y="112200"/>
                  </a:cubicBezTo>
                  <a:cubicBezTo>
                    <a:pt x="57978" y="138704"/>
                    <a:pt x="-13252" y="183431"/>
                    <a:pt x="9939" y="191713"/>
                  </a:cubicBezTo>
                  <a:cubicBezTo>
                    <a:pt x="33130" y="199996"/>
                    <a:pt x="240195" y="153613"/>
                    <a:pt x="248478" y="161895"/>
                  </a:cubicBezTo>
                  <a:cubicBezTo>
                    <a:pt x="256761" y="170177"/>
                    <a:pt x="158198" y="205792"/>
                    <a:pt x="59635" y="241408"/>
                  </a:cubicBezTo>
                </a:path>
              </a:pathLst>
            </a:custGeom>
            <a:noFill/>
            <a:ln w="69850">
              <a:solidFill>
                <a:srgbClr val="00C3FF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 bwMode="auto">
            <a:xfrm>
              <a:off x="658191" y="1812780"/>
              <a:ext cx="144000" cy="144000"/>
            </a:xfrm>
            <a:custGeom>
              <a:avLst/>
              <a:gdLst>
                <a:gd name="connsiteX0" fmla="*/ 17669 w 127580"/>
                <a:gd name="connsiteY0" fmla="*/ 139175 h 149142"/>
                <a:gd name="connsiteX1" fmla="*/ 7730 w 127580"/>
                <a:gd name="connsiteY1" fmla="*/ 28 h 149142"/>
                <a:gd name="connsiteX2" fmla="*/ 117060 w 127580"/>
                <a:gd name="connsiteY2" fmla="*/ 149114 h 149142"/>
                <a:gd name="connsiteX3" fmla="*/ 117060 w 127580"/>
                <a:gd name="connsiteY3" fmla="*/ 9967 h 14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80" h="149142">
                  <a:moveTo>
                    <a:pt x="17669" y="139175"/>
                  </a:moveTo>
                  <a:cubicBezTo>
                    <a:pt x="4417" y="68773"/>
                    <a:pt x="-8835" y="-1628"/>
                    <a:pt x="7730" y="28"/>
                  </a:cubicBezTo>
                  <a:cubicBezTo>
                    <a:pt x="24295" y="1684"/>
                    <a:pt x="98838" y="147457"/>
                    <a:pt x="117060" y="149114"/>
                  </a:cubicBezTo>
                  <a:cubicBezTo>
                    <a:pt x="135282" y="150771"/>
                    <a:pt x="126171" y="80369"/>
                    <a:pt x="117060" y="9967"/>
                  </a:cubicBezTo>
                </a:path>
              </a:pathLst>
            </a:custGeom>
            <a:noFill/>
            <a:ln w="57150">
              <a:solidFill>
                <a:srgbClr val="00C3FF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310770" y="1648014"/>
            <a:ext cx="625236" cy="850330"/>
            <a:chOff x="6258476" y="3792790"/>
            <a:chExt cx="625236" cy="850330"/>
          </a:xfrm>
        </p:grpSpPr>
        <p:sp>
          <p:nvSpPr>
            <p:cNvPr id="35" name="Полилиния 34"/>
            <p:cNvSpPr/>
            <p:nvPr/>
          </p:nvSpPr>
          <p:spPr bwMode="auto">
            <a:xfrm>
              <a:off x="6258476" y="3792790"/>
              <a:ext cx="625236" cy="621730"/>
            </a:xfrm>
            <a:custGeom>
              <a:avLst/>
              <a:gdLst>
                <a:gd name="connsiteX0" fmla="*/ 228905 w 625236"/>
                <a:gd name="connsiteY0" fmla="*/ 611570 h 621730"/>
                <a:gd name="connsiteX1" fmla="*/ 173025 w 625236"/>
                <a:gd name="connsiteY1" fmla="*/ 520130 h 621730"/>
                <a:gd name="connsiteX2" fmla="*/ 46025 w 625236"/>
                <a:gd name="connsiteY2" fmla="*/ 428690 h 621730"/>
                <a:gd name="connsiteX3" fmla="*/ 305 w 625236"/>
                <a:gd name="connsiteY3" fmla="*/ 291530 h 621730"/>
                <a:gd name="connsiteX4" fmla="*/ 30785 w 625236"/>
                <a:gd name="connsiteY4" fmla="*/ 149290 h 621730"/>
                <a:gd name="connsiteX5" fmla="*/ 117145 w 625236"/>
                <a:gd name="connsiteY5" fmla="*/ 47690 h 621730"/>
                <a:gd name="connsiteX6" fmla="*/ 289865 w 625236"/>
                <a:gd name="connsiteY6" fmla="*/ 1970 h 621730"/>
                <a:gd name="connsiteX7" fmla="*/ 437185 w 625236"/>
                <a:gd name="connsiteY7" fmla="*/ 22290 h 621730"/>
                <a:gd name="connsiteX8" fmla="*/ 564185 w 625236"/>
                <a:gd name="connsiteY8" fmla="*/ 144210 h 621730"/>
                <a:gd name="connsiteX9" fmla="*/ 625145 w 625236"/>
                <a:gd name="connsiteY9" fmla="*/ 301690 h 621730"/>
                <a:gd name="connsiteX10" fmla="*/ 574345 w 625236"/>
                <a:gd name="connsiteY10" fmla="*/ 474410 h 621730"/>
                <a:gd name="connsiteX11" fmla="*/ 442265 w 625236"/>
                <a:gd name="connsiteY11" fmla="*/ 621730 h 6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236" h="621730">
                  <a:moveTo>
                    <a:pt x="228905" y="611570"/>
                  </a:moveTo>
                  <a:cubicBezTo>
                    <a:pt x="216205" y="581090"/>
                    <a:pt x="203505" y="550610"/>
                    <a:pt x="173025" y="520130"/>
                  </a:cubicBezTo>
                  <a:cubicBezTo>
                    <a:pt x="142545" y="489650"/>
                    <a:pt x="74812" y="466790"/>
                    <a:pt x="46025" y="428690"/>
                  </a:cubicBezTo>
                  <a:cubicBezTo>
                    <a:pt x="17238" y="390590"/>
                    <a:pt x="2845" y="338097"/>
                    <a:pt x="305" y="291530"/>
                  </a:cubicBezTo>
                  <a:cubicBezTo>
                    <a:pt x="-2235" y="244963"/>
                    <a:pt x="11312" y="189930"/>
                    <a:pt x="30785" y="149290"/>
                  </a:cubicBezTo>
                  <a:cubicBezTo>
                    <a:pt x="50258" y="108650"/>
                    <a:pt x="73965" y="72243"/>
                    <a:pt x="117145" y="47690"/>
                  </a:cubicBezTo>
                  <a:cubicBezTo>
                    <a:pt x="160325" y="23137"/>
                    <a:pt x="236525" y="6203"/>
                    <a:pt x="289865" y="1970"/>
                  </a:cubicBezTo>
                  <a:cubicBezTo>
                    <a:pt x="343205" y="-2263"/>
                    <a:pt x="391465" y="-1417"/>
                    <a:pt x="437185" y="22290"/>
                  </a:cubicBezTo>
                  <a:cubicBezTo>
                    <a:pt x="482905" y="45997"/>
                    <a:pt x="532858" y="97644"/>
                    <a:pt x="564185" y="144210"/>
                  </a:cubicBezTo>
                  <a:cubicBezTo>
                    <a:pt x="595512" y="190776"/>
                    <a:pt x="623452" y="246657"/>
                    <a:pt x="625145" y="301690"/>
                  </a:cubicBezTo>
                  <a:cubicBezTo>
                    <a:pt x="626838" y="356723"/>
                    <a:pt x="604825" y="421070"/>
                    <a:pt x="574345" y="474410"/>
                  </a:cubicBezTo>
                  <a:cubicBezTo>
                    <a:pt x="543865" y="527750"/>
                    <a:pt x="493065" y="574740"/>
                    <a:pt x="442265" y="621730"/>
                  </a:cubicBezTo>
                </a:path>
              </a:pathLst>
            </a:custGeom>
            <a:noFill/>
            <a:ln w="66675">
              <a:solidFill>
                <a:srgbClr val="00C3FF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 bwMode="auto">
            <a:xfrm>
              <a:off x="6482070" y="4420281"/>
              <a:ext cx="215695" cy="222839"/>
            </a:xfrm>
            <a:custGeom>
              <a:avLst/>
              <a:gdLst>
                <a:gd name="connsiteX0" fmla="*/ 10 w 215695"/>
                <a:gd name="connsiteY0" fmla="*/ 4399 h 222839"/>
                <a:gd name="connsiteX1" fmla="*/ 106690 w 215695"/>
                <a:gd name="connsiteY1" fmla="*/ 4399 h 222839"/>
                <a:gd name="connsiteX2" fmla="*/ 213370 w 215695"/>
                <a:gd name="connsiteY2" fmla="*/ 50119 h 222839"/>
                <a:gd name="connsiteX3" fmla="*/ 10 w 215695"/>
                <a:gd name="connsiteY3" fmla="*/ 80599 h 222839"/>
                <a:gd name="connsiteX4" fmla="*/ 203210 w 215695"/>
                <a:gd name="connsiteY4" fmla="*/ 156799 h 222839"/>
                <a:gd name="connsiteX5" fmla="*/ 30490 w 215695"/>
                <a:gd name="connsiteY5" fmla="*/ 177119 h 222839"/>
                <a:gd name="connsiteX6" fmla="*/ 111770 w 215695"/>
                <a:gd name="connsiteY6" fmla="*/ 222839 h 22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695" h="222839">
                  <a:moveTo>
                    <a:pt x="10" y="4399"/>
                  </a:moveTo>
                  <a:cubicBezTo>
                    <a:pt x="35570" y="589"/>
                    <a:pt x="71130" y="-3221"/>
                    <a:pt x="106690" y="4399"/>
                  </a:cubicBezTo>
                  <a:cubicBezTo>
                    <a:pt x="142250" y="12019"/>
                    <a:pt x="231150" y="37419"/>
                    <a:pt x="213370" y="50119"/>
                  </a:cubicBezTo>
                  <a:cubicBezTo>
                    <a:pt x="195590" y="62819"/>
                    <a:pt x="1703" y="62819"/>
                    <a:pt x="10" y="80599"/>
                  </a:cubicBezTo>
                  <a:cubicBezTo>
                    <a:pt x="-1683" y="98379"/>
                    <a:pt x="198130" y="140712"/>
                    <a:pt x="203210" y="156799"/>
                  </a:cubicBezTo>
                  <a:cubicBezTo>
                    <a:pt x="208290" y="172886"/>
                    <a:pt x="45730" y="166112"/>
                    <a:pt x="30490" y="177119"/>
                  </a:cubicBezTo>
                  <a:cubicBezTo>
                    <a:pt x="15250" y="188126"/>
                    <a:pt x="63510" y="205482"/>
                    <a:pt x="111770" y="222839"/>
                  </a:cubicBezTo>
                </a:path>
              </a:pathLst>
            </a:custGeom>
            <a:noFill/>
            <a:ln w="63500">
              <a:solidFill>
                <a:srgbClr val="0033CC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 bwMode="auto">
            <a:xfrm>
              <a:off x="6443482" y="4043277"/>
              <a:ext cx="305823" cy="274723"/>
            </a:xfrm>
            <a:custGeom>
              <a:avLst/>
              <a:gdLst>
                <a:gd name="connsiteX0" fmla="*/ 99558 w 294873"/>
                <a:gd name="connsiteY0" fmla="*/ 274723 h 284883"/>
                <a:gd name="connsiteX1" fmla="*/ 104638 w 294873"/>
                <a:gd name="connsiteY1" fmla="*/ 218843 h 284883"/>
                <a:gd name="connsiteX2" fmla="*/ 43678 w 294873"/>
                <a:gd name="connsiteY2" fmla="*/ 137563 h 284883"/>
                <a:gd name="connsiteX3" fmla="*/ 3038 w 294873"/>
                <a:gd name="connsiteY3" fmla="*/ 76603 h 284883"/>
                <a:gd name="connsiteX4" fmla="*/ 13198 w 294873"/>
                <a:gd name="connsiteY4" fmla="*/ 41043 h 284883"/>
                <a:gd name="connsiteX5" fmla="*/ 94478 w 294873"/>
                <a:gd name="connsiteY5" fmla="*/ 96923 h 284883"/>
                <a:gd name="connsiteX6" fmla="*/ 119878 w 294873"/>
                <a:gd name="connsiteY6" fmla="*/ 162963 h 284883"/>
                <a:gd name="connsiteX7" fmla="*/ 53838 w 294873"/>
                <a:gd name="connsiteY7" fmla="*/ 91843 h 284883"/>
                <a:gd name="connsiteX8" fmla="*/ 79238 w 294873"/>
                <a:gd name="connsiteY8" fmla="*/ 30883 h 284883"/>
                <a:gd name="connsiteX9" fmla="*/ 140198 w 294873"/>
                <a:gd name="connsiteY9" fmla="*/ 403 h 284883"/>
                <a:gd name="connsiteX10" fmla="*/ 211318 w 294873"/>
                <a:gd name="connsiteY10" fmla="*/ 51203 h 284883"/>
                <a:gd name="connsiteX11" fmla="*/ 231638 w 294873"/>
                <a:gd name="connsiteY11" fmla="*/ 142643 h 284883"/>
                <a:gd name="connsiteX12" fmla="*/ 190998 w 294873"/>
                <a:gd name="connsiteY12" fmla="*/ 142643 h 284883"/>
                <a:gd name="connsiteX13" fmla="*/ 236718 w 294873"/>
                <a:gd name="connsiteY13" fmla="*/ 66443 h 284883"/>
                <a:gd name="connsiteX14" fmla="*/ 292598 w 294873"/>
                <a:gd name="connsiteY14" fmla="*/ 56283 h 284883"/>
                <a:gd name="connsiteX15" fmla="*/ 277358 w 294873"/>
                <a:gd name="connsiteY15" fmla="*/ 198523 h 284883"/>
                <a:gd name="connsiteX16" fmla="*/ 216398 w 294873"/>
                <a:gd name="connsiteY16" fmla="*/ 284883 h 284883"/>
                <a:gd name="connsiteX0" fmla="*/ 99558 w 295357"/>
                <a:gd name="connsiteY0" fmla="*/ 274723 h 274723"/>
                <a:gd name="connsiteX1" fmla="*/ 104638 w 295357"/>
                <a:gd name="connsiteY1" fmla="*/ 218843 h 274723"/>
                <a:gd name="connsiteX2" fmla="*/ 43678 w 295357"/>
                <a:gd name="connsiteY2" fmla="*/ 137563 h 274723"/>
                <a:gd name="connsiteX3" fmla="*/ 3038 w 295357"/>
                <a:gd name="connsiteY3" fmla="*/ 76603 h 274723"/>
                <a:gd name="connsiteX4" fmla="*/ 13198 w 295357"/>
                <a:gd name="connsiteY4" fmla="*/ 41043 h 274723"/>
                <a:gd name="connsiteX5" fmla="*/ 94478 w 295357"/>
                <a:gd name="connsiteY5" fmla="*/ 96923 h 274723"/>
                <a:gd name="connsiteX6" fmla="*/ 119878 w 295357"/>
                <a:gd name="connsiteY6" fmla="*/ 162963 h 274723"/>
                <a:gd name="connsiteX7" fmla="*/ 53838 w 295357"/>
                <a:gd name="connsiteY7" fmla="*/ 91843 h 274723"/>
                <a:gd name="connsiteX8" fmla="*/ 79238 w 295357"/>
                <a:gd name="connsiteY8" fmla="*/ 30883 h 274723"/>
                <a:gd name="connsiteX9" fmla="*/ 140198 w 295357"/>
                <a:gd name="connsiteY9" fmla="*/ 403 h 274723"/>
                <a:gd name="connsiteX10" fmla="*/ 211318 w 295357"/>
                <a:gd name="connsiteY10" fmla="*/ 51203 h 274723"/>
                <a:gd name="connsiteX11" fmla="*/ 231638 w 295357"/>
                <a:gd name="connsiteY11" fmla="*/ 142643 h 274723"/>
                <a:gd name="connsiteX12" fmla="*/ 190998 w 295357"/>
                <a:gd name="connsiteY12" fmla="*/ 142643 h 274723"/>
                <a:gd name="connsiteX13" fmla="*/ 236718 w 295357"/>
                <a:gd name="connsiteY13" fmla="*/ 66443 h 274723"/>
                <a:gd name="connsiteX14" fmla="*/ 292598 w 295357"/>
                <a:gd name="connsiteY14" fmla="*/ 56283 h 274723"/>
                <a:gd name="connsiteX15" fmla="*/ 277358 w 295357"/>
                <a:gd name="connsiteY15" fmla="*/ 198523 h 274723"/>
                <a:gd name="connsiteX16" fmla="*/ 196078 w 295357"/>
                <a:gd name="connsiteY16" fmla="*/ 269643 h 274723"/>
                <a:gd name="connsiteX0" fmla="*/ 99558 w 292663"/>
                <a:gd name="connsiteY0" fmla="*/ 274723 h 274723"/>
                <a:gd name="connsiteX1" fmla="*/ 104638 w 292663"/>
                <a:gd name="connsiteY1" fmla="*/ 218843 h 274723"/>
                <a:gd name="connsiteX2" fmla="*/ 43678 w 292663"/>
                <a:gd name="connsiteY2" fmla="*/ 137563 h 274723"/>
                <a:gd name="connsiteX3" fmla="*/ 3038 w 292663"/>
                <a:gd name="connsiteY3" fmla="*/ 76603 h 274723"/>
                <a:gd name="connsiteX4" fmla="*/ 13198 w 292663"/>
                <a:gd name="connsiteY4" fmla="*/ 41043 h 274723"/>
                <a:gd name="connsiteX5" fmla="*/ 94478 w 292663"/>
                <a:gd name="connsiteY5" fmla="*/ 96923 h 274723"/>
                <a:gd name="connsiteX6" fmla="*/ 119878 w 292663"/>
                <a:gd name="connsiteY6" fmla="*/ 162963 h 274723"/>
                <a:gd name="connsiteX7" fmla="*/ 53838 w 292663"/>
                <a:gd name="connsiteY7" fmla="*/ 91843 h 274723"/>
                <a:gd name="connsiteX8" fmla="*/ 79238 w 292663"/>
                <a:gd name="connsiteY8" fmla="*/ 30883 h 274723"/>
                <a:gd name="connsiteX9" fmla="*/ 140198 w 292663"/>
                <a:gd name="connsiteY9" fmla="*/ 403 h 274723"/>
                <a:gd name="connsiteX10" fmla="*/ 211318 w 292663"/>
                <a:gd name="connsiteY10" fmla="*/ 51203 h 274723"/>
                <a:gd name="connsiteX11" fmla="*/ 231638 w 292663"/>
                <a:gd name="connsiteY11" fmla="*/ 142643 h 274723"/>
                <a:gd name="connsiteX12" fmla="*/ 190998 w 292663"/>
                <a:gd name="connsiteY12" fmla="*/ 142643 h 274723"/>
                <a:gd name="connsiteX13" fmla="*/ 236718 w 292663"/>
                <a:gd name="connsiteY13" fmla="*/ 66443 h 274723"/>
                <a:gd name="connsiteX14" fmla="*/ 292598 w 292663"/>
                <a:gd name="connsiteY14" fmla="*/ 56283 h 274723"/>
                <a:gd name="connsiteX15" fmla="*/ 246878 w 292663"/>
                <a:gd name="connsiteY15" fmla="*/ 208683 h 274723"/>
                <a:gd name="connsiteX16" fmla="*/ 196078 w 292663"/>
                <a:gd name="connsiteY16" fmla="*/ 269643 h 274723"/>
                <a:gd name="connsiteX0" fmla="*/ 99558 w 305823"/>
                <a:gd name="connsiteY0" fmla="*/ 274723 h 274723"/>
                <a:gd name="connsiteX1" fmla="*/ 104638 w 305823"/>
                <a:gd name="connsiteY1" fmla="*/ 218843 h 274723"/>
                <a:gd name="connsiteX2" fmla="*/ 43678 w 305823"/>
                <a:gd name="connsiteY2" fmla="*/ 137563 h 274723"/>
                <a:gd name="connsiteX3" fmla="*/ 3038 w 305823"/>
                <a:gd name="connsiteY3" fmla="*/ 76603 h 274723"/>
                <a:gd name="connsiteX4" fmla="*/ 13198 w 305823"/>
                <a:gd name="connsiteY4" fmla="*/ 41043 h 274723"/>
                <a:gd name="connsiteX5" fmla="*/ 94478 w 305823"/>
                <a:gd name="connsiteY5" fmla="*/ 96923 h 274723"/>
                <a:gd name="connsiteX6" fmla="*/ 119878 w 305823"/>
                <a:gd name="connsiteY6" fmla="*/ 162963 h 274723"/>
                <a:gd name="connsiteX7" fmla="*/ 53838 w 305823"/>
                <a:gd name="connsiteY7" fmla="*/ 91843 h 274723"/>
                <a:gd name="connsiteX8" fmla="*/ 79238 w 305823"/>
                <a:gd name="connsiteY8" fmla="*/ 30883 h 274723"/>
                <a:gd name="connsiteX9" fmla="*/ 140198 w 305823"/>
                <a:gd name="connsiteY9" fmla="*/ 403 h 274723"/>
                <a:gd name="connsiteX10" fmla="*/ 211318 w 305823"/>
                <a:gd name="connsiteY10" fmla="*/ 51203 h 274723"/>
                <a:gd name="connsiteX11" fmla="*/ 231638 w 305823"/>
                <a:gd name="connsiteY11" fmla="*/ 142643 h 274723"/>
                <a:gd name="connsiteX12" fmla="*/ 190998 w 305823"/>
                <a:gd name="connsiteY12" fmla="*/ 142643 h 274723"/>
                <a:gd name="connsiteX13" fmla="*/ 236718 w 305823"/>
                <a:gd name="connsiteY13" fmla="*/ 66443 h 274723"/>
                <a:gd name="connsiteX14" fmla="*/ 292598 w 305823"/>
                <a:gd name="connsiteY14" fmla="*/ 56283 h 274723"/>
                <a:gd name="connsiteX15" fmla="*/ 297678 w 305823"/>
                <a:gd name="connsiteY15" fmla="*/ 157883 h 274723"/>
                <a:gd name="connsiteX16" fmla="*/ 196078 w 305823"/>
                <a:gd name="connsiteY16" fmla="*/ 269643 h 27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5823" h="274723">
                  <a:moveTo>
                    <a:pt x="99558" y="274723"/>
                  </a:moveTo>
                  <a:cubicBezTo>
                    <a:pt x="106754" y="258213"/>
                    <a:pt x="113951" y="241703"/>
                    <a:pt x="104638" y="218843"/>
                  </a:cubicBezTo>
                  <a:cubicBezTo>
                    <a:pt x="95325" y="195983"/>
                    <a:pt x="60611" y="161270"/>
                    <a:pt x="43678" y="137563"/>
                  </a:cubicBezTo>
                  <a:cubicBezTo>
                    <a:pt x="26745" y="113856"/>
                    <a:pt x="8118" y="92690"/>
                    <a:pt x="3038" y="76603"/>
                  </a:cubicBezTo>
                  <a:cubicBezTo>
                    <a:pt x="-2042" y="60516"/>
                    <a:pt x="-2042" y="37656"/>
                    <a:pt x="13198" y="41043"/>
                  </a:cubicBezTo>
                  <a:cubicBezTo>
                    <a:pt x="28438" y="44430"/>
                    <a:pt x="76698" y="76603"/>
                    <a:pt x="94478" y="96923"/>
                  </a:cubicBezTo>
                  <a:cubicBezTo>
                    <a:pt x="112258" y="117243"/>
                    <a:pt x="126651" y="163810"/>
                    <a:pt x="119878" y="162963"/>
                  </a:cubicBezTo>
                  <a:cubicBezTo>
                    <a:pt x="113105" y="162116"/>
                    <a:pt x="60611" y="113856"/>
                    <a:pt x="53838" y="91843"/>
                  </a:cubicBezTo>
                  <a:cubicBezTo>
                    <a:pt x="47065" y="69830"/>
                    <a:pt x="64845" y="46123"/>
                    <a:pt x="79238" y="30883"/>
                  </a:cubicBezTo>
                  <a:cubicBezTo>
                    <a:pt x="93631" y="15643"/>
                    <a:pt x="118185" y="-2984"/>
                    <a:pt x="140198" y="403"/>
                  </a:cubicBezTo>
                  <a:cubicBezTo>
                    <a:pt x="162211" y="3790"/>
                    <a:pt x="196078" y="27496"/>
                    <a:pt x="211318" y="51203"/>
                  </a:cubicBezTo>
                  <a:cubicBezTo>
                    <a:pt x="226558" y="74910"/>
                    <a:pt x="235025" y="127403"/>
                    <a:pt x="231638" y="142643"/>
                  </a:cubicBezTo>
                  <a:cubicBezTo>
                    <a:pt x="228251" y="157883"/>
                    <a:pt x="190151" y="155343"/>
                    <a:pt x="190998" y="142643"/>
                  </a:cubicBezTo>
                  <a:cubicBezTo>
                    <a:pt x="191845" y="129943"/>
                    <a:pt x="219785" y="80836"/>
                    <a:pt x="236718" y="66443"/>
                  </a:cubicBezTo>
                  <a:cubicBezTo>
                    <a:pt x="253651" y="52050"/>
                    <a:pt x="282438" y="41043"/>
                    <a:pt x="292598" y="56283"/>
                  </a:cubicBezTo>
                  <a:cubicBezTo>
                    <a:pt x="302758" y="71523"/>
                    <a:pt x="313765" y="122323"/>
                    <a:pt x="297678" y="157883"/>
                  </a:cubicBezTo>
                  <a:cubicBezTo>
                    <a:pt x="281591" y="193443"/>
                    <a:pt x="220208" y="245513"/>
                    <a:pt x="196078" y="269643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38352" y="3637011"/>
            <a:ext cx="625236" cy="850330"/>
            <a:chOff x="6258476" y="3792790"/>
            <a:chExt cx="625236" cy="850330"/>
          </a:xfrm>
        </p:grpSpPr>
        <p:sp>
          <p:nvSpPr>
            <p:cNvPr id="70" name="Полилиния 69"/>
            <p:cNvSpPr/>
            <p:nvPr/>
          </p:nvSpPr>
          <p:spPr bwMode="auto">
            <a:xfrm>
              <a:off x="6258476" y="3792790"/>
              <a:ext cx="625236" cy="621730"/>
            </a:xfrm>
            <a:custGeom>
              <a:avLst/>
              <a:gdLst>
                <a:gd name="connsiteX0" fmla="*/ 228905 w 625236"/>
                <a:gd name="connsiteY0" fmla="*/ 611570 h 621730"/>
                <a:gd name="connsiteX1" fmla="*/ 173025 w 625236"/>
                <a:gd name="connsiteY1" fmla="*/ 520130 h 621730"/>
                <a:gd name="connsiteX2" fmla="*/ 46025 w 625236"/>
                <a:gd name="connsiteY2" fmla="*/ 428690 h 621730"/>
                <a:gd name="connsiteX3" fmla="*/ 305 w 625236"/>
                <a:gd name="connsiteY3" fmla="*/ 291530 h 621730"/>
                <a:gd name="connsiteX4" fmla="*/ 30785 w 625236"/>
                <a:gd name="connsiteY4" fmla="*/ 149290 h 621730"/>
                <a:gd name="connsiteX5" fmla="*/ 117145 w 625236"/>
                <a:gd name="connsiteY5" fmla="*/ 47690 h 621730"/>
                <a:gd name="connsiteX6" fmla="*/ 289865 w 625236"/>
                <a:gd name="connsiteY6" fmla="*/ 1970 h 621730"/>
                <a:gd name="connsiteX7" fmla="*/ 437185 w 625236"/>
                <a:gd name="connsiteY7" fmla="*/ 22290 h 621730"/>
                <a:gd name="connsiteX8" fmla="*/ 564185 w 625236"/>
                <a:gd name="connsiteY8" fmla="*/ 144210 h 621730"/>
                <a:gd name="connsiteX9" fmla="*/ 625145 w 625236"/>
                <a:gd name="connsiteY9" fmla="*/ 301690 h 621730"/>
                <a:gd name="connsiteX10" fmla="*/ 574345 w 625236"/>
                <a:gd name="connsiteY10" fmla="*/ 474410 h 621730"/>
                <a:gd name="connsiteX11" fmla="*/ 442265 w 625236"/>
                <a:gd name="connsiteY11" fmla="*/ 621730 h 6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236" h="621730">
                  <a:moveTo>
                    <a:pt x="228905" y="611570"/>
                  </a:moveTo>
                  <a:cubicBezTo>
                    <a:pt x="216205" y="581090"/>
                    <a:pt x="203505" y="550610"/>
                    <a:pt x="173025" y="520130"/>
                  </a:cubicBezTo>
                  <a:cubicBezTo>
                    <a:pt x="142545" y="489650"/>
                    <a:pt x="74812" y="466790"/>
                    <a:pt x="46025" y="428690"/>
                  </a:cubicBezTo>
                  <a:cubicBezTo>
                    <a:pt x="17238" y="390590"/>
                    <a:pt x="2845" y="338097"/>
                    <a:pt x="305" y="291530"/>
                  </a:cubicBezTo>
                  <a:cubicBezTo>
                    <a:pt x="-2235" y="244963"/>
                    <a:pt x="11312" y="189930"/>
                    <a:pt x="30785" y="149290"/>
                  </a:cubicBezTo>
                  <a:cubicBezTo>
                    <a:pt x="50258" y="108650"/>
                    <a:pt x="73965" y="72243"/>
                    <a:pt x="117145" y="47690"/>
                  </a:cubicBezTo>
                  <a:cubicBezTo>
                    <a:pt x="160325" y="23137"/>
                    <a:pt x="236525" y="6203"/>
                    <a:pt x="289865" y="1970"/>
                  </a:cubicBezTo>
                  <a:cubicBezTo>
                    <a:pt x="343205" y="-2263"/>
                    <a:pt x="391465" y="-1417"/>
                    <a:pt x="437185" y="22290"/>
                  </a:cubicBezTo>
                  <a:cubicBezTo>
                    <a:pt x="482905" y="45997"/>
                    <a:pt x="532858" y="97644"/>
                    <a:pt x="564185" y="144210"/>
                  </a:cubicBezTo>
                  <a:cubicBezTo>
                    <a:pt x="595512" y="190776"/>
                    <a:pt x="623452" y="246657"/>
                    <a:pt x="625145" y="301690"/>
                  </a:cubicBezTo>
                  <a:cubicBezTo>
                    <a:pt x="626838" y="356723"/>
                    <a:pt x="604825" y="421070"/>
                    <a:pt x="574345" y="474410"/>
                  </a:cubicBezTo>
                  <a:cubicBezTo>
                    <a:pt x="543865" y="527750"/>
                    <a:pt x="493065" y="574740"/>
                    <a:pt x="442265" y="621730"/>
                  </a:cubicBezTo>
                </a:path>
              </a:pathLst>
            </a:custGeom>
            <a:noFill/>
            <a:ln w="66675">
              <a:solidFill>
                <a:srgbClr val="00C3FF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 bwMode="auto">
            <a:xfrm>
              <a:off x="6482070" y="4420281"/>
              <a:ext cx="215695" cy="222839"/>
            </a:xfrm>
            <a:custGeom>
              <a:avLst/>
              <a:gdLst>
                <a:gd name="connsiteX0" fmla="*/ 10 w 215695"/>
                <a:gd name="connsiteY0" fmla="*/ 4399 h 222839"/>
                <a:gd name="connsiteX1" fmla="*/ 106690 w 215695"/>
                <a:gd name="connsiteY1" fmla="*/ 4399 h 222839"/>
                <a:gd name="connsiteX2" fmla="*/ 213370 w 215695"/>
                <a:gd name="connsiteY2" fmla="*/ 50119 h 222839"/>
                <a:gd name="connsiteX3" fmla="*/ 10 w 215695"/>
                <a:gd name="connsiteY3" fmla="*/ 80599 h 222839"/>
                <a:gd name="connsiteX4" fmla="*/ 203210 w 215695"/>
                <a:gd name="connsiteY4" fmla="*/ 156799 h 222839"/>
                <a:gd name="connsiteX5" fmla="*/ 30490 w 215695"/>
                <a:gd name="connsiteY5" fmla="*/ 177119 h 222839"/>
                <a:gd name="connsiteX6" fmla="*/ 111770 w 215695"/>
                <a:gd name="connsiteY6" fmla="*/ 222839 h 22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695" h="222839">
                  <a:moveTo>
                    <a:pt x="10" y="4399"/>
                  </a:moveTo>
                  <a:cubicBezTo>
                    <a:pt x="35570" y="589"/>
                    <a:pt x="71130" y="-3221"/>
                    <a:pt x="106690" y="4399"/>
                  </a:cubicBezTo>
                  <a:cubicBezTo>
                    <a:pt x="142250" y="12019"/>
                    <a:pt x="231150" y="37419"/>
                    <a:pt x="213370" y="50119"/>
                  </a:cubicBezTo>
                  <a:cubicBezTo>
                    <a:pt x="195590" y="62819"/>
                    <a:pt x="1703" y="62819"/>
                    <a:pt x="10" y="80599"/>
                  </a:cubicBezTo>
                  <a:cubicBezTo>
                    <a:pt x="-1683" y="98379"/>
                    <a:pt x="198130" y="140712"/>
                    <a:pt x="203210" y="156799"/>
                  </a:cubicBezTo>
                  <a:cubicBezTo>
                    <a:pt x="208290" y="172886"/>
                    <a:pt x="45730" y="166112"/>
                    <a:pt x="30490" y="177119"/>
                  </a:cubicBezTo>
                  <a:cubicBezTo>
                    <a:pt x="15250" y="188126"/>
                    <a:pt x="63510" y="205482"/>
                    <a:pt x="111770" y="222839"/>
                  </a:cubicBezTo>
                </a:path>
              </a:pathLst>
            </a:custGeom>
            <a:noFill/>
            <a:ln w="63500">
              <a:solidFill>
                <a:srgbClr val="0033CC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 bwMode="auto">
            <a:xfrm>
              <a:off x="6443482" y="4043277"/>
              <a:ext cx="305823" cy="274723"/>
            </a:xfrm>
            <a:custGeom>
              <a:avLst/>
              <a:gdLst>
                <a:gd name="connsiteX0" fmla="*/ 99558 w 294873"/>
                <a:gd name="connsiteY0" fmla="*/ 274723 h 284883"/>
                <a:gd name="connsiteX1" fmla="*/ 104638 w 294873"/>
                <a:gd name="connsiteY1" fmla="*/ 218843 h 284883"/>
                <a:gd name="connsiteX2" fmla="*/ 43678 w 294873"/>
                <a:gd name="connsiteY2" fmla="*/ 137563 h 284883"/>
                <a:gd name="connsiteX3" fmla="*/ 3038 w 294873"/>
                <a:gd name="connsiteY3" fmla="*/ 76603 h 284883"/>
                <a:gd name="connsiteX4" fmla="*/ 13198 w 294873"/>
                <a:gd name="connsiteY4" fmla="*/ 41043 h 284883"/>
                <a:gd name="connsiteX5" fmla="*/ 94478 w 294873"/>
                <a:gd name="connsiteY5" fmla="*/ 96923 h 284883"/>
                <a:gd name="connsiteX6" fmla="*/ 119878 w 294873"/>
                <a:gd name="connsiteY6" fmla="*/ 162963 h 284883"/>
                <a:gd name="connsiteX7" fmla="*/ 53838 w 294873"/>
                <a:gd name="connsiteY7" fmla="*/ 91843 h 284883"/>
                <a:gd name="connsiteX8" fmla="*/ 79238 w 294873"/>
                <a:gd name="connsiteY8" fmla="*/ 30883 h 284883"/>
                <a:gd name="connsiteX9" fmla="*/ 140198 w 294873"/>
                <a:gd name="connsiteY9" fmla="*/ 403 h 284883"/>
                <a:gd name="connsiteX10" fmla="*/ 211318 w 294873"/>
                <a:gd name="connsiteY10" fmla="*/ 51203 h 284883"/>
                <a:gd name="connsiteX11" fmla="*/ 231638 w 294873"/>
                <a:gd name="connsiteY11" fmla="*/ 142643 h 284883"/>
                <a:gd name="connsiteX12" fmla="*/ 190998 w 294873"/>
                <a:gd name="connsiteY12" fmla="*/ 142643 h 284883"/>
                <a:gd name="connsiteX13" fmla="*/ 236718 w 294873"/>
                <a:gd name="connsiteY13" fmla="*/ 66443 h 284883"/>
                <a:gd name="connsiteX14" fmla="*/ 292598 w 294873"/>
                <a:gd name="connsiteY14" fmla="*/ 56283 h 284883"/>
                <a:gd name="connsiteX15" fmla="*/ 277358 w 294873"/>
                <a:gd name="connsiteY15" fmla="*/ 198523 h 284883"/>
                <a:gd name="connsiteX16" fmla="*/ 216398 w 294873"/>
                <a:gd name="connsiteY16" fmla="*/ 284883 h 284883"/>
                <a:gd name="connsiteX0" fmla="*/ 99558 w 295357"/>
                <a:gd name="connsiteY0" fmla="*/ 274723 h 274723"/>
                <a:gd name="connsiteX1" fmla="*/ 104638 w 295357"/>
                <a:gd name="connsiteY1" fmla="*/ 218843 h 274723"/>
                <a:gd name="connsiteX2" fmla="*/ 43678 w 295357"/>
                <a:gd name="connsiteY2" fmla="*/ 137563 h 274723"/>
                <a:gd name="connsiteX3" fmla="*/ 3038 w 295357"/>
                <a:gd name="connsiteY3" fmla="*/ 76603 h 274723"/>
                <a:gd name="connsiteX4" fmla="*/ 13198 w 295357"/>
                <a:gd name="connsiteY4" fmla="*/ 41043 h 274723"/>
                <a:gd name="connsiteX5" fmla="*/ 94478 w 295357"/>
                <a:gd name="connsiteY5" fmla="*/ 96923 h 274723"/>
                <a:gd name="connsiteX6" fmla="*/ 119878 w 295357"/>
                <a:gd name="connsiteY6" fmla="*/ 162963 h 274723"/>
                <a:gd name="connsiteX7" fmla="*/ 53838 w 295357"/>
                <a:gd name="connsiteY7" fmla="*/ 91843 h 274723"/>
                <a:gd name="connsiteX8" fmla="*/ 79238 w 295357"/>
                <a:gd name="connsiteY8" fmla="*/ 30883 h 274723"/>
                <a:gd name="connsiteX9" fmla="*/ 140198 w 295357"/>
                <a:gd name="connsiteY9" fmla="*/ 403 h 274723"/>
                <a:gd name="connsiteX10" fmla="*/ 211318 w 295357"/>
                <a:gd name="connsiteY10" fmla="*/ 51203 h 274723"/>
                <a:gd name="connsiteX11" fmla="*/ 231638 w 295357"/>
                <a:gd name="connsiteY11" fmla="*/ 142643 h 274723"/>
                <a:gd name="connsiteX12" fmla="*/ 190998 w 295357"/>
                <a:gd name="connsiteY12" fmla="*/ 142643 h 274723"/>
                <a:gd name="connsiteX13" fmla="*/ 236718 w 295357"/>
                <a:gd name="connsiteY13" fmla="*/ 66443 h 274723"/>
                <a:gd name="connsiteX14" fmla="*/ 292598 w 295357"/>
                <a:gd name="connsiteY14" fmla="*/ 56283 h 274723"/>
                <a:gd name="connsiteX15" fmla="*/ 277358 w 295357"/>
                <a:gd name="connsiteY15" fmla="*/ 198523 h 274723"/>
                <a:gd name="connsiteX16" fmla="*/ 196078 w 295357"/>
                <a:gd name="connsiteY16" fmla="*/ 269643 h 274723"/>
                <a:gd name="connsiteX0" fmla="*/ 99558 w 292663"/>
                <a:gd name="connsiteY0" fmla="*/ 274723 h 274723"/>
                <a:gd name="connsiteX1" fmla="*/ 104638 w 292663"/>
                <a:gd name="connsiteY1" fmla="*/ 218843 h 274723"/>
                <a:gd name="connsiteX2" fmla="*/ 43678 w 292663"/>
                <a:gd name="connsiteY2" fmla="*/ 137563 h 274723"/>
                <a:gd name="connsiteX3" fmla="*/ 3038 w 292663"/>
                <a:gd name="connsiteY3" fmla="*/ 76603 h 274723"/>
                <a:gd name="connsiteX4" fmla="*/ 13198 w 292663"/>
                <a:gd name="connsiteY4" fmla="*/ 41043 h 274723"/>
                <a:gd name="connsiteX5" fmla="*/ 94478 w 292663"/>
                <a:gd name="connsiteY5" fmla="*/ 96923 h 274723"/>
                <a:gd name="connsiteX6" fmla="*/ 119878 w 292663"/>
                <a:gd name="connsiteY6" fmla="*/ 162963 h 274723"/>
                <a:gd name="connsiteX7" fmla="*/ 53838 w 292663"/>
                <a:gd name="connsiteY7" fmla="*/ 91843 h 274723"/>
                <a:gd name="connsiteX8" fmla="*/ 79238 w 292663"/>
                <a:gd name="connsiteY8" fmla="*/ 30883 h 274723"/>
                <a:gd name="connsiteX9" fmla="*/ 140198 w 292663"/>
                <a:gd name="connsiteY9" fmla="*/ 403 h 274723"/>
                <a:gd name="connsiteX10" fmla="*/ 211318 w 292663"/>
                <a:gd name="connsiteY10" fmla="*/ 51203 h 274723"/>
                <a:gd name="connsiteX11" fmla="*/ 231638 w 292663"/>
                <a:gd name="connsiteY11" fmla="*/ 142643 h 274723"/>
                <a:gd name="connsiteX12" fmla="*/ 190998 w 292663"/>
                <a:gd name="connsiteY12" fmla="*/ 142643 h 274723"/>
                <a:gd name="connsiteX13" fmla="*/ 236718 w 292663"/>
                <a:gd name="connsiteY13" fmla="*/ 66443 h 274723"/>
                <a:gd name="connsiteX14" fmla="*/ 292598 w 292663"/>
                <a:gd name="connsiteY14" fmla="*/ 56283 h 274723"/>
                <a:gd name="connsiteX15" fmla="*/ 246878 w 292663"/>
                <a:gd name="connsiteY15" fmla="*/ 208683 h 274723"/>
                <a:gd name="connsiteX16" fmla="*/ 196078 w 292663"/>
                <a:gd name="connsiteY16" fmla="*/ 269643 h 274723"/>
                <a:gd name="connsiteX0" fmla="*/ 99558 w 305823"/>
                <a:gd name="connsiteY0" fmla="*/ 274723 h 274723"/>
                <a:gd name="connsiteX1" fmla="*/ 104638 w 305823"/>
                <a:gd name="connsiteY1" fmla="*/ 218843 h 274723"/>
                <a:gd name="connsiteX2" fmla="*/ 43678 w 305823"/>
                <a:gd name="connsiteY2" fmla="*/ 137563 h 274723"/>
                <a:gd name="connsiteX3" fmla="*/ 3038 w 305823"/>
                <a:gd name="connsiteY3" fmla="*/ 76603 h 274723"/>
                <a:gd name="connsiteX4" fmla="*/ 13198 w 305823"/>
                <a:gd name="connsiteY4" fmla="*/ 41043 h 274723"/>
                <a:gd name="connsiteX5" fmla="*/ 94478 w 305823"/>
                <a:gd name="connsiteY5" fmla="*/ 96923 h 274723"/>
                <a:gd name="connsiteX6" fmla="*/ 119878 w 305823"/>
                <a:gd name="connsiteY6" fmla="*/ 162963 h 274723"/>
                <a:gd name="connsiteX7" fmla="*/ 53838 w 305823"/>
                <a:gd name="connsiteY7" fmla="*/ 91843 h 274723"/>
                <a:gd name="connsiteX8" fmla="*/ 79238 w 305823"/>
                <a:gd name="connsiteY8" fmla="*/ 30883 h 274723"/>
                <a:gd name="connsiteX9" fmla="*/ 140198 w 305823"/>
                <a:gd name="connsiteY9" fmla="*/ 403 h 274723"/>
                <a:gd name="connsiteX10" fmla="*/ 211318 w 305823"/>
                <a:gd name="connsiteY10" fmla="*/ 51203 h 274723"/>
                <a:gd name="connsiteX11" fmla="*/ 231638 w 305823"/>
                <a:gd name="connsiteY11" fmla="*/ 142643 h 274723"/>
                <a:gd name="connsiteX12" fmla="*/ 190998 w 305823"/>
                <a:gd name="connsiteY12" fmla="*/ 142643 h 274723"/>
                <a:gd name="connsiteX13" fmla="*/ 236718 w 305823"/>
                <a:gd name="connsiteY13" fmla="*/ 66443 h 274723"/>
                <a:gd name="connsiteX14" fmla="*/ 292598 w 305823"/>
                <a:gd name="connsiteY14" fmla="*/ 56283 h 274723"/>
                <a:gd name="connsiteX15" fmla="*/ 297678 w 305823"/>
                <a:gd name="connsiteY15" fmla="*/ 157883 h 274723"/>
                <a:gd name="connsiteX16" fmla="*/ 196078 w 305823"/>
                <a:gd name="connsiteY16" fmla="*/ 269643 h 27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5823" h="274723">
                  <a:moveTo>
                    <a:pt x="99558" y="274723"/>
                  </a:moveTo>
                  <a:cubicBezTo>
                    <a:pt x="106754" y="258213"/>
                    <a:pt x="113951" y="241703"/>
                    <a:pt x="104638" y="218843"/>
                  </a:cubicBezTo>
                  <a:cubicBezTo>
                    <a:pt x="95325" y="195983"/>
                    <a:pt x="60611" y="161270"/>
                    <a:pt x="43678" y="137563"/>
                  </a:cubicBezTo>
                  <a:cubicBezTo>
                    <a:pt x="26745" y="113856"/>
                    <a:pt x="8118" y="92690"/>
                    <a:pt x="3038" y="76603"/>
                  </a:cubicBezTo>
                  <a:cubicBezTo>
                    <a:pt x="-2042" y="60516"/>
                    <a:pt x="-2042" y="37656"/>
                    <a:pt x="13198" y="41043"/>
                  </a:cubicBezTo>
                  <a:cubicBezTo>
                    <a:pt x="28438" y="44430"/>
                    <a:pt x="76698" y="76603"/>
                    <a:pt x="94478" y="96923"/>
                  </a:cubicBezTo>
                  <a:cubicBezTo>
                    <a:pt x="112258" y="117243"/>
                    <a:pt x="126651" y="163810"/>
                    <a:pt x="119878" y="162963"/>
                  </a:cubicBezTo>
                  <a:cubicBezTo>
                    <a:pt x="113105" y="162116"/>
                    <a:pt x="60611" y="113856"/>
                    <a:pt x="53838" y="91843"/>
                  </a:cubicBezTo>
                  <a:cubicBezTo>
                    <a:pt x="47065" y="69830"/>
                    <a:pt x="64845" y="46123"/>
                    <a:pt x="79238" y="30883"/>
                  </a:cubicBezTo>
                  <a:cubicBezTo>
                    <a:pt x="93631" y="15643"/>
                    <a:pt x="118185" y="-2984"/>
                    <a:pt x="140198" y="403"/>
                  </a:cubicBezTo>
                  <a:cubicBezTo>
                    <a:pt x="162211" y="3790"/>
                    <a:pt x="196078" y="27496"/>
                    <a:pt x="211318" y="51203"/>
                  </a:cubicBezTo>
                  <a:cubicBezTo>
                    <a:pt x="226558" y="74910"/>
                    <a:pt x="235025" y="127403"/>
                    <a:pt x="231638" y="142643"/>
                  </a:cubicBezTo>
                  <a:cubicBezTo>
                    <a:pt x="228251" y="157883"/>
                    <a:pt x="190151" y="155343"/>
                    <a:pt x="190998" y="142643"/>
                  </a:cubicBezTo>
                  <a:cubicBezTo>
                    <a:pt x="191845" y="129943"/>
                    <a:pt x="219785" y="80836"/>
                    <a:pt x="236718" y="66443"/>
                  </a:cubicBezTo>
                  <a:cubicBezTo>
                    <a:pt x="253651" y="52050"/>
                    <a:pt x="282438" y="41043"/>
                    <a:pt x="292598" y="56283"/>
                  </a:cubicBezTo>
                  <a:cubicBezTo>
                    <a:pt x="302758" y="71523"/>
                    <a:pt x="313765" y="122323"/>
                    <a:pt x="297678" y="157883"/>
                  </a:cubicBezTo>
                  <a:cubicBezTo>
                    <a:pt x="281591" y="193443"/>
                    <a:pt x="220208" y="245513"/>
                    <a:pt x="196078" y="269643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222152" y="3718617"/>
            <a:ext cx="547247" cy="887208"/>
            <a:chOff x="446865" y="1557818"/>
            <a:chExt cx="547247" cy="887208"/>
          </a:xfrm>
        </p:grpSpPr>
        <p:sp>
          <p:nvSpPr>
            <p:cNvPr id="74" name="Полилиния 73"/>
            <p:cNvSpPr/>
            <p:nvPr/>
          </p:nvSpPr>
          <p:spPr bwMode="auto">
            <a:xfrm>
              <a:off x="446865" y="1557818"/>
              <a:ext cx="547247" cy="658608"/>
            </a:xfrm>
            <a:custGeom>
              <a:avLst/>
              <a:gdLst>
                <a:gd name="connsiteX0" fmla="*/ 169361 w 547247"/>
                <a:gd name="connsiteY0" fmla="*/ 658608 h 658608"/>
                <a:gd name="connsiteX1" fmla="*/ 169361 w 547247"/>
                <a:gd name="connsiteY1" fmla="*/ 539339 h 658608"/>
                <a:gd name="connsiteX2" fmla="*/ 396 w 547247"/>
                <a:gd name="connsiteY2" fmla="*/ 290860 h 658608"/>
                <a:gd name="connsiteX3" fmla="*/ 129605 w 547247"/>
                <a:gd name="connsiteY3" fmla="*/ 52321 h 658608"/>
                <a:gd name="connsiteX4" fmla="*/ 348265 w 547247"/>
                <a:gd name="connsiteY4" fmla="*/ 2625 h 658608"/>
                <a:gd name="connsiteX5" fmla="*/ 507292 w 547247"/>
                <a:gd name="connsiteY5" fmla="*/ 102017 h 658608"/>
                <a:gd name="connsiteX6" fmla="*/ 547048 w 547247"/>
                <a:gd name="connsiteY6" fmla="*/ 241165 h 658608"/>
                <a:gd name="connsiteX7" fmla="*/ 497352 w 547247"/>
                <a:gd name="connsiteY7" fmla="*/ 410130 h 658608"/>
                <a:gd name="connsiteX8" fmla="*/ 417839 w 547247"/>
                <a:gd name="connsiteY8" fmla="*/ 608912 h 65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47" h="658608">
                  <a:moveTo>
                    <a:pt x="169361" y="658608"/>
                  </a:moveTo>
                  <a:cubicBezTo>
                    <a:pt x="183441" y="629619"/>
                    <a:pt x="197522" y="600630"/>
                    <a:pt x="169361" y="539339"/>
                  </a:cubicBezTo>
                  <a:cubicBezTo>
                    <a:pt x="141200" y="478048"/>
                    <a:pt x="7022" y="372030"/>
                    <a:pt x="396" y="290860"/>
                  </a:cubicBezTo>
                  <a:cubicBezTo>
                    <a:pt x="-6230" y="209690"/>
                    <a:pt x="71627" y="100360"/>
                    <a:pt x="129605" y="52321"/>
                  </a:cubicBezTo>
                  <a:cubicBezTo>
                    <a:pt x="187583" y="4282"/>
                    <a:pt x="285317" y="-5658"/>
                    <a:pt x="348265" y="2625"/>
                  </a:cubicBezTo>
                  <a:cubicBezTo>
                    <a:pt x="411213" y="10908"/>
                    <a:pt x="474162" y="62260"/>
                    <a:pt x="507292" y="102017"/>
                  </a:cubicBezTo>
                  <a:cubicBezTo>
                    <a:pt x="540422" y="141774"/>
                    <a:pt x="548705" y="189813"/>
                    <a:pt x="547048" y="241165"/>
                  </a:cubicBezTo>
                  <a:cubicBezTo>
                    <a:pt x="545391" y="292517"/>
                    <a:pt x="518887" y="348839"/>
                    <a:pt x="497352" y="410130"/>
                  </a:cubicBezTo>
                  <a:cubicBezTo>
                    <a:pt x="475817" y="471421"/>
                    <a:pt x="446828" y="540166"/>
                    <a:pt x="417839" y="608912"/>
                  </a:cubicBezTo>
                </a:path>
              </a:pathLst>
            </a:custGeom>
            <a:noFill/>
            <a:ln w="76200">
              <a:solidFill>
                <a:srgbClr val="0033CC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 bwMode="auto">
            <a:xfrm rot="21054887">
              <a:off x="596348" y="2203618"/>
              <a:ext cx="318110" cy="241408"/>
            </a:xfrm>
            <a:custGeom>
              <a:avLst/>
              <a:gdLst>
                <a:gd name="connsiteX0" fmla="*/ 0 w 318110"/>
                <a:gd name="connsiteY0" fmla="*/ 2869 h 241408"/>
                <a:gd name="connsiteX1" fmla="*/ 129209 w 318110"/>
                <a:gd name="connsiteY1" fmla="*/ 2869 h 241408"/>
                <a:gd name="connsiteX2" fmla="*/ 318052 w 318110"/>
                <a:gd name="connsiteY2" fmla="*/ 32687 h 241408"/>
                <a:gd name="connsiteX3" fmla="*/ 109330 w 318110"/>
                <a:gd name="connsiteY3" fmla="*/ 112200 h 241408"/>
                <a:gd name="connsiteX4" fmla="*/ 9939 w 318110"/>
                <a:gd name="connsiteY4" fmla="*/ 191713 h 241408"/>
                <a:gd name="connsiteX5" fmla="*/ 248478 w 318110"/>
                <a:gd name="connsiteY5" fmla="*/ 161895 h 241408"/>
                <a:gd name="connsiteX6" fmla="*/ 59635 w 318110"/>
                <a:gd name="connsiteY6" fmla="*/ 241408 h 24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10" h="241408">
                  <a:moveTo>
                    <a:pt x="0" y="2869"/>
                  </a:moveTo>
                  <a:cubicBezTo>
                    <a:pt x="38100" y="384"/>
                    <a:pt x="76200" y="-2101"/>
                    <a:pt x="129209" y="2869"/>
                  </a:cubicBezTo>
                  <a:cubicBezTo>
                    <a:pt x="182218" y="7839"/>
                    <a:pt x="321365" y="14465"/>
                    <a:pt x="318052" y="32687"/>
                  </a:cubicBezTo>
                  <a:cubicBezTo>
                    <a:pt x="314739" y="50909"/>
                    <a:pt x="160682" y="85696"/>
                    <a:pt x="109330" y="112200"/>
                  </a:cubicBezTo>
                  <a:cubicBezTo>
                    <a:pt x="57978" y="138704"/>
                    <a:pt x="-13252" y="183431"/>
                    <a:pt x="9939" y="191713"/>
                  </a:cubicBezTo>
                  <a:cubicBezTo>
                    <a:pt x="33130" y="199996"/>
                    <a:pt x="240195" y="153613"/>
                    <a:pt x="248478" y="161895"/>
                  </a:cubicBezTo>
                  <a:cubicBezTo>
                    <a:pt x="256761" y="170177"/>
                    <a:pt x="158198" y="205792"/>
                    <a:pt x="59635" y="241408"/>
                  </a:cubicBezTo>
                </a:path>
              </a:pathLst>
            </a:custGeom>
            <a:noFill/>
            <a:ln w="69850">
              <a:solidFill>
                <a:srgbClr val="00C3FF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 bwMode="auto">
            <a:xfrm>
              <a:off x="658191" y="1812780"/>
              <a:ext cx="144000" cy="144000"/>
            </a:xfrm>
            <a:custGeom>
              <a:avLst/>
              <a:gdLst>
                <a:gd name="connsiteX0" fmla="*/ 17669 w 127580"/>
                <a:gd name="connsiteY0" fmla="*/ 139175 h 149142"/>
                <a:gd name="connsiteX1" fmla="*/ 7730 w 127580"/>
                <a:gd name="connsiteY1" fmla="*/ 28 h 149142"/>
                <a:gd name="connsiteX2" fmla="*/ 117060 w 127580"/>
                <a:gd name="connsiteY2" fmla="*/ 149114 h 149142"/>
                <a:gd name="connsiteX3" fmla="*/ 117060 w 127580"/>
                <a:gd name="connsiteY3" fmla="*/ 9967 h 14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80" h="149142">
                  <a:moveTo>
                    <a:pt x="17669" y="139175"/>
                  </a:moveTo>
                  <a:cubicBezTo>
                    <a:pt x="4417" y="68773"/>
                    <a:pt x="-8835" y="-1628"/>
                    <a:pt x="7730" y="28"/>
                  </a:cubicBezTo>
                  <a:cubicBezTo>
                    <a:pt x="24295" y="1684"/>
                    <a:pt x="98838" y="147457"/>
                    <a:pt x="117060" y="149114"/>
                  </a:cubicBezTo>
                  <a:cubicBezTo>
                    <a:pt x="135282" y="150771"/>
                    <a:pt x="126171" y="80369"/>
                    <a:pt x="117060" y="9967"/>
                  </a:cubicBezTo>
                </a:path>
              </a:pathLst>
            </a:custGeom>
            <a:noFill/>
            <a:ln w="57150">
              <a:solidFill>
                <a:srgbClr val="00C3FF"/>
              </a:solidFill>
            </a:ln>
          </p:spPr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784920" y="5169054"/>
            <a:ext cx="6211796" cy="705894"/>
          </a:xfrm>
          <a:prstGeom prst="roundRect">
            <a:avLst/>
          </a:prstGeom>
          <a:gradFill>
            <a:gsLst>
              <a:gs pos="0">
                <a:schemeClr val="accent2">
                  <a:alpha val="7000"/>
                </a:schemeClr>
              </a:gs>
              <a:gs pos="100000">
                <a:srgbClr val="B7EEFF">
                  <a:alpha val="9000"/>
                </a:srgbClr>
              </a:gs>
            </a:gsLst>
            <a:lin ang="16200000" scaled="1"/>
          </a:gradFill>
          <a:ln w="12700">
            <a:noFill/>
          </a:ln>
          <a:effectLst>
            <a:outerShdw blurRad="114300" dist="63500" dir="2880000" sx="98000" sy="98000" algn="tl" rotWithShape="0">
              <a:srgbClr val="0486FC">
                <a:alpha val="57000"/>
              </a:srgbClr>
            </a:outerShdw>
          </a:effectLst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600"/>
            </a:lvl1pPr>
            <a:lvl2pPr marL="0" lvl="1" algn="ctr">
              <a:defRPr sz="1000"/>
            </a:lvl2pPr>
          </a:lstStyle>
          <a:p>
            <a:pPr>
              <a:spcBef>
                <a:spcPts val="600"/>
              </a:spcBef>
            </a:pPr>
            <a:r>
              <a:rPr lang="ru-RU" b="1" dirty="0" smtClean="0"/>
              <a:t>РАЗМЕЩЕНИЕ РЕКОМЕНДАЦИЙ – </a:t>
            </a:r>
            <a:r>
              <a:rPr lang="ru-RU" b="1" dirty="0" smtClean="0"/>
              <a:t>НОЯБРЬ</a:t>
            </a:r>
            <a:r>
              <a:rPr lang="ru-RU" b="1" dirty="0" smtClean="0"/>
              <a:t> </a:t>
            </a:r>
            <a:r>
              <a:rPr lang="ru-RU" b="1" dirty="0" smtClean="0"/>
              <a:t>2025 ГОДА</a:t>
            </a:r>
          </a:p>
        </p:txBody>
      </p:sp>
    </p:spTree>
    <p:extLst>
      <p:ext uri="{BB962C8B-B14F-4D97-AF65-F5344CB8AC3E}">
        <p14:creationId xmlns:p14="http://schemas.microsoft.com/office/powerpoint/2010/main" val="35077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491" y="3055026"/>
            <a:ext cx="10267605" cy="96423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3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868763" y="1907444"/>
            <a:ext cx="4690424" cy="1475133"/>
          </a:xfrm>
          <a:prstGeom prst="roundRect">
            <a:avLst>
              <a:gd name="adj" fmla="val 7065"/>
            </a:avLst>
          </a:prstGeom>
          <a:solidFill>
            <a:schemeClr val="bg1">
              <a:alpha val="56000"/>
            </a:schemeClr>
          </a:solidFill>
          <a:ln w="6350">
            <a:solidFill>
              <a:srgbClr val="EEF2F0"/>
            </a:solidFill>
          </a:ln>
          <a:effectLst>
            <a:outerShdw blurRad="139700" dist="88900" dir="3000000" algn="tl" rotWithShape="0">
              <a:schemeClr val="accent1">
                <a:lumMod val="40000"/>
                <a:lumOff val="60000"/>
                <a:alpha val="15000"/>
              </a:scheme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66862" y="2156358"/>
            <a:ext cx="1003802" cy="977304"/>
            <a:chOff x="430632" y="2415772"/>
            <a:chExt cx="1071479" cy="1043195"/>
          </a:xfrm>
        </p:grpSpPr>
        <p:sp>
          <p:nvSpPr>
            <p:cNvPr id="30" name="Freeform 6"/>
            <p:cNvSpPr>
              <a:spLocks noChangeAspect="1"/>
            </p:cNvSpPr>
            <p:nvPr/>
          </p:nvSpPr>
          <p:spPr bwMode="auto">
            <a:xfrm rot="4440000">
              <a:off x="463669" y="2415773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6"/>
            <p:cNvSpPr>
              <a:spLocks noChangeAspect="1"/>
            </p:cNvSpPr>
            <p:nvPr/>
          </p:nvSpPr>
          <p:spPr bwMode="auto">
            <a:xfrm rot="402533">
              <a:off x="430632" y="2415772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3000"/>
                  </a:schemeClr>
                </a:gs>
                <a:gs pos="100000">
                  <a:srgbClr val="B7EEFF">
                    <a:alpha val="45000"/>
                  </a:srgbClr>
                </a:gs>
              </a:gsLst>
              <a:lin ang="16200000" scaled="1"/>
            </a:gradFill>
            <a:ln w="12700">
              <a:solidFill>
                <a:schemeClr val="accent2">
                  <a:lumMod val="60000"/>
                  <a:lumOff val="40000"/>
                  <a:alpha val="98000"/>
                </a:schemeClr>
              </a:solidFill>
            </a:ln>
            <a:effectLst>
              <a:outerShdw blurRad="114300" dist="63500" dir="2880000" sx="98000" sy="98000" algn="tl" rotWithShape="0">
                <a:srgbClr val="0486FC">
                  <a:alpha val="57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500967" y="2321845"/>
            <a:ext cx="274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9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Подрядчики – новый </a:t>
            </a:r>
            <a:r>
              <a:rPr lang="ru-RU" kern="9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бич </a:t>
            </a:r>
            <a:r>
              <a:rPr lang="ru-RU" kern="900" dirty="0" err="1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кибербезопасности</a:t>
            </a:r>
            <a:endParaRPr lang="ru-RU" kern="9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6512" y="2383400"/>
            <a:ext cx="172472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| </a:t>
            </a:r>
            <a:r>
              <a:rPr lang="ru-RU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3</a:t>
            </a:r>
            <a:endParaRPr lang="ru-RU" sz="2800" kern="900" dirty="0">
              <a:solidFill>
                <a:srgbClr val="00C3FF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868763" y="3475423"/>
            <a:ext cx="4690424" cy="1475133"/>
          </a:xfrm>
          <a:prstGeom prst="roundRect">
            <a:avLst>
              <a:gd name="adj" fmla="val 7065"/>
            </a:avLst>
          </a:prstGeom>
          <a:solidFill>
            <a:schemeClr val="bg1">
              <a:alpha val="56000"/>
            </a:schemeClr>
          </a:solidFill>
          <a:ln w="6350">
            <a:solidFill>
              <a:srgbClr val="EEF2F0"/>
            </a:solidFill>
          </a:ln>
          <a:effectLst>
            <a:outerShdw blurRad="139700" dist="88900" dir="3000000" algn="tl" rotWithShape="0">
              <a:schemeClr val="accent1">
                <a:lumMod val="40000"/>
                <a:lumOff val="60000"/>
                <a:alpha val="15000"/>
              </a:scheme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66862" y="3724337"/>
            <a:ext cx="1003802" cy="977304"/>
            <a:chOff x="430632" y="2415772"/>
            <a:chExt cx="1071479" cy="1043195"/>
          </a:xfrm>
        </p:grpSpPr>
        <p:sp>
          <p:nvSpPr>
            <p:cNvPr id="28" name="Freeform 6"/>
            <p:cNvSpPr>
              <a:spLocks noChangeAspect="1"/>
            </p:cNvSpPr>
            <p:nvPr/>
          </p:nvSpPr>
          <p:spPr bwMode="auto">
            <a:xfrm rot="4440000">
              <a:off x="463669" y="2415773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6"/>
            <p:cNvSpPr>
              <a:spLocks noChangeAspect="1"/>
            </p:cNvSpPr>
            <p:nvPr/>
          </p:nvSpPr>
          <p:spPr bwMode="auto">
            <a:xfrm rot="402533">
              <a:off x="430632" y="2415772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3000"/>
                  </a:schemeClr>
                </a:gs>
                <a:gs pos="100000">
                  <a:srgbClr val="B7EEFF">
                    <a:alpha val="45000"/>
                  </a:srgbClr>
                </a:gs>
              </a:gsLst>
              <a:lin ang="16200000" scaled="1"/>
            </a:gradFill>
            <a:ln w="12700">
              <a:solidFill>
                <a:schemeClr val="accent2">
                  <a:lumMod val="60000"/>
                  <a:lumOff val="40000"/>
                  <a:alpha val="98000"/>
                </a:schemeClr>
              </a:solidFill>
            </a:ln>
            <a:effectLst>
              <a:outerShdw blurRad="114300" dist="63500" dir="2880000" sx="98000" sy="98000" algn="tl" rotWithShape="0">
                <a:srgbClr val="0486FC">
                  <a:alpha val="57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482321" y="3889856"/>
            <a:ext cx="2565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9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Как могут помочь рекомендации</a:t>
            </a:r>
            <a:endParaRPr lang="ru-RU" kern="9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96512" y="3951411"/>
            <a:ext cx="172472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| </a:t>
            </a:r>
            <a:r>
              <a:rPr lang="ru-RU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4-5</a:t>
            </a:r>
            <a:endParaRPr lang="ru-RU" sz="2800" kern="900" dirty="0">
              <a:solidFill>
                <a:srgbClr val="00C3FF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624490" y="1907444"/>
            <a:ext cx="4635845" cy="1475133"/>
          </a:xfrm>
          <a:prstGeom prst="roundRect">
            <a:avLst>
              <a:gd name="adj" fmla="val 7065"/>
            </a:avLst>
          </a:prstGeom>
          <a:solidFill>
            <a:schemeClr val="bg1">
              <a:alpha val="56000"/>
            </a:schemeClr>
          </a:solidFill>
          <a:ln w="6350">
            <a:solidFill>
              <a:srgbClr val="EEF2F0"/>
            </a:solidFill>
          </a:ln>
          <a:effectLst>
            <a:outerShdw blurRad="139700" dist="88900" dir="3000000" algn="tl" rotWithShape="0">
              <a:schemeClr val="accent1">
                <a:lumMod val="40000"/>
                <a:lumOff val="60000"/>
                <a:alpha val="15000"/>
              </a:scheme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6122589" y="2156358"/>
            <a:ext cx="1003802" cy="977304"/>
            <a:chOff x="430632" y="2415772"/>
            <a:chExt cx="1071479" cy="1043195"/>
          </a:xfrm>
        </p:grpSpPr>
        <p:sp>
          <p:nvSpPr>
            <p:cNvPr id="26" name="Freeform 6"/>
            <p:cNvSpPr>
              <a:spLocks noChangeAspect="1"/>
            </p:cNvSpPr>
            <p:nvPr/>
          </p:nvSpPr>
          <p:spPr bwMode="auto">
            <a:xfrm rot="4440000">
              <a:off x="463669" y="2415773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6"/>
            <p:cNvSpPr>
              <a:spLocks noChangeAspect="1"/>
            </p:cNvSpPr>
            <p:nvPr/>
          </p:nvSpPr>
          <p:spPr bwMode="auto">
            <a:xfrm rot="402533">
              <a:off x="430632" y="2415772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3000"/>
                  </a:schemeClr>
                </a:gs>
                <a:gs pos="100000">
                  <a:srgbClr val="B7EEFF">
                    <a:alpha val="45000"/>
                  </a:srgbClr>
                </a:gs>
              </a:gsLst>
              <a:lin ang="16200000" scaled="1"/>
            </a:gradFill>
            <a:ln w="12700">
              <a:solidFill>
                <a:schemeClr val="accent2">
                  <a:lumMod val="60000"/>
                  <a:lumOff val="40000"/>
                  <a:alpha val="98000"/>
                </a:schemeClr>
              </a:solidFill>
            </a:ln>
            <a:effectLst>
              <a:outerShdw blurRad="114300" dist="63500" dir="2880000" sx="98000" sy="98000" algn="tl" rotWithShape="0">
                <a:srgbClr val="0486FC">
                  <a:alpha val="57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7256694" y="2321845"/>
            <a:ext cx="2370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9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Что из себя представляют рекомендации</a:t>
            </a:r>
            <a:endParaRPr lang="ru-RU" kern="9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32171" y="2383400"/>
            <a:ext cx="172472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| </a:t>
            </a:r>
            <a:r>
              <a:rPr lang="ru-RU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6-9</a:t>
            </a:r>
            <a:endParaRPr lang="ru-RU" sz="2800" kern="900" dirty="0">
              <a:solidFill>
                <a:srgbClr val="00C3FF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624490" y="3475423"/>
            <a:ext cx="4635845" cy="1475133"/>
          </a:xfrm>
          <a:prstGeom prst="roundRect">
            <a:avLst>
              <a:gd name="adj" fmla="val 7065"/>
            </a:avLst>
          </a:prstGeom>
          <a:solidFill>
            <a:schemeClr val="bg1">
              <a:alpha val="56000"/>
            </a:schemeClr>
          </a:solidFill>
          <a:ln w="6350">
            <a:solidFill>
              <a:srgbClr val="EEF2F0"/>
            </a:solidFill>
          </a:ln>
          <a:effectLst>
            <a:outerShdw blurRad="139700" dist="88900" dir="3000000" algn="tl" rotWithShape="0">
              <a:schemeClr val="accent1">
                <a:lumMod val="40000"/>
                <a:lumOff val="60000"/>
                <a:alpha val="15000"/>
              </a:scheme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122589" y="3724337"/>
            <a:ext cx="1003802" cy="977304"/>
            <a:chOff x="430632" y="2415772"/>
            <a:chExt cx="1071479" cy="1043195"/>
          </a:xfrm>
        </p:grpSpPr>
        <p:sp>
          <p:nvSpPr>
            <p:cNvPr id="24" name="Freeform 6"/>
            <p:cNvSpPr>
              <a:spLocks noChangeAspect="1"/>
            </p:cNvSpPr>
            <p:nvPr/>
          </p:nvSpPr>
          <p:spPr bwMode="auto">
            <a:xfrm rot="4440000">
              <a:off x="463669" y="2415773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6"/>
            <p:cNvSpPr>
              <a:spLocks noChangeAspect="1"/>
            </p:cNvSpPr>
            <p:nvPr/>
          </p:nvSpPr>
          <p:spPr bwMode="auto">
            <a:xfrm rot="402533">
              <a:off x="430632" y="2415772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3000"/>
                  </a:schemeClr>
                </a:gs>
                <a:gs pos="100000">
                  <a:srgbClr val="B7EEFF">
                    <a:alpha val="45000"/>
                  </a:srgbClr>
                </a:gs>
              </a:gsLst>
              <a:lin ang="16200000" scaled="1"/>
            </a:gradFill>
            <a:ln w="12700">
              <a:solidFill>
                <a:schemeClr val="accent2">
                  <a:lumMod val="60000"/>
                  <a:lumOff val="40000"/>
                  <a:alpha val="98000"/>
                </a:schemeClr>
              </a:solidFill>
            </a:ln>
            <a:effectLst>
              <a:outerShdw blurRad="114300" dist="63500" dir="2880000" sx="98000" sy="98000" algn="tl" rotWithShape="0">
                <a:srgbClr val="0486FC">
                  <a:alpha val="57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256694" y="3889856"/>
            <a:ext cx="2182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Какие сложности ожидают</a:t>
            </a:r>
            <a:r>
              <a:rPr lang="ru-RU" kern="9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endParaRPr lang="ru-RU" kern="9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32171" y="3951411"/>
            <a:ext cx="172472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| </a:t>
            </a:r>
            <a:r>
              <a:rPr lang="ru-RU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10</a:t>
            </a:r>
            <a:endParaRPr lang="ru-RU" sz="2800" kern="900" dirty="0">
              <a:solidFill>
                <a:srgbClr val="00C3FF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88" y="341617"/>
            <a:ext cx="2540189" cy="19489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497256" y="5227524"/>
            <a:ext cx="3647504" cy="1654162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642299" y="2425794"/>
            <a:ext cx="479425" cy="479425"/>
            <a:chOff x="7807326" y="3371851"/>
            <a:chExt cx="479425" cy="479425"/>
          </a:xfrm>
        </p:grpSpPr>
        <p:sp>
          <p:nvSpPr>
            <p:cNvPr id="45" name="Freeform 94"/>
            <p:cNvSpPr>
              <a:spLocks/>
            </p:cNvSpPr>
            <p:nvPr/>
          </p:nvSpPr>
          <p:spPr bwMode="auto">
            <a:xfrm>
              <a:off x="7807326" y="3371851"/>
              <a:ext cx="479425" cy="479425"/>
            </a:xfrm>
            <a:custGeom>
              <a:avLst/>
              <a:gdLst>
                <a:gd name="T0" fmla="*/ 302 w 302"/>
                <a:gd name="T1" fmla="*/ 302 h 302"/>
                <a:gd name="T2" fmla="*/ 0 w 302"/>
                <a:gd name="T3" fmla="*/ 302 h 302"/>
                <a:gd name="T4" fmla="*/ 0 w 302"/>
                <a:gd name="T5" fmla="*/ 0 h 302"/>
                <a:gd name="T6" fmla="*/ 110 w 302"/>
                <a:gd name="T7" fmla="*/ 0 h 302"/>
                <a:gd name="T8" fmla="*/ 151 w 302"/>
                <a:gd name="T9" fmla="*/ 55 h 302"/>
                <a:gd name="T10" fmla="*/ 302 w 302"/>
                <a:gd name="T11" fmla="*/ 55 h 302"/>
                <a:gd name="T12" fmla="*/ 302 w 302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02">
                  <a:moveTo>
                    <a:pt x="302" y="302"/>
                  </a:moveTo>
                  <a:lnTo>
                    <a:pt x="0" y="302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51" y="55"/>
                  </a:lnTo>
                  <a:lnTo>
                    <a:pt x="302" y="55"/>
                  </a:lnTo>
                  <a:lnTo>
                    <a:pt x="302" y="302"/>
                  </a:lnTo>
                  <a:close/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95"/>
            <p:cNvSpPr>
              <a:spLocks/>
            </p:cNvSpPr>
            <p:nvPr/>
          </p:nvSpPr>
          <p:spPr bwMode="auto">
            <a:xfrm>
              <a:off x="8004176" y="3546476"/>
              <a:ext cx="85725" cy="130175"/>
            </a:xfrm>
            <a:custGeom>
              <a:avLst/>
              <a:gdLst>
                <a:gd name="T0" fmla="*/ 16 w 32"/>
                <a:gd name="T1" fmla="*/ 48 h 48"/>
                <a:gd name="T2" fmla="*/ 16 w 32"/>
                <a:gd name="T3" fmla="*/ 48 h 48"/>
                <a:gd name="T4" fmla="*/ 0 w 32"/>
                <a:gd name="T5" fmla="*/ 32 h 48"/>
                <a:gd name="T6" fmla="*/ 0 w 32"/>
                <a:gd name="T7" fmla="*/ 16 h 48"/>
                <a:gd name="T8" fmla="*/ 16 w 32"/>
                <a:gd name="T9" fmla="*/ 0 h 48"/>
                <a:gd name="T10" fmla="*/ 16 w 32"/>
                <a:gd name="T11" fmla="*/ 0 h 48"/>
                <a:gd name="T12" fmla="*/ 32 w 32"/>
                <a:gd name="T13" fmla="*/ 16 h 48"/>
                <a:gd name="T14" fmla="*/ 32 w 32"/>
                <a:gd name="T15" fmla="*/ 32 h 48"/>
                <a:gd name="T16" fmla="*/ 16 w 32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8"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41"/>
                    <a:pt x="25" y="48"/>
                    <a:pt x="16" y="48"/>
                  </a:cubicBezTo>
                  <a:close/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7937501" y="3698876"/>
              <a:ext cx="219075" cy="65088"/>
            </a:xfrm>
            <a:custGeom>
              <a:avLst/>
              <a:gdLst>
                <a:gd name="T0" fmla="*/ 80 w 80"/>
                <a:gd name="T1" fmla="*/ 24 h 24"/>
                <a:gd name="T2" fmla="*/ 0 w 80"/>
                <a:gd name="T3" fmla="*/ 24 h 24"/>
                <a:gd name="T4" fmla="*/ 0 w 80"/>
                <a:gd name="T5" fmla="*/ 24 h 24"/>
                <a:gd name="T6" fmla="*/ 24 w 80"/>
                <a:gd name="T7" fmla="*/ 0 h 24"/>
                <a:gd name="T8" fmla="*/ 56 w 80"/>
                <a:gd name="T9" fmla="*/ 0 h 24"/>
                <a:gd name="T10" fmla="*/ 80 w 8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4">
                  <a:moveTo>
                    <a:pt x="8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9" y="0"/>
                    <a:pt x="80" y="11"/>
                    <a:pt x="80" y="24"/>
                  </a:cubicBezTo>
                  <a:close/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Freeform 94"/>
          <p:cNvSpPr>
            <a:spLocks/>
          </p:cNvSpPr>
          <p:nvPr/>
        </p:nvSpPr>
        <p:spPr bwMode="auto">
          <a:xfrm>
            <a:off x="6384777" y="3950604"/>
            <a:ext cx="479425" cy="479425"/>
          </a:xfrm>
          <a:custGeom>
            <a:avLst/>
            <a:gdLst>
              <a:gd name="T0" fmla="*/ 302 w 302"/>
              <a:gd name="T1" fmla="*/ 302 h 302"/>
              <a:gd name="T2" fmla="*/ 0 w 302"/>
              <a:gd name="T3" fmla="*/ 302 h 302"/>
              <a:gd name="T4" fmla="*/ 0 w 302"/>
              <a:gd name="T5" fmla="*/ 0 h 302"/>
              <a:gd name="T6" fmla="*/ 110 w 302"/>
              <a:gd name="T7" fmla="*/ 0 h 302"/>
              <a:gd name="T8" fmla="*/ 151 w 302"/>
              <a:gd name="T9" fmla="*/ 55 h 302"/>
              <a:gd name="T10" fmla="*/ 302 w 302"/>
              <a:gd name="T11" fmla="*/ 55 h 302"/>
              <a:gd name="T12" fmla="*/ 302 w 302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302">
                <a:moveTo>
                  <a:pt x="302" y="302"/>
                </a:moveTo>
                <a:lnTo>
                  <a:pt x="0" y="302"/>
                </a:lnTo>
                <a:lnTo>
                  <a:pt x="0" y="0"/>
                </a:lnTo>
                <a:lnTo>
                  <a:pt x="110" y="0"/>
                </a:lnTo>
                <a:lnTo>
                  <a:pt x="151" y="55"/>
                </a:lnTo>
                <a:lnTo>
                  <a:pt x="302" y="55"/>
                </a:lnTo>
                <a:lnTo>
                  <a:pt x="302" y="302"/>
                </a:lnTo>
                <a:close/>
              </a:path>
            </a:pathLst>
          </a:custGeom>
          <a:noFill/>
          <a:ln w="22225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Freeform 149"/>
          <p:cNvSpPr>
            <a:spLocks/>
          </p:cNvSpPr>
          <p:nvPr/>
        </p:nvSpPr>
        <p:spPr bwMode="auto">
          <a:xfrm>
            <a:off x="6498044" y="4123642"/>
            <a:ext cx="217488" cy="219075"/>
          </a:xfrm>
          <a:custGeom>
            <a:avLst/>
            <a:gdLst>
              <a:gd name="T0" fmla="*/ 68 w 137"/>
              <a:gd name="T1" fmla="*/ 0 h 138"/>
              <a:gd name="T2" fmla="*/ 89 w 137"/>
              <a:gd name="T3" fmla="*/ 48 h 138"/>
              <a:gd name="T4" fmla="*/ 137 w 137"/>
              <a:gd name="T5" fmla="*/ 48 h 138"/>
              <a:gd name="T6" fmla="*/ 103 w 137"/>
              <a:gd name="T7" fmla="*/ 83 h 138"/>
              <a:gd name="T8" fmla="*/ 117 w 137"/>
              <a:gd name="T9" fmla="*/ 138 h 138"/>
              <a:gd name="T10" fmla="*/ 68 w 137"/>
              <a:gd name="T11" fmla="*/ 110 h 138"/>
              <a:gd name="T12" fmla="*/ 20 w 137"/>
              <a:gd name="T13" fmla="*/ 138 h 138"/>
              <a:gd name="T14" fmla="*/ 34 w 137"/>
              <a:gd name="T15" fmla="*/ 83 h 138"/>
              <a:gd name="T16" fmla="*/ 0 w 137"/>
              <a:gd name="T17" fmla="*/ 48 h 138"/>
              <a:gd name="T18" fmla="*/ 48 w 137"/>
              <a:gd name="T19" fmla="*/ 48 h 138"/>
              <a:gd name="T20" fmla="*/ 68 w 137"/>
              <a:gd name="T2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7" h="138">
                <a:moveTo>
                  <a:pt x="68" y="0"/>
                </a:moveTo>
                <a:lnTo>
                  <a:pt x="89" y="48"/>
                </a:lnTo>
                <a:lnTo>
                  <a:pt x="137" y="48"/>
                </a:lnTo>
                <a:lnTo>
                  <a:pt x="103" y="83"/>
                </a:lnTo>
                <a:lnTo>
                  <a:pt x="117" y="138"/>
                </a:lnTo>
                <a:lnTo>
                  <a:pt x="68" y="110"/>
                </a:lnTo>
                <a:lnTo>
                  <a:pt x="20" y="138"/>
                </a:lnTo>
                <a:lnTo>
                  <a:pt x="34" y="83"/>
                </a:lnTo>
                <a:lnTo>
                  <a:pt x="0" y="48"/>
                </a:lnTo>
                <a:lnTo>
                  <a:pt x="48" y="48"/>
                </a:lnTo>
                <a:lnTo>
                  <a:pt x="68" y="0"/>
                </a:lnTo>
                <a:close/>
              </a:path>
            </a:pathLst>
          </a:custGeom>
          <a:noFill/>
          <a:ln w="22225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634288" y="3969105"/>
            <a:ext cx="479425" cy="528148"/>
            <a:chOff x="7862888" y="4433888"/>
            <a:chExt cx="390525" cy="430213"/>
          </a:xfrm>
        </p:grpSpPr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7862888" y="4452938"/>
              <a:ext cx="390525" cy="411163"/>
            </a:xfrm>
            <a:custGeom>
              <a:avLst/>
              <a:gdLst>
                <a:gd name="T0" fmla="*/ 172 w 246"/>
                <a:gd name="T1" fmla="*/ 0 h 259"/>
                <a:gd name="T2" fmla="*/ 246 w 246"/>
                <a:gd name="T3" fmla="*/ 0 h 259"/>
                <a:gd name="T4" fmla="*/ 246 w 246"/>
                <a:gd name="T5" fmla="*/ 259 h 259"/>
                <a:gd name="T6" fmla="*/ 0 w 246"/>
                <a:gd name="T7" fmla="*/ 259 h 259"/>
                <a:gd name="T8" fmla="*/ 0 w 246"/>
                <a:gd name="T9" fmla="*/ 0 h 259"/>
                <a:gd name="T10" fmla="*/ 74 w 246"/>
                <a:gd name="T1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59">
                  <a:moveTo>
                    <a:pt x="172" y="0"/>
                  </a:moveTo>
                  <a:lnTo>
                    <a:pt x="246" y="0"/>
                  </a:lnTo>
                  <a:lnTo>
                    <a:pt x="246" y="259"/>
                  </a:lnTo>
                  <a:lnTo>
                    <a:pt x="0" y="259"/>
                  </a:ln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7921625" y="4511675"/>
              <a:ext cx="273050" cy="293688"/>
            </a:xfrm>
            <a:custGeom>
              <a:avLst/>
              <a:gdLst>
                <a:gd name="T0" fmla="*/ 135 w 172"/>
                <a:gd name="T1" fmla="*/ 0 h 185"/>
                <a:gd name="T2" fmla="*/ 172 w 172"/>
                <a:gd name="T3" fmla="*/ 0 h 185"/>
                <a:gd name="T4" fmla="*/ 172 w 172"/>
                <a:gd name="T5" fmla="*/ 185 h 185"/>
                <a:gd name="T6" fmla="*/ 0 w 172"/>
                <a:gd name="T7" fmla="*/ 185 h 185"/>
                <a:gd name="T8" fmla="*/ 0 w 172"/>
                <a:gd name="T9" fmla="*/ 0 h 185"/>
                <a:gd name="T10" fmla="*/ 37 w 172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85">
                  <a:moveTo>
                    <a:pt x="135" y="0"/>
                  </a:moveTo>
                  <a:lnTo>
                    <a:pt x="172" y="0"/>
                  </a:lnTo>
                  <a:lnTo>
                    <a:pt x="172" y="185"/>
                  </a:lnTo>
                  <a:lnTo>
                    <a:pt x="0" y="185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7980363" y="4433888"/>
              <a:ext cx="155575" cy="117475"/>
            </a:xfrm>
            <a:custGeom>
              <a:avLst/>
              <a:gdLst>
                <a:gd name="T0" fmla="*/ 0 w 64"/>
                <a:gd name="T1" fmla="*/ 0 h 48"/>
                <a:gd name="T2" fmla="*/ 0 w 64"/>
                <a:gd name="T3" fmla="*/ 48 h 48"/>
                <a:gd name="T4" fmla="*/ 16 w 64"/>
                <a:gd name="T5" fmla="*/ 48 h 48"/>
                <a:gd name="T6" fmla="*/ 32 w 64"/>
                <a:gd name="T7" fmla="*/ 32 h 48"/>
                <a:gd name="T8" fmla="*/ 48 w 64"/>
                <a:gd name="T9" fmla="*/ 48 h 48"/>
                <a:gd name="T10" fmla="*/ 64 w 64"/>
                <a:gd name="T11" fmla="*/ 48 h 48"/>
                <a:gd name="T12" fmla="*/ 64 w 64"/>
                <a:gd name="T13" fmla="*/ 0 h 48"/>
                <a:gd name="T14" fmla="*/ 0 w 64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8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39"/>
                    <a:pt x="23" y="32"/>
                    <a:pt x="32" y="32"/>
                  </a:cubicBezTo>
                  <a:cubicBezTo>
                    <a:pt x="41" y="32"/>
                    <a:pt x="48" y="39"/>
                    <a:pt x="48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>
              <a:off x="7999413" y="4648200"/>
              <a:ext cx="11747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>
              <a:off x="7999413" y="4725988"/>
              <a:ext cx="11747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435577" y="2460718"/>
            <a:ext cx="428625" cy="409575"/>
            <a:chOff x="5740400" y="3400425"/>
            <a:chExt cx="428625" cy="409575"/>
          </a:xfrm>
        </p:grpSpPr>
        <p:sp>
          <p:nvSpPr>
            <p:cNvPr id="57" name="Freeform 219"/>
            <p:cNvSpPr>
              <a:spLocks/>
            </p:cNvSpPr>
            <p:nvPr/>
          </p:nvSpPr>
          <p:spPr bwMode="auto">
            <a:xfrm>
              <a:off x="5740400" y="3457575"/>
              <a:ext cx="428625" cy="352425"/>
            </a:xfrm>
            <a:custGeom>
              <a:avLst/>
              <a:gdLst>
                <a:gd name="T0" fmla="*/ 233 w 270"/>
                <a:gd name="T1" fmla="*/ 0 h 222"/>
                <a:gd name="T2" fmla="*/ 270 w 270"/>
                <a:gd name="T3" fmla="*/ 0 h 222"/>
                <a:gd name="T4" fmla="*/ 270 w 270"/>
                <a:gd name="T5" fmla="*/ 222 h 222"/>
                <a:gd name="T6" fmla="*/ 0 w 270"/>
                <a:gd name="T7" fmla="*/ 222 h 222"/>
                <a:gd name="T8" fmla="*/ 0 w 270"/>
                <a:gd name="T9" fmla="*/ 0 h 222"/>
                <a:gd name="T10" fmla="*/ 37 w 270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222">
                  <a:moveTo>
                    <a:pt x="233" y="0"/>
                  </a:moveTo>
                  <a:lnTo>
                    <a:pt x="270" y="0"/>
                  </a:lnTo>
                  <a:lnTo>
                    <a:pt x="270" y="222"/>
                  </a:lnTo>
                  <a:lnTo>
                    <a:pt x="0" y="222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220"/>
            <p:cNvSpPr>
              <a:spLocks noChangeShapeType="1"/>
            </p:cNvSpPr>
            <p:nvPr/>
          </p:nvSpPr>
          <p:spPr bwMode="auto">
            <a:xfrm>
              <a:off x="5954713" y="3457575"/>
              <a:ext cx="0" cy="293688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221"/>
            <p:cNvSpPr>
              <a:spLocks/>
            </p:cNvSpPr>
            <p:nvPr/>
          </p:nvSpPr>
          <p:spPr bwMode="auto">
            <a:xfrm>
              <a:off x="5799138" y="3400425"/>
              <a:ext cx="311150" cy="350838"/>
            </a:xfrm>
            <a:custGeom>
              <a:avLst/>
              <a:gdLst>
                <a:gd name="T0" fmla="*/ 0 w 196"/>
                <a:gd name="T1" fmla="*/ 0 h 221"/>
                <a:gd name="T2" fmla="*/ 98 w 196"/>
                <a:gd name="T3" fmla="*/ 36 h 221"/>
                <a:gd name="T4" fmla="*/ 196 w 196"/>
                <a:gd name="T5" fmla="*/ 0 h 221"/>
                <a:gd name="T6" fmla="*/ 196 w 196"/>
                <a:gd name="T7" fmla="*/ 184 h 221"/>
                <a:gd name="T8" fmla="*/ 98 w 196"/>
                <a:gd name="T9" fmla="*/ 221 h 221"/>
                <a:gd name="T10" fmla="*/ 0 w 196"/>
                <a:gd name="T11" fmla="*/ 184 h 221"/>
                <a:gd name="T12" fmla="*/ 0 w 196"/>
                <a:gd name="T1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1">
                  <a:moveTo>
                    <a:pt x="0" y="0"/>
                  </a:moveTo>
                  <a:lnTo>
                    <a:pt x="98" y="36"/>
                  </a:lnTo>
                  <a:lnTo>
                    <a:pt x="196" y="0"/>
                  </a:lnTo>
                  <a:lnTo>
                    <a:pt x="196" y="184"/>
                  </a:lnTo>
                  <a:lnTo>
                    <a:pt x="98" y="221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633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63" y="306075"/>
            <a:ext cx="10687410" cy="964233"/>
          </a:xfrm>
        </p:spPr>
        <p:txBody>
          <a:bodyPr/>
          <a:lstStyle/>
          <a:p>
            <a:r>
              <a:rPr lang="ru-RU" dirty="0"/>
              <a:t>Подрядчики – новый бич </a:t>
            </a:r>
            <a:r>
              <a:rPr lang="ru-RU" dirty="0" err="1" smtClean="0"/>
              <a:t>кибербезопасности</a:t>
            </a:r>
            <a:endParaRPr lang="ru-RU" dirty="0"/>
          </a:p>
        </p:txBody>
      </p:sp>
      <p:sp>
        <p:nvSpPr>
          <p:cNvPr id="290" name="Прямоугольник 289"/>
          <p:cNvSpPr/>
          <p:nvPr/>
        </p:nvSpPr>
        <p:spPr>
          <a:xfrm>
            <a:off x="221855" y="1348309"/>
            <a:ext cx="3922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/>
              <a:t>За последние 5 лет в арсенале злоумышленников плотно закрепились атаки на </a:t>
            </a:r>
            <a:r>
              <a:rPr lang="ru-RU" sz="1600" b="1" dirty="0">
                <a:solidFill>
                  <a:srgbClr val="00C3FF"/>
                </a:solidFill>
              </a:rPr>
              <a:t>цепочки поставок (</a:t>
            </a:r>
            <a:r>
              <a:rPr lang="en-US" sz="1600" b="1" dirty="0">
                <a:solidFill>
                  <a:srgbClr val="00C3FF"/>
                </a:solidFill>
              </a:rPr>
              <a:t>supply chain</a:t>
            </a:r>
            <a:r>
              <a:rPr lang="ru-RU" sz="1600" b="1" dirty="0">
                <a:solidFill>
                  <a:srgbClr val="00C3FF"/>
                </a:solidFill>
              </a:rPr>
              <a:t>)</a:t>
            </a:r>
            <a:r>
              <a:rPr lang="en-US" sz="1600" dirty="0"/>
              <a:t> </a:t>
            </a:r>
            <a:r>
              <a:rPr lang="ru-RU" sz="1600" dirty="0"/>
              <a:t>и </a:t>
            </a:r>
            <a:r>
              <a:rPr lang="ru-RU" sz="1600" b="1" dirty="0">
                <a:solidFill>
                  <a:srgbClr val="00C3FF"/>
                </a:solidFill>
              </a:rPr>
              <a:t>доверительные отношения (</a:t>
            </a:r>
            <a:r>
              <a:rPr lang="en-US" sz="1600" b="1" dirty="0">
                <a:solidFill>
                  <a:srgbClr val="00C3FF"/>
                </a:solidFill>
              </a:rPr>
              <a:t>trusted relationship</a:t>
            </a:r>
            <a:r>
              <a:rPr lang="ru-RU" sz="1600" b="1" dirty="0" smtClean="0">
                <a:solidFill>
                  <a:srgbClr val="00C3FF"/>
                </a:solidFill>
              </a:rPr>
              <a:t>) </a:t>
            </a:r>
            <a:r>
              <a:rPr lang="ru-RU" sz="1600" dirty="0" smtClean="0"/>
              <a:t>– зачем тратить время и ресурсы на взлом крупной компании с выстроенной защитой, когда можно зайти через менее защищенного подрядчика, который:</a:t>
            </a:r>
          </a:p>
        </p:txBody>
      </p:sp>
      <p:sp>
        <p:nvSpPr>
          <p:cNvPr id="293" name="Прямоугольник 292"/>
          <p:cNvSpPr/>
          <p:nvPr/>
        </p:nvSpPr>
        <p:spPr>
          <a:xfrm>
            <a:off x="713915" y="4189923"/>
            <a:ext cx="3737453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Имеет </a:t>
            </a:r>
            <a:r>
              <a:rPr lang="ru-RU" sz="2000" b="1" dirty="0"/>
              <a:t>доступ </a:t>
            </a:r>
            <a:endParaRPr lang="ru-RU" sz="2000" b="1" dirty="0" smtClean="0"/>
          </a:p>
          <a:p>
            <a:r>
              <a:rPr lang="ru-RU" sz="2000" b="1" dirty="0" smtClean="0"/>
              <a:t>к инфраструктуре</a:t>
            </a:r>
            <a:endParaRPr lang="ru-RU" dirty="0" smtClean="0"/>
          </a:p>
          <a:p>
            <a:pPr>
              <a:spcBef>
                <a:spcPts val="300"/>
              </a:spcBef>
            </a:pPr>
            <a:r>
              <a:rPr lang="ru-RU" sz="1600" dirty="0" smtClean="0"/>
              <a:t>«Парадная дверь» для доступа в вашу инфраструктуру – утекшие учетные данные подрядчика</a:t>
            </a:r>
            <a:endParaRPr lang="ru-RU" sz="1600" dirty="0"/>
          </a:p>
        </p:txBody>
      </p:sp>
      <p:grpSp>
        <p:nvGrpSpPr>
          <p:cNvPr id="333" name="Группа 332"/>
          <p:cNvGrpSpPr/>
          <p:nvPr/>
        </p:nvGrpSpPr>
        <p:grpSpPr>
          <a:xfrm>
            <a:off x="4112846" y="1868316"/>
            <a:ext cx="4485619" cy="5577283"/>
            <a:chOff x="4262142" y="1991886"/>
            <a:chExt cx="4485619" cy="557728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262142" y="1991886"/>
              <a:ext cx="4485619" cy="5577283"/>
              <a:chOff x="4402893" y="1837003"/>
              <a:chExt cx="4006471" cy="5119559"/>
            </a:xfrm>
          </p:grpSpPr>
          <p:sp>
            <p:nvSpPr>
              <p:cNvPr id="5" name="Прямоугольник 4"/>
              <p:cNvSpPr/>
              <p:nvPr/>
            </p:nvSpPr>
            <p:spPr bwMode="auto">
              <a:xfrm rot="3262089">
                <a:off x="6932702" y="5269621"/>
                <a:ext cx="764682" cy="301800"/>
              </a:xfrm>
              <a:prstGeom prst="rect">
                <a:avLst/>
              </a:prstGeom>
              <a:solidFill>
                <a:srgbClr val="767776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Овал 3"/>
              <p:cNvSpPr/>
              <p:nvPr/>
            </p:nvSpPr>
            <p:spPr bwMode="auto">
              <a:xfrm>
                <a:off x="4402893" y="1837003"/>
                <a:ext cx="3536301" cy="3503436"/>
              </a:xfrm>
              <a:prstGeom prst="ellipse">
                <a:avLst/>
              </a:prstGeom>
              <a:solidFill>
                <a:srgbClr val="0033CC">
                  <a:alpha val="10000"/>
                </a:srgbClr>
              </a:solidFill>
              <a:ln w="254000">
                <a:solidFill>
                  <a:srgbClr val="00C3FF"/>
                </a:solidFill>
              </a:ln>
            </p:spPr>
            <p:txBody>
              <a:bodyPr lIns="0" tIns="0" rIns="0" bIns="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 bwMode="auto">
              <a:xfrm rot="3248425">
                <a:off x="7239246" y="5786445"/>
                <a:ext cx="1389105" cy="951130"/>
              </a:xfrm>
              <a:prstGeom prst="roundRect">
                <a:avLst/>
              </a:prstGeom>
              <a:solidFill>
                <a:srgbClr val="00C3FF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 bwMode="auto">
            <a:xfrm>
              <a:off x="4551082" y="2254299"/>
              <a:ext cx="3381339" cy="3291840"/>
            </a:xfrm>
            <a:prstGeom prst="ellipse">
              <a:avLst/>
            </a:prstGeom>
            <a:noFill/>
            <a:ln w="15875">
              <a:solidFill>
                <a:srgbClr val="767776"/>
              </a:solidFill>
              <a:prstDash val="dash"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 bwMode="auto">
            <a:xfrm rot="1831930">
              <a:off x="4702767" y="2942846"/>
              <a:ext cx="216000" cy="180000"/>
            </a:xfrm>
            <a:prstGeom prst="triangle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 bwMode="auto">
            <a:xfrm rot="8608648">
              <a:off x="7654867" y="3085914"/>
              <a:ext cx="216000" cy="180000"/>
            </a:xfrm>
            <a:prstGeom prst="triangle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 bwMode="auto">
            <a:xfrm rot="16200000">
              <a:off x="6137852" y="5465448"/>
              <a:ext cx="216000" cy="180000"/>
            </a:xfrm>
            <a:prstGeom prst="triangle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grpSp>
          <p:nvGrpSpPr>
            <p:cNvPr id="61" name="Group 4">
              <a:extLst>
                <a:ext uri="{FF2B5EF4-FFF2-40B4-BE49-F238E27FC236}">
                  <a16:creationId xmlns:a16="http://schemas.microsoft.com/office/drawing/2014/main" id="{91DDD943-4645-A569-69CD-57C1938DA1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4090" y="2511585"/>
              <a:ext cx="2580340" cy="2525418"/>
              <a:chOff x="801" y="789"/>
              <a:chExt cx="2443" cy="2391"/>
            </a:xfrm>
          </p:grpSpPr>
          <p:grpSp>
            <p:nvGrpSpPr>
              <p:cNvPr id="62" name="Group 205">
                <a:extLst>
                  <a:ext uri="{FF2B5EF4-FFF2-40B4-BE49-F238E27FC236}">
                    <a16:creationId xmlns:a16="http://schemas.microsoft.com/office/drawing/2014/main" id="{7F3A15B2-5DDE-293B-3E72-F0F18D7EE3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8" y="789"/>
                <a:ext cx="2314" cy="2324"/>
                <a:chOff x="898" y="789"/>
                <a:chExt cx="2314" cy="2324"/>
              </a:xfrm>
            </p:grpSpPr>
            <p:sp>
              <p:nvSpPr>
                <p:cNvPr id="88" name="Freeform 6">
                  <a:extLst>
                    <a:ext uri="{FF2B5EF4-FFF2-40B4-BE49-F238E27FC236}">
                      <a16:creationId xmlns:a16="http://schemas.microsoft.com/office/drawing/2014/main" id="{1A4204B5-FAB9-3841-910D-420B71C95A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1497"/>
                  <a:ext cx="1284" cy="1318"/>
                </a:xfrm>
                <a:custGeom>
                  <a:avLst/>
                  <a:gdLst>
                    <a:gd name="T0" fmla="*/ 915 w 1782"/>
                    <a:gd name="T1" fmla="*/ 1829 h 1829"/>
                    <a:gd name="T2" fmla="*/ 268 w 1782"/>
                    <a:gd name="T3" fmla="*/ 1561 h 1829"/>
                    <a:gd name="T4" fmla="*/ 0 w 1782"/>
                    <a:gd name="T5" fmla="*/ 914 h 1829"/>
                    <a:gd name="T6" fmla="*/ 268 w 1782"/>
                    <a:gd name="T7" fmla="*/ 268 h 1829"/>
                    <a:gd name="T8" fmla="*/ 915 w 1782"/>
                    <a:gd name="T9" fmla="*/ 0 h 1829"/>
                    <a:gd name="T10" fmla="*/ 1751 w 1782"/>
                    <a:gd name="T11" fmla="*/ 545 h 1829"/>
                    <a:gd name="T12" fmla="*/ 1749 w 1782"/>
                    <a:gd name="T13" fmla="*/ 550 h 1829"/>
                    <a:gd name="T14" fmla="*/ 1744 w 1782"/>
                    <a:gd name="T15" fmla="*/ 548 h 1829"/>
                    <a:gd name="T16" fmla="*/ 915 w 1782"/>
                    <a:gd name="T17" fmla="*/ 8 h 1829"/>
                    <a:gd name="T18" fmla="*/ 8 w 1782"/>
                    <a:gd name="T19" fmla="*/ 914 h 1829"/>
                    <a:gd name="T20" fmla="*/ 915 w 1782"/>
                    <a:gd name="T21" fmla="*/ 1821 h 1829"/>
                    <a:gd name="T22" fmla="*/ 1774 w 1782"/>
                    <a:gd name="T23" fmla="*/ 1203 h 1829"/>
                    <a:gd name="T24" fmla="*/ 1779 w 1782"/>
                    <a:gd name="T25" fmla="*/ 1201 h 1829"/>
                    <a:gd name="T26" fmla="*/ 1782 w 1782"/>
                    <a:gd name="T27" fmla="*/ 1206 h 1829"/>
                    <a:gd name="T28" fmla="*/ 915 w 1782"/>
                    <a:gd name="T29" fmla="*/ 1829 h 18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82" h="1829">
                      <a:moveTo>
                        <a:pt x="915" y="1829"/>
                      </a:moveTo>
                      <a:cubicBezTo>
                        <a:pt x="671" y="1829"/>
                        <a:pt x="441" y="1733"/>
                        <a:pt x="268" y="1561"/>
                      </a:cubicBezTo>
                      <a:cubicBezTo>
                        <a:pt x="96" y="1388"/>
                        <a:pt x="0" y="1158"/>
                        <a:pt x="0" y="914"/>
                      </a:cubicBezTo>
                      <a:cubicBezTo>
                        <a:pt x="0" y="670"/>
                        <a:pt x="96" y="440"/>
                        <a:pt x="268" y="268"/>
                      </a:cubicBezTo>
                      <a:cubicBezTo>
                        <a:pt x="441" y="95"/>
                        <a:pt x="671" y="0"/>
                        <a:pt x="915" y="0"/>
                      </a:cubicBezTo>
                      <a:cubicBezTo>
                        <a:pt x="1276" y="0"/>
                        <a:pt x="1605" y="214"/>
                        <a:pt x="1751" y="545"/>
                      </a:cubicBezTo>
                      <a:cubicBezTo>
                        <a:pt x="1752" y="547"/>
                        <a:pt x="1751" y="549"/>
                        <a:pt x="1749" y="550"/>
                      </a:cubicBezTo>
                      <a:cubicBezTo>
                        <a:pt x="1747" y="551"/>
                        <a:pt x="1745" y="550"/>
                        <a:pt x="1744" y="548"/>
                      </a:cubicBezTo>
                      <a:cubicBezTo>
                        <a:pt x="1599" y="220"/>
                        <a:pt x="1273" y="8"/>
                        <a:pt x="915" y="8"/>
                      </a:cubicBezTo>
                      <a:cubicBezTo>
                        <a:pt x="415" y="8"/>
                        <a:pt x="8" y="415"/>
                        <a:pt x="8" y="914"/>
                      </a:cubicBezTo>
                      <a:cubicBezTo>
                        <a:pt x="8" y="1414"/>
                        <a:pt x="415" y="1821"/>
                        <a:pt x="915" y="1821"/>
                      </a:cubicBezTo>
                      <a:cubicBezTo>
                        <a:pt x="1304" y="1821"/>
                        <a:pt x="1650" y="1573"/>
                        <a:pt x="1774" y="1203"/>
                      </a:cubicBezTo>
                      <a:cubicBezTo>
                        <a:pt x="1775" y="1201"/>
                        <a:pt x="1777" y="1200"/>
                        <a:pt x="1779" y="1201"/>
                      </a:cubicBezTo>
                      <a:cubicBezTo>
                        <a:pt x="1781" y="1202"/>
                        <a:pt x="1782" y="1204"/>
                        <a:pt x="1782" y="1206"/>
                      </a:cubicBezTo>
                      <a:cubicBezTo>
                        <a:pt x="1656" y="1578"/>
                        <a:pt x="1308" y="1829"/>
                        <a:pt x="915" y="182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8">
                  <a:extLst>
                    <a:ext uri="{FF2B5EF4-FFF2-40B4-BE49-F238E27FC236}">
                      <a16:creationId xmlns:a16="http://schemas.microsoft.com/office/drawing/2014/main" id="{758D8095-F2C6-FECE-2532-F570361A0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" y="1585"/>
                  <a:ext cx="501" cy="286"/>
                </a:xfrm>
                <a:custGeom>
                  <a:avLst/>
                  <a:gdLst>
                    <a:gd name="T0" fmla="*/ 691 w 696"/>
                    <a:gd name="T1" fmla="*/ 396 h 396"/>
                    <a:gd name="T2" fmla="*/ 688 w 696"/>
                    <a:gd name="T3" fmla="*/ 394 h 396"/>
                    <a:gd name="T4" fmla="*/ 12 w 696"/>
                    <a:gd name="T5" fmla="*/ 8 h 396"/>
                    <a:gd name="T6" fmla="*/ 4 w 696"/>
                    <a:gd name="T7" fmla="*/ 8 h 396"/>
                    <a:gd name="T8" fmla="*/ 0 w 696"/>
                    <a:gd name="T9" fmla="*/ 4 h 396"/>
                    <a:gd name="T10" fmla="*/ 4 w 696"/>
                    <a:gd name="T11" fmla="*/ 0 h 396"/>
                    <a:gd name="T12" fmla="*/ 12 w 696"/>
                    <a:gd name="T13" fmla="*/ 0 h 396"/>
                    <a:gd name="T14" fmla="*/ 410 w 696"/>
                    <a:gd name="T15" fmla="*/ 107 h 396"/>
                    <a:gd name="T16" fmla="*/ 695 w 696"/>
                    <a:gd name="T17" fmla="*/ 390 h 396"/>
                    <a:gd name="T18" fmla="*/ 693 w 696"/>
                    <a:gd name="T19" fmla="*/ 395 h 396"/>
                    <a:gd name="T20" fmla="*/ 691 w 696"/>
                    <a:gd name="T21" fmla="*/ 396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6" h="396">
                      <a:moveTo>
                        <a:pt x="691" y="396"/>
                      </a:moveTo>
                      <a:cubicBezTo>
                        <a:pt x="690" y="396"/>
                        <a:pt x="688" y="395"/>
                        <a:pt x="688" y="394"/>
                      </a:cubicBezTo>
                      <a:cubicBezTo>
                        <a:pt x="547" y="156"/>
                        <a:pt x="288" y="8"/>
                        <a:pt x="12" y="8"/>
                      </a:cubicBezTo>
                      <a:cubicBezTo>
                        <a:pt x="9" y="8"/>
                        <a:pt x="7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9" y="0"/>
                        <a:pt x="12" y="0"/>
                      </a:cubicBezTo>
                      <a:cubicBezTo>
                        <a:pt x="152" y="0"/>
                        <a:pt x="290" y="37"/>
                        <a:pt x="410" y="107"/>
                      </a:cubicBezTo>
                      <a:cubicBezTo>
                        <a:pt x="527" y="175"/>
                        <a:pt x="626" y="273"/>
                        <a:pt x="695" y="390"/>
                      </a:cubicBezTo>
                      <a:cubicBezTo>
                        <a:pt x="696" y="392"/>
                        <a:pt x="695" y="394"/>
                        <a:pt x="693" y="395"/>
                      </a:cubicBezTo>
                      <a:cubicBezTo>
                        <a:pt x="693" y="396"/>
                        <a:pt x="692" y="396"/>
                        <a:pt x="691" y="396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9">
                  <a:extLst>
                    <a:ext uri="{FF2B5EF4-FFF2-40B4-BE49-F238E27FC236}">
                      <a16:creationId xmlns:a16="http://schemas.microsoft.com/office/drawing/2014/main" id="{A28437F9-8774-057B-B953-0703E5DFAC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2" y="1605"/>
                  <a:ext cx="394" cy="373"/>
                </a:xfrm>
                <a:custGeom>
                  <a:avLst/>
                  <a:gdLst>
                    <a:gd name="T0" fmla="*/ 4 w 547"/>
                    <a:gd name="T1" fmla="*/ 518 h 518"/>
                    <a:gd name="T2" fmla="*/ 3 w 547"/>
                    <a:gd name="T3" fmla="*/ 517 h 518"/>
                    <a:gd name="T4" fmla="*/ 0 w 547"/>
                    <a:gd name="T5" fmla="*/ 512 h 518"/>
                    <a:gd name="T6" fmla="*/ 207 w 547"/>
                    <a:gd name="T7" fmla="*/ 190 h 518"/>
                    <a:gd name="T8" fmla="*/ 541 w 547"/>
                    <a:gd name="T9" fmla="*/ 1 h 518"/>
                    <a:gd name="T10" fmla="*/ 546 w 547"/>
                    <a:gd name="T11" fmla="*/ 4 h 518"/>
                    <a:gd name="T12" fmla="*/ 543 w 547"/>
                    <a:gd name="T13" fmla="*/ 9 h 518"/>
                    <a:gd name="T14" fmla="*/ 8 w 547"/>
                    <a:gd name="T15" fmla="*/ 515 h 518"/>
                    <a:gd name="T16" fmla="*/ 4 w 547"/>
                    <a:gd name="T17" fmla="*/ 518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7" h="518">
                      <a:moveTo>
                        <a:pt x="4" y="518"/>
                      </a:moveTo>
                      <a:cubicBezTo>
                        <a:pt x="4" y="518"/>
                        <a:pt x="3" y="518"/>
                        <a:pt x="3" y="517"/>
                      </a:cubicBezTo>
                      <a:cubicBezTo>
                        <a:pt x="1" y="517"/>
                        <a:pt x="0" y="515"/>
                        <a:pt x="0" y="512"/>
                      </a:cubicBezTo>
                      <a:cubicBezTo>
                        <a:pt x="41" y="390"/>
                        <a:pt x="113" y="279"/>
                        <a:pt x="207" y="190"/>
                      </a:cubicBezTo>
                      <a:cubicBezTo>
                        <a:pt x="301" y="101"/>
                        <a:pt x="417" y="35"/>
                        <a:pt x="541" y="1"/>
                      </a:cubicBezTo>
                      <a:cubicBezTo>
                        <a:pt x="543" y="0"/>
                        <a:pt x="545" y="2"/>
                        <a:pt x="546" y="4"/>
                      </a:cubicBezTo>
                      <a:cubicBezTo>
                        <a:pt x="547" y="6"/>
                        <a:pt x="545" y="8"/>
                        <a:pt x="543" y="9"/>
                      </a:cubicBezTo>
                      <a:cubicBezTo>
                        <a:pt x="291" y="78"/>
                        <a:pt x="91" y="267"/>
                        <a:pt x="8" y="515"/>
                      </a:cubicBezTo>
                      <a:cubicBezTo>
                        <a:pt x="7" y="517"/>
                        <a:pt x="6" y="518"/>
                        <a:pt x="4" y="51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10">
                  <a:extLst>
                    <a:ext uri="{FF2B5EF4-FFF2-40B4-BE49-F238E27FC236}">
                      <a16:creationId xmlns:a16="http://schemas.microsoft.com/office/drawing/2014/main" id="{983176E0-E3DB-EA82-C2E8-1AE7A80F8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2" y="1686"/>
                  <a:ext cx="123" cy="12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11">
                  <a:extLst>
                    <a:ext uri="{FF2B5EF4-FFF2-40B4-BE49-F238E27FC236}">
                      <a16:creationId xmlns:a16="http://schemas.microsoft.com/office/drawing/2014/main" id="{835E1623-729E-0254-22E1-2022AFA6A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0" y="1449"/>
                  <a:ext cx="462" cy="302"/>
                </a:xfrm>
                <a:custGeom>
                  <a:avLst/>
                  <a:gdLst>
                    <a:gd name="T0" fmla="*/ 5 w 641"/>
                    <a:gd name="T1" fmla="*/ 419 h 419"/>
                    <a:gd name="T2" fmla="*/ 2 w 641"/>
                    <a:gd name="T3" fmla="*/ 417 h 419"/>
                    <a:gd name="T4" fmla="*/ 2 w 641"/>
                    <a:gd name="T5" fmla="*/ 412 h 419"/>
                    <a:gd name="T6" fmla="*/ 412 w 641"/>
                    <a:gd name="T7" fmla="*/ 1 h 419"/>
                    <a:gd name="T8" fmla="*/ 415 w 641"/>
                    <a:gd name="T9" fmla="*/ 0 h 419"/>
                    <a:gd name="T10" fmla="*/ 637 w 641"/>
                    <a:gd name="T11" fmla="*/ 0 h 419"/>
                    <a:gd name="T12" fmla="*/ 641 w 641"/>
                    <a:gd name="T13" fmla="*/ 4 h 419"/>
                    <a:gd name="T14" fmla="*/ 637 w 641"/>
                    <a:gd name="T15" fmla="*/ 8 h 419"/>
                    <a:gd name="T16" fmla="*/ 417 w 641"/>
                    <a:gd name="T17" fmla="*/ 8 h 419"/>
                    <a:gd name="T18" fmla="*/ 7 w 641"/>
                    <a:gd name="T19" fmla="*/ 417 h 419"/>
                    <a:gd name="T20" fmla="*/ 5 w 641"/>
                    <a:gd name="T21" fmla="*/ 419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1" h="419">
                      <a:moveTo>
                        <a:pt x="5" y="419"/>
                      </a:moveTo>
                      <a:cubicBezTo>
                        <a:pt x="4" y="419"/>
                        <a:pt x="3" y="418"/>
                        <a:pt x="2" y="417"/>
                      </a:cubicBezTo>
                      <a:cubicBezTo>
                        <a:pt x="0" y="416"/>
                        <a:pt x="0" y="413"/>
                        <a:pt x="2" y="412"/>
                      </a:cubicBezTo>
                      <a:cubicBezTo>
                        <a:pt x="412" y="1"/>
                        <a:pt x="412" y="1"/>
                        <a:pt x="412" y="1"/>
                      </a:cubicBezTo>
                      <a:cubicBezTo>
                        <a:pt x="413" y="0"/>
                        <a:pt x="414" y="0"/>
                        <a:pt x="415" y="0"/>
                      </a:cubicBezTo>
                      <a:cubicBezTo>
                        <a:pt x="637" y="0"/>
                        <a:pt x="637" y="0"/>
                        <a:pt x="637" y="0"/>
                      </a:cubicBezTo>
                      <a:cubicBezTo>
                        <a:pt x="639" y="0"/>
                        <a:pt x="641" y="2"/>
                        <a:pt x="641" y="4"/>
                      </a:cubicBezTo>
                      <a:cubicBezTo>
                        <a:pt x="641" y="6"/>
                        <a:pt x="639" y="8"/>
                        <a:pt x="637" y="8"/>
                      </a:cubicBezTo>
                      <a:cubicBezTo>
                        <a:pt x="417" y="8"/>
                        <a:pt x="417" y="8"/>
                        <a:pt x="417" y="8"/>
                      </a:cubicBezTo>
                      <a:cubicBezTo>
                        <a:pt x="7" y="417"/>
                        <a:pt x="7" y="417"/>
                        <a:pt x="7" y="417"/>
                      </a:cubicBezTo>
                      <a:cubicBezTo>
                        <a:pt x="7" y="418"/>
                        <a:pt x="6" y="419"/>
                        <a:pt x="5" y="41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12">
                  <a:extLst>
                    <a:ext uri="{FF2B5EF4-FFF2-40B4-BE49-F238E27FC236}">
                      <a16:creationId xmlns:a16="http://schemas.microsoft.com/office/drawing/2014/main" id="{E68DBAE3-5301-EB7D-BFF7-221146F06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2" y="1686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13">
                  <a:extLst>
                    <a:ext uri="{FF2B5EF4-FFF2-40B4-BE49-F238E27FC236}">
                      <a16:creationId xmlns:a16="http://schemas.microsoft.com/office/drawing/2014/main" id="{C7E70A0E-6E30-58F6-8108-70F9FABAF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4" y="1386"/>
                  <a:ext cx="123" cy="12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14">
                  <a:extLst>
                    <a:ext uri="{FF2B5EF4-FFF2-40B4-BE49-F238E27FC236}">
                      <a16:creationId xmlns:a16="http://schemas.microsoft.com/office/drawing/2014/main" id="{E15A3334-9612-4A16-E832-4EBC02522C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1" y="1383"/>
                  <a:ext cx="129" cy="129"/>
                </a:xfrm>
                <a:custGeom>
                  <a:avLst/>
                  <a:gdLst>
                    <a:gd name="T0" fmla="*/ 89 w 178"/>
                    <a:gd name="T1" fmla="*/ 179 h 179"/>
                    <a:gd name="T2" fmla="*/ 0 w 178"/>
                    <a:gd name="T3" fmla="*/ 89 h 179"/>
                    <a:gd name="T4" fmla="*/ 89 w 178"/>
                    <a:gd name="T5" fmla="*/ 0 h 179"/>
                    <a:gd name="T6" fmla="*/ 178 w 178"/>
                    <a:gd name="T7" fmla="*/ 89 h 179"/>
                    <a:gd name="T8" fmla="*/ 89 w 178"/>
                    <a:gd name="T9" fmla="*/ 179 h 179"/>
                    <a:gd name="T10" fmla="*/ 89 w 178"/>
                    <a:gd name="T11" fmla="*/ 8 h 179"/>
                    <a:gd name="T12" fmla="*/ 8 w 178"/>
                    <a:gd name="T13" fmla="*/ 89 h 179"/>
                    <a:gd name="T14" fmla="*/ 89 w 178"/>
                    <a:gd name="T15" fmla="*/ 171 h 179"/>
                    <a:gd name="T16" fmla="*/ 170 w 178"/>
                    <a:gd name="T17" fmla="*/ 89 h 179"/>
                    <a:gd name="T18" fmla="*/ 89 w 178"/>
                    <a:gd name="T19" fmla="*/ 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179">
                      <a:moveTo>
                        <a:pt x="89" y="179"/>
                      </a:moveTo>
                      <a:cubicBezTo>
                        <a:pt x="40" y="179"/>
                        <a:pt x="0" y="139"/>
                        <a:pt x="0" y="89"/>
                      </a:cubicBezTo>
                      <a:cubicBezTo>
                        <a:pt x="0" y="40"/>
                        <a:pt x="40" y="0"/>
                        <a:pt x="89" y="0"/>
                      </a:cubicBezTo>
                      <a:cubicBezTo>
                        <a:pt x="138" y="0"/>
                        <a:pt x="178" y="40"/>
                        <a:pt x="178" y="89"/>
                      </a:cubicBezTo>
                      <a:cubicBezTo>
                        <a:pt x="178" y="139"/>
                        <a:pt x="138" y="179"/>
                        <a:pt x="89" y="179"/>
                      </a:cubicBezTo>
                      <a:close/>
                      <a:moveTo>
                        <a:pt x="89" y="8"/>
                      </a:moveTo>
                      <a:cubicBezTo>
                        <a:pt x="44" y="8"/>
                        <a:pt x="8" y="45"/>
                        <a:pt x="8" y="89"/>
                      </a:cubicBezTo>
                      <a:cubicBezTo>
                        <a:pt x="8" y="134"/>
                        <a:pt x="44" y="171"/>
                        <a:pt x="89" y="171"/>
                      </a:cubicBezTo>
                      <a:cubicBezTo>
                        <a:pt x="134" y="171"/>
                        <a:pt x="170" y="134"/>
                        <a:pt x="170" y="89"/>
                      </a:cubicBezTo>
                      <a:cubicBezTo>
                        <a:pt x="170" y="45"/>
                        <a:pt x="134" y="8"/>
                        <a:pt x="89" y="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5">
                  <a:extLst>
                    <a:ext uri="{FF2B5EF4-FFF2-40B4-BE49-F238E27FC236}">
                      <a16:creationId xmlns:a16="http://schemas.microsoft.com/office/drawing/2014/main" id="{660EC6AB-92F2-AF11-80D8-029276757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4" y="2781"/>
                  <a:ext cx="656" cy="274"/>
                </a:xfrm>
                <a:custGeom>
                  <a:avLst/>
                  <a:gdLst>
                    <a:gd name="T0" fmla="*/ 906 w 910"/>
                    <a:gd name="T1" fmla="*/ 380 h 380"/>
                    <a:gd name="T2" fmla="*/ 377 w 910"/>
                    <a:gd name="T3" fmla="*/ 380 h 380"/>
                    <a:gd name="T4" fmla="*/ 374 w 910"/>
                    <a:gd name="T5" fmla="*/ 379 h 380"/>
                    <a:gd name="T6" fmla="*/ 2 w 910"/>
                    <a:gd name="T7" fmla="*/ 7 h 380"/>
                    <a:gd name="T8" fmla="*/ 2 w 910"/>
                    <a:gd name="T9" fmla="*/ 1 h 380"/>
                    <a:gd name="T10" fmla="*/ 7 w 910"/>
                    <a:gd name="T11" fmla="*/ 1 h 380"/>
                    <a:gd name="T12" fmla="*/ 378 w 910"/>
                    <a:gd name="T13" fmla="*/ 372 h 380"/>
                    <a:gd name="T14" fmla="*/ 906 w 910"/>
                    <a:gd name="T15" fmla="*/ 372 h 380"/>
                    <a:gd name="T16" fmla="*/ 910 w 910"/>
                    <a:gd name="T17" fmla="*/ 376 h 380"/>
                    <a:gd name="T18" fmla="*/ 906 w 910"/>
                    <a:gd name="T19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0" h="380">
                      <a:moveTo>
                        <a:pt x="906" y="380"/>
                      </a:moveTo>
                      <a:cubicBezTo>
                        <a:pt x="377" y="380"/>
                        <a:pt x="377" y="380"/>
                        <a:pt x="377" y="380"/>
                      </a:cubicBezTo>
                      <a:cubicBezTo>
                        <a:pt x="375" y="380"/>
                        <a:pt x="374" y="380"/>
                        <a:pt x="374" y="379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0" y="5"/>
                        <a:pt x="0" y="3"/>
                        <a:pt x="2" y="1"/>
                      </a:cubicBezTo>
                      <a:cubicBezTo>
                        <a:pt x="3" y="0"/>
                        <a:pt x="6" y="0"/>
                        <a:pt x="7" y="1"/>
                      </a:cubicBezTo>
                      <a:cubicBezTo>
                        <a:pt x="378" y="372"/>
                        <a:pt x="378" y="372"/>
                        <a:pt x="378" y="372"/>
                      </a:cubicBezTo>
                      <a:cubicBezTo>
                        <a:pt x="906" y="372"/>
                        <a:pt x="906" y="372"/>
                        <a:pt x="906" y="372"/>
                      </a:cubicBezTo>
                      <a:cubicBezTo>
                        <a:pt x="908" y="372"/>
                        <a:pt x="910" y="374"/>
                        <a:pt x="910" y="376"/>
                      </a:cubicBezTo>
                      <a:cubicBezTo>
                        <a:pt x="910" y="378"/>
                        <a:pt x="908" y="380"/>
                        <a:pt x="906" y="38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Oval 16">
                  <a:extLst>
                    <a:ext uri="{FF2B5EF4-FFF2-40B4-BE49-F238E27FC236}">
                      <a16:creationId xmlns:a16="http://schemas.microsoft.com/office/drawing/2014/main" id="{F0A6CB03-F28C-6CFC-8897-E1F0CBA1B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6" y="2722"/>
                  <a:ext cx="123" cy="12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17">
                  <a:extLst>
                    <a:ext uri="{FF2B5EF4-FFF2-40B4-BE49-F238E27FC236}">
                      <a16:creationId xmlns:a16="http://schemas.microsoft.com/office/drawing/2014/main" id="{DA07C3FD-C8EF-99B4-ECD0-1970EE9C5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6" y="2990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Oval 18">
                  <a:extLst>
                    <a:ext uri="{FF2B5EF4-FFF2-40B4-BE49-F238E27FC236}">
                      <a16:creationId xmlns:a16="http://schemas.microsoft.com/office/drawing/2014/main" id="{8B9A8AAE-FE70-7EC6-302D-615E789D0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2990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9">
                  <a:extLst>
                    <a:ext uri="{FF2B5EF4-FFF2-40B4-BE49-F238E27FC236}">
                      <a16:creationId xmlns:a16="http://schemas.microsoft.com/office/drawing/2014/main" id="{0FA0E074-E979-0564-5587-D51E50164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9" y="2529"/>
                  <a:ext cx="331" cy="6"/>
                </a:xfrm>
                <a:custGeom>
                  <a:avLst/>
                  <a:gdLst>
                    <a:gd name="T0" fmla="*/ 455 w 459"/>
                    <a:gd name="T1" fmla="*/ 8 h 8"/>
                    <a:gd name="T2" fmla="*/ 4 w 459"/>
                    <a:gd name="T3" fmla="*/ 8 h 8"/>
                    <a:gd name="T4" fmla="*/ 0 w 459"/>
                    <a:gd name="T5" fmla="*/ 4 h 8"/>
                    <a:gd name="T6" fmla="*/ 4 w 459"/>
                    <a:gd name="T7" fmla="*/ 0 h 8"/>
                    <a:gd name="T8" fmla="*/ 455 w 459"/>
                    <a:gd name="T9" fmla="*/ 0 h 8"/>
                    <a:gd name="T10" fmla="*/ 459 w 459"/>
                    <a:gd name="T11" fmla="*/ 4 h 8"/>
                    <a:gd name="T12" fmla="*/ 455 w 459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9" h="8">
                      <a:moveTo>
                        <a:pt x="455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455" y="0"/>
                        <a:pt x="455" y="0"/>
                        <a:pt x="455" y="0"/>
                      </a:cubicBezTo>
                      <a:cubicBezTo>
                        <a:pt x="457" y="0"/>
                        <a:pt x="459" y="2"/>
                        <a:pt x="459" y="4"/>
                      </a:cubicBezTo>
                      <a:cubicBezTo>
                        <a:pt x="459" y="7"/>
                        <a:pt x="457" y="8"/>
                        <a:pt x="455" y="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val 20">
                  <a:extLst>
                    <a:ext uri="{FF2B5EF4-FFF2-40B4-BE49-F238E27FC236}">
                      <a16:creationId xmlns:a16="http://schemas.microsoft.com/office/drawing/2014/main" id="{22F4EC25-974A-1CDE-D6A1-EFF39976D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2471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21">
                  <a:extLst>
                    <a:ext uri="{FF2B5EF4-FFF2-40B4-BE49-F238E27FC236}">
                      <a16:creationId xmlns:a16="http://schemas.microsoft.com/office/drawing/2014/main" id="{BEA82D62-7066-CDB7-370A-CB7B1E524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2471"/>
                  <a:ext cx="122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22">
                  <a:extLst>
                    <a:ext uri="{FF2B5EF4-FFF2-40B4-BE49-F238E27FC236}">
                      <a16:creationId xmlns:a16="http://schemas.microsoft.com/office/drawing/2014/main" id="{06E290D8-5A23-48B3-4AC6-F8E208E6D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2" y="1293"/>
                  <a:ext cx="939" cy="217"/>
                </a:xfrm>
                <a:custGeom>
                  <a:avLst/>
                  <a:gdLst>
                    <a:gd name="T0" fmla="*/ 1299 w 1303"/>
                    <a:gd name="T1" fmla="*/ 301 h 301"/>
                    <a:gd name="T2" fmla="*/ 1296 w 1303"/>
                    <a:gd name="T3" fmla="*/ 300 h 301"/>
                    <a:gd name="T4" fmla="*/ 1005 w 1303"/>
                    <a:gd name="T5" fmla="*/ 8 h 301"/>
                    <a:gd name="T6" fmla="*/ 4 w 1303"/>
                    <a:gd name="T7" fmla="*/ 8 h 301"/>
                    <a:gd name="T8" fmla="*/ 0 w 1303"/>
                    <a:gd name="T9" fmla="*/ 4 h 301"/>
                    <a:gd name="T10" fmla="*/ 4 w 1303"/>
                    <a:gd name="T11" fmla="*/ 0 h 301"/>
                    <a:gd name="T12" fmla="*/ 1006 w 1303"/>
                    <a:gd name="T13" fmla="*/ 0 h 301"/>
                    <a:gd name="T14" fmla="*/ 1009 w 1303"/>
                    <a:gd name="T15" fmla="*/ 2 h 301"/>
                    <a:gd name="T16" fmla="*/ 1302 w 1303"/>
                    <a:gd name="T17" fmla="*/ 294 h 301"/>
                    <a:gd name="T18" fmla="*/ 1302 w 1303"/>
                    <a:gd name="T19" fmla="*/ 300 h 301"/>
                    <a:gd name="T20" fmla="*/ 1299 w 1303"/>
                    <a:gd name="T21" fmla="*/ 30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03" h="301">
                      <a:moveTo>
                        <a:pt x="1299" y="301"/>
                      </a:moveTo>
                      <a:cubicBezTo>
                        <a:pt x="1298" y="301"/>
                        <a:pt x="1297" y="301"/>
                        <a:pt x="1296" y="300"/>
                      </a:cubicBezTo>
                      <a:cubicBezTo>
                        <a:pt x="1005" y="8"/>
                        <a:pt x="1005" y="8"/>
                        <a:pt x="1005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006" y="0"/>
                        <a:pt x="1006" y="0"/>
                        <a:pt x="1006" y="0"/>
                      </a:cubicBezTo>
                      <a:cubicBezTo>
                        <a:pt x="1007" y="0"/>
                        <a:pt x="1008" y="1"/>
                        <a:pt x="1009" y="2"/>
                      </a:cubicBezTo>
                      <a:cubicBezTo>
                        <a:pt x="1302" y="294"/>
                        <a:pt x="1302" y="294"/>
                        <a:pt x="1302" y="294"/>
                      </a:cubicBezTo>
                      <a:cubicBezTo>
                        <a:pt x="1303" y="296"/>
                        <a:pt x="1303" y="298"/>
                        <a:pt x="1302" y="300"/>
                      </a:cubicBezTo>
                      <a:cubicBezTo>
                        <a:pt x="1301" y="301"/>
                        <a:pt x="1300" y="301"/>
                        <a:pt x="1299" y="301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23">
                  <a:extLst>
                    <a:ext uri="{FF2B5EF4-FFF2-40B4-BE49-F238E27FC236}">
                      <a16:creationId xmlns:a16="http://schemas.microsoft.com/office/drawing/2014/main" id="{7A7AC92C-2958-8D6C-EC0D-7F0D0AC51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7" y="1446"/>
                  <a:ext cx="123" cy="12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24">
                  <a:extLst>
                    <a:ext uri="{FF2B5EF4-FFF2-40B4-BE49-F238E27FC236}">
                      <a16:creationId xmlns:a16="http://schemas.microsoft.com/office/drawing/2014/main" id="{39CEACF4-B817-7AAD-0044-290F401D8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" y="1235"/>
                  <a:ext cx="123" cy="123"/>
                </a:xfrm>
                <a:prstGeom prst="ellipse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25">
                  <a:extLst>
                    <a:ext uri="{FF2B5EF4-FFF2-40B4-BE49-F238E27FC236}">
                      <a16:creationId xmlns:a16="http://schemas.microsoft.com/office/drawing/2014/main" id="{FD900E5A-B84E-6573-BE76-5E3CEBB996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78" y="1232"/>
                  <a:ext cx="129" cy="129"/>
                </a:xfrm>
                <a:custGeom>
                  <a:avLst/>
                  <a:gdLst>
                    <a:gd name="T0" fmla="*/ 89 w 179"/>
                    <a:gd name="T1" fmla="*/ 179 h 179"/>
                    <a:gd name="T2" fmla="*/ 0 w 179"/>
                    <a:gd name="T3" fmla="*/ 89 h 179"/>
                    <a:gd name="T4" fmla="*/ 89 w 179"/>
                    <a:gd name="T5" fmla="*/ 0 h 179"/>
                    <a:gd name="T6" fmla="*/ 179 w 179"/>
                    <a:gd name="T7" fmla="*/ 89 h 179"/>
                    <a:gd name="T8" fmla="*/ 89 w 179"/>
                    <a:gd name="T9" fmla="*/ 179 h 179"/>
                    <a:gd name="T10" fmla="*/ 89 w 179"/>
                    <a:gd name="T11" fmla="*/ 8 h 179"/>
                    <a:gd name="T12" fmla="*/ 8 w 179"/>
                    <a:gd name="T13" fmla="*/ 89 h 179"/>
                    <a:gd name="T14" fmla="*/ 89 w 179"/>
                    <a:gd name="T15" fmla="*/ 171 h 179"/>
                    <a:gd name="T16" fmla="*/ 171 w 179"/>
                    <a:gd name="T17" fmla="*/ 89 h 179"/>
                    <a:gd name="T18" fmla="*/ 89 w 179"/>
                    <a:gd name="T19" fmla="*/ 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9" h="179">
                      <a:moveTo>
                        <a:pt x="89" y="179"/>
                      </a:moveTo>
                      <a:cubicBezTo>
                        <a:pt x="40" y="179"/>
                        <a:pt x="0" y="139"/>
                        <a:pt x="0" y="89"/>
                      </a:cubicBezTo>
                      <a:cubicBezTo>
                        <a:pt x="0" y="40"/>
                        <a:pt x="40" y="0"/>
                        <a:pt x="89" y="0"/>
                      </a:cubicBezTo>
                      <a:cubicBezTo>
                        <a:pt x="139" y="0"/>
                        <a:pt x="179" y="40"/>
                        <a:pt x="179" y="89"/>
                      </a:cubicBezTo>
                      <a:cubicBezTo>
                        <a:pt x="179" y="139"/>
                        <a:pt x="139" y="179"/>
                        <a:pt x="89" y="179"/>
                      </a:cubicBezTo>
                      <a:close/>
                      <a:moveTo>
                        <a:pt x="89" y="8"/>
                      </a:moveTo>
                      <a:cubicBezTo>
                        <a:pt x="45" y="8"/>
                        <a:pt x="8" y="45"/>
                        <a:pt x="8" y="89"/>
                      </a:cubicBezTo>
                      <a:cubicBezTo>
                        <a:pt x="8" y="134"/>
                        <a:pt x="45" y="171"/>
                        <a:pt x="89" y="171"/>
                      </a:cubicBezTo>
                      <a:cubicBezTo>
                        <a:pt x="134" y="171"/>
                        <a:pt x="171" y="134"/>
                        <a:pt x="171" y="89"/>
                      </a:cubicBezTo>
                      <a:cubicBezTo>
                        <a:pt x="171" y="45"/>
                        <a:pt x="134" y="8"/>
                        <a:pt x="89" y="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26">
                  <a:extLst>
                    <a:ext uri="{FF2B5EF4-FFF2-40B4-BE49-F238E27FC236}">
                      <a16:creationId xmlns:a16="http://schemas.microsoft.com/office/drawing/2014/main" id="{0CCBA245-E1E2-2A04-278D-0BC075EE5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4" y="1235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27">
                  <a:extLst>
                    <a:ext uri="{FF2B5EF4-FFF2-40B4-BE49-F238E27FC236}">
                      <a16:creationId xmlns:a16="http://schemas.microsoft.com/office/drawing/2014/main" id="{8468A829-9855-9557-A808-8D7DBDBD1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" y="1459"/>
                  <a:ext cx="605" cy="230"/>
                </a:xfrm>
                <a:custGeom>
                  <a:avLst/>
                  <a:gdLst>
                    <a:gd name="T0" fmla="*/ 836 w 840"/>
                    <a:gd name="T1" fmla="*/ 319 h 319"/>
                    <a:gd name="T2" fmla="*/ 833 w 840"/>
                    <a:gd name="T3" fmla="*/ 318 h 319"/>
                    <a:gd name="T4" fmla="*/ 523 w 840"/>
                    <a:gd name="T5" fmla="*/ 8 h 319"/>
                    <a:gd name="T6" fmla="*/ 4 w 840"/>
                    <a:gd name="T7" fmla="*/ 8 h 319"/>
                    <a:gd name="T8" fmla="*/ 0 w 840"/>
                    <a:gd name="T9" fmla="*/ 4 h 319"/>
                    <a:gd name="T10" fmla="*/ 4 w 840"/>
                    <a:gd name="T11" fmla="*/ 0 h 319"/>
                    <a:gd name="T12" fmla="*/ 525 w 840"/>
                    <a:gd name="T13" fmla="*/ 0 h 319"/>
                    <a:gd name="T14" fmla="*/ 528 w 840"/>
                    <a:gd name="T15" fmla="*/ 1 h 319"/>
                    <a:gd name="T16" fmla="*/ 839 w 840"/>
                    <a:gd name="T17" fmla="*/ 312 h 319"/>
                    <a:gd name="T18" fmla="*/ 839 w 840"/>
                    <a:gd name="T19" fmla="*/ 318 h 319"/>
                    <a:gd name="T20" fmla="*/ 836 w 840"/>
                    <a:gd name="T21" fmla="*/ 319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40" h="319">
                      <a:moveTo>
                        <a:pt x="836" y="319"/>
                      </a:moveTo>
                      <a:cubicBezTo>
                        <a:pt x="835" y="319"/>
                        <a:pt x="834" y="319"/>
                        <a:pt x="833" y="318"/>
                      </a:cubicBezTo>
                      <a:cubicBezTo>
                        <a:pt x="523" y="8"/>
                        <a:pt x="523" y="8"/>
                        <a:pt x="52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526" y="0"/>
                        <a:pt x="527" y="1"/>
                        <a:pt x="528" y="1"/>
                      </a:cubicBezTo>
                      <a:cubicBezTo>
                        <a:pt x="839" y="312"/>
                        <a:pt x="839" y="312"/>
                        <a:pt x="839" y="312"/>
                      </a:cubicBezTo>
                      <a:cubicBezTo>
                        <a:pt x="840" y="314"/>
                        <a:pt x="840" y="317"/>
                        <a:pt x="839" y="318"/>
                      </a:cubicBezTo>
                      <a:cubicBezTo>
                        <a:pt x="838" y="319"/>
                        <a:pt x="837" y="319"/>
                        <a:pt x="836" y="31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28">
                  <a:extLst>
                    <a:ext uri="{FF2B5EF4-FFF2-40B4-BE49-F238E27FC236}">
                      <a16:creationId xmlns:a16="http://schemas.microsoft.com/office/drawing/2014/main" id="{4019FBCA-4D25-BD45-4F36-33937D9EF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" y="1738"/>
                  <a:ext cx="652" cy="249"/>
                </a:xfrm>
                <a:custGeom>
                  <a:avLst/>
                  <a:gdLst>
                    <a:gd name="T0" fmla="*/ 901 w 905"/>
                    <a:gd name="T1" fmla="*/ 345 h 345"/>
                    <a:gd name="T2" fmla="*/ 898 w 905"/>
                    <a:gd name="T3" fmla="*/ 344 h 345"/>
                    <a:gd name="T4" fmla="*/ 562 w 905"/>
                    <a:gd name="T5" fmla="*/ 8 h 345"/>
                    <a:gd name="T6" fmla="*/ 4 w 905"/>
                    <a:gd name="T7" fmla="*/ 8 h 345"/>
                    <a:gd name="T8" fmla="*/ 0 w 905"/>
                    <a:gd name="T9" fmla="*/ 4 h 345"/>
                    <a:gd name="T10" fmla="*/ 4 w 905"/>
                    <a:gd name="T11" fmla="*/ 0 h 345"/>
                    <a:gd name="T12" fmla="*/ 564 w 905"/>
                    <a:gd name="T13" fmla="*/ 0 h 345"/>
                    <a:gd name="T14" fmla="*/ 566 w 905"/>
                    <a:gd name="T15" fmla="*/ 1 h 345"/>
                    <a:gd name="T16" fmla="*/ 904 w 905"/>
                    <a:gd name="T17" fmla="*/ 338 h 345"/>
                    <a:gd name="T18" fmla="*/ 904 w 905"/>
                    <a:gd name="T19" fmla="*/ 344 h 345"/>
                    <a:gd name="T20" fmla="*/ 901 w 905"/>
                    <a:gd name="T21" fmla="*/ 34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5" h="345">
                      <a:moveTo>
                        <a:pt x="901" y="345"/>
                      </a:moveTo>
                      <a:cubicBezTo>
                        <a:pt x="900" y="345"/>
                        <a:pt x="899" y="344"/>
                        <a:pt x="898" y="344"/>
                      </a:cubicBezTo>
                      <a:cubicBezTo>
                        <a:pt x="562" y="8"/>
                        <a:pt x="562" y="8"/>
                        <a:pt x="562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564" y="0"/>
                        <a:pt x="564" y="0"/>
                        <a:pt x="564" y="0"/>
                      </a:cubicBezTo>
                      <a:cubicBezTo>
                        <a:pt x="565" y="0"/>
                        <a:pt x="566" y="0"/>
                        <a:pt x="566" y="1"/>
                      </a:cubicBezTo>
                      <a:cubicBezTo>
                        <a:pt x="904" y="338"/>
                        <a:pt x="904" y="338"/>
                        <a:pt x="904" y="338"/>
                      </a:cubicBezTo>
                      <a:cubicBezTo>
                        <a:pt x="905" y="339"/>
                        <a:pt x="905" y="342"/>
                        <a:pt x="904" y="344"/>
                      </a:cubicBezTo>
                      <a:cubicBezTo>
                        <a:pt x="903" y="344"/>
                        <a:pt x="902" y="345"/>
                        <a:pt x="901" y="34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l 29">
                  <a:extLst>
                    <a:ext uri="{FF2B5EF4-FFF2-40B4-BE49-F238E27FC236}">
                      <a16:creationId xmlns:a16="http://schemas.microsoft.com/office/drawing/2014/main" id="{8CD7A505-C2B3-D69F-C982-9FACF4193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" y="1679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Oval 30">
                  <a:extLst>
                    <a:ext uri="{FF2B5EF4-FFF2-40B4-BE49-F238E27FC236}">
                      <a16:creationId xmlns:a16="http://schemas.microsoft.com/office/drawing/2014/main" id="{00D95BA7-4B45-5BCB-CA96-7D087B680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" y="1922"/>
                  <a:ext cx="123" cy="12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31">
                  <a:extLst>
                    <a:ext uri="{FF2B5EF4-FFF2-40B4-BE49-F238E27FC236}">
                      <a16:creationId xmlns:a16="http://schemas.microsoft.com/office/drawing/2014/main" id="{EDCE26FA-8C80-5A1A-8393-FB32F4073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9" y="2692"/>
                  <a:ext cx="880" cy="331"/>
                </a:xfrm>
                <a:custGeom>
                  <a:avLst/>
                  <a:gdLst>
                    <a:gd name="T0" fmla="*/ 766 w 1221"/>
                    <a:gd name="T1" fmla="*/ 459 h 459"/>
                    <a:gd name="T2" fmla="*/ 4 w 1221"/>
                    <a:gd name="T3" fmla="*/ 459 h 459"/>
                    <a:gd name="T4" fmla="*/ 0 w 1221"/>
                    <a:gd name="T5" fmla="*/ 455 h 459"/>
                    <a:gd name="T6" fmla="*/ 4 w 1221"/>
                    <a:gd name="T7" fmla="*/ 451 h 459"/>
                    <a:gd name="T8" fmla="*/ 764 w 1221"/>
                    <a:gd name="T9" fmla="*/ 451 h 459"/>
                    <a:gd name="T10" fmla="*/ 1214 w 1221"/>
                    <a:gd name="T11" fmla="*/ 1 h 459"/>
                    <a:gd name="T12" fmla="*/ 1219 w 1221"/>
                    <a:gd name="T13" fmla="*/ 1 h 459"/>
                    <a:gd name="T14" fmla="*/ 1219 w 1221"/>
                    <a:gd name="T15" fmla="*/ 7 h 459"/>
                    <a:gd name="T16" fmla="*/ 769 w 1221"/>
                    <a:gd name="T17" fmla="*/ 457 h 459"/>
                    <a:gd name="T18" fmla="*/ 766 w 1221"/>
                    <a:gd name="T19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21" h="459">
                      <a:moveTo>
                        <a:pt x="766" y="459"/>
                      </a:moveTo>
                      <a:cubicBezTo>
                        <a:pt x="4" y="459"/>
                        <a:pt x="4" y="459"/>
                        <a:pt x="4" y="459"/>
                      </a:cubicBezTo>
                      <a:cubicBezTo>
                        <a:pt x="2" y="459"/>
                        <a:pt x="0" y="457"/>
                        <a:pt x="0" y="455"/>
                      </a:cubicBezTo>
                      <a:cubicBezTo>
                        <a:pt x="0" y="452"/>
                        <a:pt x="2" y="451"/>
                        <a:pt x="4" y="451"/>
                      </a:cubicBezTo>
                      <a:cubicBezTo>
                        <a:pt x="764" y="451"/>
                        <a:pt x="764" y="451"/>
                        <a:pt x="764" y="451"/>
                      </a:cubicBezTo>
                      <a:cubicBezTo>
                        <a:pt x="1214" y="1"/>
                        <a:pt x="1214" y="1"/>
                        <a:pt x="1214" y="1"/>
                      </a:cubicBezTo>
                      <a:cubicBezTo>
                        <a:pt x="1215" y="0"/>
                        <a:pt x="1218" y="0"/>
                        <a:pt x="1219" y="1"/>
                      </a:cubicBezTo>
                      <a:cubicBezTo>
                        <a:pt x="1221" y="3"/>
                        <a:pt x="1221" y="5"/>
                        <a:pt x="1219" y="7"/>
                      </a:cubicBezTo>
                      <a:cubicBezTo>
                        <a:pt x="769" y="457"/>
                        <a:pt x="769" y="457"/>
                        <a:pt x="769" y="457"/>
                      </a:cubicBezTo>
                      <a:cubicBezTo>
                        <a:pt x="768" y="458"/>
                        <a:pt x="767" y="459"/>
                        <a:pt x="766" y="459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l 32">
                  <a:extLst>
                    <a:ext uri="{FF2B5EF4-FFF2-40B4-BE49-F238E27FC236}">
                      <a16:creationId xmlns:a16="http://schemas.microsoft.com/office/drawing/2014/main" id="{C5445FC0-E00D-0E85-FB11-CA5D92554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4" y="2634"/>
                  <a:ext cx="123" cy="12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33">
                  <a:extLst>
                    <a:ext uri="{FF2B5EF4-FFF2-40B4-BE49-F238E27FC236}">
                      <a16:creationId xmlns:a16="http://schemas.microsoft.com/office/drawing/2014/main" id="{87016C6A-ED2C-2266-97AF-15EBF6B36C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" y="1853"/>
                  <a:ext cx="501" cy="500"/>
                </a:xfrm>
                <a:custGeom>
                  <a:avLst/>
                  <a:gdLst>
                    <a:gd name="T0" fmla="*/ 695 w 695"/>
                    <a:gd name="T1" fmla="*/ 290 h 695"/>
                    <a:gd name="T2" fmla="*/ 661 w 695"/>
                    <a:gd name="T3" fmla="*/ 290 h 695"/>
                    <a:gd name="T4" fmla="*/ 648 w 695"/>
                    <a:gd name="T5" fmla="*/ 241 h 695"/>
                    <a:gd name="T6" fmla="*/ 677 w 695"/>
                    <a:gd name="T7" fmla="*/ 224 h 695"/>
                    <a:gd name="T8" fmla="*/ 619 w 695"/>
                    <a:gd name="T9" fmla="*/ 124 h 695"/>
                    <a:gd name="T10" fmla="*/ 590 w 695"/>
                    <a:gd name="T11" fmla="*/ 141 h 695"/>
                    <a:gd name="T12" fmla="*/ 554 w 695"/>
                    <a:gd name="T13" fmla="*/ 106 h 695"/>
                    <a:gd name="T14" fmla="*/ 571 w 695"/>
                    <a:gd name="T15" fmla="*/ 76 h 695"/>
                    <a:gd name="T16" fmla="*/ 471 w 695"/>
                    <a:gd name="T17" fmla="*/ 18 h 695"/>
                    <a:gd name="T18" fmla="*/ 454 w 695"/>
                    <a:gd name="T19" fmla="*/ 48 h 695"/>
                    <a:gd name="T20" fmla="*/ 405 w 695"/>
                    <a:gd name="T21" fmla="*/ 35 h 695"/>
                    <a:gd name="T22" fmla="*/ 405 w 695"/>
                    <a:gd name="T23" fmla="*/ 0 h 695"/>
                    <a:gd name="T24" fmla="*/ 290 w 695"/>
                    <a:gd name="T25" fmla="*/ 0 h 695"/>
                    <a:gd name="T26" fmla="*/ 290 w 695"/>
                    <a:gd name="T27" fmla="*/ 35 h 695"/>
                    <a:gd name="T28" fmla="*/ 241 w 695"/>
                    <a:gd name="T29" fmla="*/ 48 h 695"/>
                    <a:gd name="T30" fmla="*/ 224 w 695"/>
                    <a:gd name="T31" fmla="*/ 18 h 695"/>
                    <a:gd name="T32" fmla="*/ 124 w 695"/>
                    <a:gd name="T33" fmla="*/ 76 h 695"/>
                    <a:gd name="T34" fmla="*/ 141 w 695"/>
                    <a:gd name="T35" fmla="*/ 106 h 695"/>
                    <a:gd name="T36" fmla="*/ 105 w 695"/>
                    <a:gd name="T37" fmla="*/ 141 h 695"/>
                    <a:gd name="T38" fmla="*/ 76 w 695"/>
                    <a:gd name="T39" fmla="*/ 124 h 695"/>
                    <a:gd name="T40" fmla="*/ 18 w 695"/>
                    <a:gd name="T41" fmla="*/ 224 h 695"/>
                    <a:gd name="T42" fmla="*/ 47 w 695"/>
                    <a:gd name="T43" fmla="*/ 241 h 695"/>
                    <a:gd name="T44" fmla="*/ 34 w 695"/>
                    <a:gd name="T45" fmla="*/ 290 h 695"/>
                    <a:gd name="T46" fmla="*/ 0 w 695"/>
                    <a:gd name="T47" fmla="*/ 290 h 695"/>
                    <a:gd name="T48" fmla="*/ 0 w 695"/>
                    <a:gd name="T49" fmla="*/ 290 h 695"/>
                    <a:gd name="T50" fmla="*/ 0 w 695"/>
                    <a:gd name="T51" fmla="*/ 406 h 695"/>
                    <a:gd name="T52" fmla="*/ 34 w 695"/>
                    <a:gd name="T53" fmla="*/ 406 h 695"/>
                    <a:gd name="T54" fmla="*/ 47 w 695"/>
                    <a:gd name="T55" fmla="*/ 454 h 695"/>
                    <a:gd name="T56" fmla="*/ 18 w 695"/>
                    <a:gd name="T57" fmla="*/ 471 h 695"/>
                    <a:gd name="T58" fmla="*/ 76 w 695"/>
                    <a:gd name="T59" fmla="*/ 572 h 695"/>
                    <a:gd name="T60" fmla="*/ 105 w 695"/>
                    <a:gd name="T61" fmla="*/ 555 h 695"/>
                    <a:gd name="T62" fmla="*/ 141 w 695"/>
                    <a:gd name="T63" fmla="*/ 590 h 695"/>
                    <a:gd name="T64" fmla="*/ 124 w 695"/>
                    <a:gd name="T65" fmla="*/ 620 h 695"/>
                    <a:gd name="T66" fmla="*/ 224 w 695"/>
                    <a:gd name="T67" fmla="*/ 678 h 695"/>
                    <a:gd name="T68" fmla="*/ 224 w 695"/>
                    <a:gd name="T69" fmla="*/ 678 h 695"/>
                    <a:gd name="T70" fmla="*/ 241 w 695"/>
                    <a:gd name="T71" fmla="*/ 648 h 695"/>
                    <a:gd name="T72" fmla="*/ 290 w 695"/>
                    <a:gd name="T73" fmla="*/ 661 h 695"/>
                    <a:gd name="T74" fmla="*/ 290 w 695"/>
                    <a:gd name="T75" fmla="*/ 695 h 695"/>
                    <a:gd name="T76" fmla="*/ 405 w 695"/>
                    <a:gd name="T77" fmla="*/ 695 h 695"/>
                    <a:gd name="T78" fmla="*/ 405 w 695"/>
                    <a:gd name="T79" fmla="*/ 661 h 695"/>
                    <a:gd name="T80" fmla="*/ 454 w 695"/>
                    <a:gd name="T81" fmla="*/ 648 h 695"/>
                    <a:gd name="T82" fmla="*/ 471 w 695"/>
                    <a:gd name="T83" fmla="*/ 678 h 695"/>
                    <a:gd name="T84" fmla="*/ 471 w 695"/>
                    <a:gd name="T85" fmla="*/ 678 h 695"/>
                    <a:gd name="T86" fmla="*/ 571 w 695"/>
                    <a:gd name="T87" fmla="*/ 620 h 695"/>
                    <a:gd name="T88" fmla="*/ 554 w 695"/>
                    <a:gd name="T89" fmla="*/ 590 h 695"/>
                    <a:gd name="T90" fmla="*/ 590 w 695"/>
                    <a:gd name="T91" fmla="*/ 555 h 695"/>
                    <a:gd name="T92" fmla="*/ 619 w 695"/>
                    <a:gd name="T93" fmla="*/ 572 h 695"/>
                    <a:gd name="T94" fmla="*/ 677 w 695"/>
                    <a:gd name="T95" fmla="*/ 471 h 695"/>
                    <a:gd name="T96" fmla="*/ 648 w 695"/>
                    <a:gd name="T97" fmla="*/ 454 h 695"/>
                    <a:gd name="T98" fmla="*/ 661 w 695"/>
                    <a:gd name="T99" fmla="*/ 406 h 695"/>
                    <a:gd name="T100" fmla="*/ 695 w 695"/>
                    <a:gd name="T101" fmla="*/ 406 h 695"/>
                    <a:gd name="T102" fmla="*/ 695 w 695"/>
                    <a:gd name="T103" fmla="*/ 290 h 695"/>
                    <a:gd name="T104" fmla="*/ 537 w 695"/>
                    <a:gd name="T105" fmla="*/ 354 h 695"/>
                    <a:gd name="T106" fmla="*/ 354 w 695"/>
                    <a:gd name="T107" fmla="*/ 537 h 695"/>
                    <a:gd name="T108" fmla="*/ 158 w 695"/>
                    <a:gd name="T109" fmla="*/ 342 h 695"/>
                    <a:gd name="T110" fmla="*/ 341 w 695"/>
                    <a:gd name="T111" fmla="*/ 158 h 695"/>
                    <a:gd name="T112" fmla="*/ 537 w 695"/>
                    <a:gd name="T113" fmla="*/ 354 h 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95" h="695">
                      <a:moveTo>
                        <a:pt x="695" y="290"/>
                      </a:moveTo>
                      <a:cubicBezTo>
                        <a:pt x="661" y="290"/>
                        <a:pt x="661" y="290"/>
                        <a:pt x="661" y="290"/>
                      </a:cubicBezTo>
                      <a:cubicBezTo>
                        <a:pt x="658" y="273"/>
                        <a:pt x="653" y="257"/>
                        <a:pt x="648" y="241"/>
                      </a:cubicBezTo>
                      <a:cubicBezTo>
                        <a:pt x="677" y="224"/>
                        <a:pt x="677" y="224"/>
                        <a:pt x="677" y="224"/>
                      </a:cubicBezTo>
                      <a:cubicBezTo>
                        <a:pt x="619" y="124"/>
                        <a:pt x="619" y="124"/>
                        <a:pt x="619" y="124"/>
                      </a:cubicBezTo>
                      <a:cubicBezTo>
                        <a:pt x="590" y="141"/>
                        <a:pt x="590" y="141"/>
                        <a:pt x="590" y="141"/>
                      </a:cubicBezTo>
                      <a:cubicBezTo>
                        <a:pt x="579" y="128"/>
                        <a:pt x="567" y="117"/>
                        <a:pt x="554" y="106"/>
                      </a:cubicBezTo>
                      <a:cubicBezTo>
                        <a:pt x="571" y="76"/>
                        <a:pt x="571" y="76"/>
                        <a:pt x="571" y="76"/>
                      </a:cubicBezTo>
                      <a:cubicBezTo>
                        <a:pt x="471" y="18"/>
                        <a:pt x="471" y="18"/>
                        <a:pt x="471" y="18"/>
                      </a:cubicBezTo>
                      <a:cubicBezTo>
                        <a:pt x="454" y="48"/>
                        <a:pt x="454" y="48"/>
                        <a:pt x="454" y="48"/>
                      </a:cubicBezTo>
                      <a:cubicBezTo>
                        <a:pt x="438" y="42"/>
                        <a:pt x="422" y="38"/>
                        <a:pt x="405" y="35"/>
                      </a:cubicBezTo>
                      <a:cubicBezTo>
                        <a:pt x="405" y="0"/>
                        <a:pt x="405" y="0"/>
                        <a:pt x="405" y="0"/>
                      </a:cubicBezTo>
                      <a:cubicBezTo>
                        <a:pt x="290" y="0"/>
                        <a:pt x="290" y="0"/>
                        <a:pt x="290" y="0"/>
                      </a:cubicBezTo>
                      <a:cubicBezTo>
                        <a:pt x="290" y="35"/>
                        <a:pt x="290" y="35"/>
                        <a:pt x="290" y="35"/>
                      </a:cubicBezTo>
                      <a:cubicBezTo>
                        <a:pt x="273" y="38"/>
                        <a:pt x="257" y="42"/>
                        <a:pt x="241" y="48"/>
                      </a:cubicBezTo>
                      <a:cubicBezTo>
                        <a:pt x="224" y="18"/>
                        <a:pt x="224" y="18"/>
                        <a:pt x="224" y="18"/>
                      </a:cubicBezTo>
                      <a:cubicBezTo>
                        <a:pt x="124" y="76"/>
                        <a:pt x="124" y="76"/>
                        <a:pt x="124" y="76"/>
                      </a:cubicBezTo>
                      <a:cubicBezTo>
                        <a:pt x="141" y="106"/>
                        <a:pt x="141" y="106"/>
                        <a:pt x="141" y="106"/>
                      </a:cubicBezTo>
                      <a:cubicBezTo>
                        <a:pt x="128" y="117"/>
                        <a:pt x="116" y="128"/>
                        <a:pt x="105" y="141"/>
                      </a:cubicBezTo>
                      <a:cubicBezTo>
                        <a:pt x="76" y="124"/>
                        <a:pt x="76" y="124"/>
                        <a:pt x="76" y="124"/>
                      </a:cubicBezTo>
                      <a:cubicBezTo>
                        <a:pt x="18" y="224"/>
                        <a:pt x="18" y="224"/>
                        <a:pt x="18" y="224"/>
                      </a:cubicBezTo>
                      <a:cubicBezTo>
                        <a:pt x="47" y="241"/>
                        <a:pt x="47" y="241"/>
                        <a:pt x="47" y="241"/>
                      </a:cubicBezTo>
                      <a:cubicBezTo>
                        <a:pt x="42" y="257"/>
                        <a:pt x="37" y="273"/>
                        <a:pt x="34" y="290"/>
                      </a:cubicBezTo>
                      <a:cubicBezTo>
                        <a:pt x="0" y="290"/>
                        <a:pt x="0" y="290"/>
                        <a:pt x="0" y="290"/>
                      </a:cubicBezTo>
                      <a:cubicBezTo>
                        <a:pt x="0" y="290"/>
                        <a:pt x="0" y="290"/>
                        <a:pt x="0" y="290"/>
                      </a:cubicBezTo>
                      <a:cubicBezTo>
                        <a:pt x="0" y="406"/>
                        <a:pt x="0" y="406"/>
                        <a:pt x="0" y="406"/>
                      </a:cubicBezTo>
                      <a:cubicBezTo>
                        <a:pt x="34" y="406"/>
                        <a:pt x="34" y="406"/>
                        <a:pt x="34" y="406"/>
                      </a:cubicBezTo>
                      <a:cubicBezTo>
                        <a:pt x="37" y="422"/>
                        <a:pt x="42" y="439"/>
                        <a:pt x="47" y="454"/>
                      </a:cubicBezTo>
                      <a:cubicBezTo>
                        <a:pt x="18" y="471"/>
                        <a:pt x="18" y="471"/>
                        <a:pt x="18" y="471"/>
                      </a:cubicBezTo>
                      <a:cubicBezTo>
                        <a:pt x="76" y="572"/>
                        <a:pt x="76" y="572"/>
                        <a:pt x="76" y="572"/>
                      </a:cubicBezTo>
                      <a:cubicBezTo>
                        <a:pt x="105" y="555"/>
                        <a:pt x="105" y="555"/>
                        <a:pt x="105" y="555"/>
                      </a:cubicBezTo>
                      <a:cubicBezTo>
                        <a:pt x="116" y="567"/>
                        <a:pt x="128" y="579"/>
                        <a:pt x="141" y="590"/>
                      </a:cubicBezTo>
                      <a:cubicBezTo>
                        <a:pt x="124" y="620"/>
                        <a:pt x="124" y="620"/>
                        <a:pt x="124" y="620"/>
                      </a:cubicBezTo>
                      <a:cubicBezTo>
                        <a:pt x="224" y="678"/>
                        <a:pt x="224" y="678"/>
                        <a:pt x="224" y="678"/>
                      </a:cubicBezTo>
                      <a:cubicBezTo>
                        <a:pt x="224" y="678"/>
                        <a:pt x="224" y="678"/>
                        <a:pt x="224" y="678"/>
                      </a:cubicBezTo>
                      <a:cubicBezTo>
                        <a:pt x="241" y="648"/>
                        <a:pt x="241" y="648"/>
                        <a:pt x="241" y="648"/>
                      </a:cubicBezTo>
                      <a:cubicBezTo>
                        <a:pt x="257" y="654"/>
                        <a:pt x="273" y="658"/>
                        <a:pt x="290" y="661"/>
                      </a:cubicBezTo>
                      <a:cubicBezTo>
                        <a:pt x="290" y="695"/>
                        <a:pt x="290" y="695"/>
                        <a:pt x="290" y="695"/>
                      </a:cubicBezTo>
                      <a:cubicBezTo>
                        <a:pt x="405" y="695"/>
                        <a:pt x="405" y="695"/>
                        <a:pt x="405" y="695"/>
                      </a:cubicBezTo>
                      <a:cubicBezTo>
                        <a:pt x="405" y="661"/>
                        <a:pt x="405" y="661"/>
                        <a:pt x="405" y="661"/>
                      </a:cubicBezTo>
                      <a:cubicBezTo>
                        <a:pt x="422" y="658"/>
                        <a:pt x="438" y="654"/>
                        <a:pt x="454" y="648"/>
                      </a:cubicBezTo>
                      <a:cubicBezTo>
                        <a:pt x="471" y="678"/>
                        <a:pt x="471" y="678"/>
                        <a:pt x="471" y="678"/>
                      </a:cubicBezTo>
                      <a:cubicBezTo>
                        <a:pt x="471" y="678"/>
                        <a:pt x="471" y="678"/>
                        <a:pt x="471" y="678"/>
                      </a:cubicBezTo>
                      <a:cubicBezTo>
                        <a:pt x="571" y="620"/>
                        <a:pt x="571" y="620"/>
                        <a:pt x="571" y="620"/>
                      </a:cubicBezTo>
                      <a:cubicBezTo>
                        <a:pt x="554" y="590"/>
                        <a:pt x="554" y="590"/>
                        <a:pt x="554" y="590"/>
                      </a:cubicBezTo>
                      <a:cubicBezTo>
                        <a:pt x="567" y="579"/>
                        <a:pt x="579" y="567"/>
                        <a:pt x="590" y="555"/>
                      </a:cubicBezTo>
                      <a:cubicBezTo>
                        <a:pt x="619" y="572"/>
                        <a:pt x="619" y="572"/>
                        <a:pt x="619" y="572"/>
                      </a:cubicBezTo>
                      <a:cubicBezTo>
                        <a:pt x="677" y="471"/>
                        <a:pt x="677" y="471"/>
                        <a:pt x="677" y="471"/>
                      </a:cubicBezTo>
                      <a:cubicBezTo>
                        <a:pt x="648" y="454"/>
                        <a:pt x="648" y="454"/>
                        <a:pt x="648" y="454"/>
                      </a:cubicBezTo>
                      <a:cubicBezTo>
                        <a:pt x="653" y="439"/>
                        <a:pt x="658" y="422"/>
                        <a:pt x="661" y="406"/>
                      </a:cubicBezTo>
                      <a:cubicBezTo>
                        <a:pt x="695" y="406"/>
                        <a:pt x="695" y="406"/>
                        <a:pt x="695" y="406"/>
                      </a:cubicBezTo>
                      <a:lnTo>
                        <a:pt x="695" y="290"/>
                      </a:lnTo>
                      <a:close/>
                      <a:moveTo>
                        <a:pt x="537" y="354"/>
                      </a:moveTo>
                      <a:cubicBezTo>
                        <a:pt x="534" y="453"/>
                        <a:pt x="453" y="534"/>
                        <a:pt x="354" y="537"/>
                      </a:cubicBezTo>
                      <a:cubicBezTo>
                        <a:pt x="244" y="541"/>
                        <a:pt x="155" y="451"/>
                        <a:pt x="158" y="342"/>
                      </a:cubicBezTo>
                      <a:cubicBezTo>
                        <a:pt x="161" y="242"/>
                        <a:pt x="242" y="162"/>
                        <a:pt x="341" y="158"/>
                      </a:cubicBezTo>
                      <a:cubicBezTo>
                        <a:pt x="451" y="155"/>
                        <a:pt x="540" y="244"/>
                        <a:pt x="537" y="3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34">
                  <a:extLst>
                    <a:ext uri="{FF2B5EF4-FFF2-40B4-BE49-F238E27FC236}">
                      <a16:creationId xmlns:a16="http://schemas.microsoft.com/office/drawing/2014/main" id="{496960CD-93E0-B3C7-FAB5-71B659604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3" y="1920"/>
                  <a:ext cx="366" cy="369"/>
                </a:xfrm>
                <a:custGeom>
                  <a:avLst/>
                  <a:gdLst>
                    <a:gd name="T0" fmla="*/ 258 w 507"/>
                    <a:gd name="T1" fmla="*/ 512 h 512"/>
                    <a:gd name="T2" fmla="*/ 0 w 507"/>
                    <a:gd name="T3" fmla="*/ 255 h 512"/>
                    <a:gd name="T4" fmla="*/ 63 w 507"/>
                    <a:gd name="T5" fmla="*/ 86 h 512"/>
                    <a:gd name="T6" fmla="*/ 219 w 507"/>
                    <a:gd name="T7" fmla="*/ 0 h 512"/>
                    <a:gd name="T8" fmla="*/ 224 w 507"/>
                    <a:gd name="T9" fmla="*/ 4 h 512"/>
                    <a:gd name="T10" fmla="*/ 220 w 507"/>
                    <a:gd name="T11" fmla="*/ 8 h 512"/>
                    <a:gd name="T12" fmla="*/ 8 w 507"/>
                    <a:gd name="T13" fmla="*/ 255 h 512"/>
                    <a:gd name="T14" fmla="*/ 258 w 507"/>
                    <a:gd name="T15" fmla="*/ 504 h 512"/>
                    <a:gd name="T16" fmla="*/ 499 w 507"/>
                    <a:gd name="T17" fmla="*/ 318 h 512"/>
                    <a:gd name="T18" fmla="*/ 504 w 507"/>
                    <a:gd name="T19" fmla="*/ 315 h 512"/>
                    <a:gd name="T20" fmla="*/ 507 w 507"/>
                    <a:gd name="T21" fmla="*/ 320 h 512"/>
                    <a:gd name="T22" fmla="*/ 258 w 507"/>
                    <a:gd name="T23" fmla="*/ 512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7" h="512">
                      <a:moveTo>
                        <a:pt x="258" y="512"/>
                      </a:moveTo>
                      <a:cubicBezTo>
                        <a:pt x="116" y="512"/>
                        <a:pt x="0" y="397"/>
                        <a:pt x="0" y="255"/>
                      </a:cubicBezTo>
                      <a:cubicBezTo>
                        <a:pt x="0" y="193"/>
                        <a:pt x="23" y="133"/>
                        <a:pt x="63" y="86"/>
                      </a:cubicBezTo>
                      <a:cubicBezTo>
                        <a:pt x="103" y="40"/>
                        <a:pt x="159" y="9"/>
                        <a:pt x="219" y="0"/>
                      </a:cubicBezTo>
                      <a:cubicBezTo>
                        <a:pt x="221" y="0"/>
                        <a:pt x="223" y="2"/>
                        <a:pt x="224" y="4"/>
                      </a:cubicBezTo>
                      <a:cubicBezTo>
                        <a:pt x="224" y="6"/>
                        <a:pt x="222" y="8"/>
                        <a:pt x="220" y="8"/>
                      </a:cubicBezTo>
                      <a:cubicBezTo>
                        <a:pt x="99" y="26"/>
                        <a:pt x="8" y="132"/>
                        <a:pt x="8" y="255"/>
                      </a:cubicBezTo>
                      <a:cubicBezTo>
                        <a:pt x="8" y="392"/>
                        <a:pt x="120" y="504"/>
                        <a:pt x="258" y="504"/>
                      </a:cubicBezTo>
                      <a:cubicBezTo>
                        <a:pt x="371" y="504"/>
                        <a:pt x="470" y="427"/>
                        <a:pt x="499" y="318"/>
                      </a:cubicBezTo>
                      <a:cubicBezTo>
                        <a:pt x="499" y="316"/>
                        <a:pt x="502" y="314"/>
                        <a:pt x="504" y="315"/>
                      </a:cubicBezTo>
                      <a:cubicBezTo>
                        <a:pt x="506" y="315"/>
                        <a:pt x="507" y="318"/>
                        <a:pt x="507" y="320"/>
                      </a:cubicBezTo>
                      <a:cubicBezTo>
                        <a:pt x="477" y="433"/>
                        <a:pt x="375" y="512"/>
                        <a:pt x="258" y="51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35">
                  <a:extLst>
                    <a:ext uri="{FF2B5EF4-FFF2-40B4-BE49-F238E27FC236}">
                      <a16:creationId xmlns:a16="http://schemas.microsoft.com/office/drawing/2014/main" id="{8BB82DC8-4A05-7AA8-5CF6-60844D4BF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4" y="1265"/>
                  <a:ext cx="704" cy="166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36">
                  <a:extLst>
                    <a:ext uri="{FF2B5EF4-FFF2-40B4-BE49-F238E27FC236}">
                      <a16:creationId xmlns:a16="http://schemas.microsoft.com/office/drawing/2014/main" id="{292EA815-DBDF-56C0-CD74-476410EC31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1" y="2719"/>
                  <a:ext cx="628" cy="122"/>
                </a:xfrm>
                <a:custGeom>
                  <a:avLst/>
                  <a:gdLst>
                    <a:gd name="T0" fmla="*/ 868 w 872"/>
                    <a:gd name="T1" fmla="*/ 168 h 168"/>
                    <a:gd name="T2" fmla="*/ 4 w 872"/>
                    <a:gd name="T3" fmla="*/ 168 h 168"/>
                    <a:gd name="T4" fmla="*/ 0 w 872"/>
                    <a:gd name="T5" fmla="*/ 164 h 168"/>
                    <a:gd name="T6" fmla="*/ 0 w 872"/>
                    <a:gd name="T7" fmla="*/ 4 h 168"/>
                    <a:gd name="T8" fmla="*/ 4 w 872"/>
                    <a:gd name="T9" fmla="*/ 0 h 168"/>
                    <a:gd name="T10" fmla="*/ 868 w 872"/>
                    <a:gd name="T11" fmla="*/ 0 h 168"/>
                    <a:gd name="T12" fmla="*/ 872 w 872"/>
                    <a:gd name="T13" fmla="*/ 4 h 168"/>
                    <a:gd name="T14" fmla="*/ 872 w 872"/>
                    <a:gd name="T15" fmla="*/ 164 h 168"/>
                    <a:gd name="T16" fmla="*/ 868 w 872"/>
                    <a:gd name="T17" fmla="*/ 168 h 168"/>
                    <a:gd name="T18" fmla="*/ 8 w 872"/>
                    <a:gd name="T19" fmla="*/ 160 h 168"/>
                    <a:gd name="T20" fmla="*/ 864 w 872"/>
                    <a:gd name="T21" fmla="*/ 160 h 168"/>
                    <a:gd name="T22" fmla="*/ 864 w 872"/>
                    <a:gd name="T23" fmla="*/ 8 h 168"/>
                    <a:gd name="T24" fmla="*/ 8 w 872"/>
                    <a:gd name="T25" fmla="*/ 8 h 168"/>
                    <a:gd name="T26" fmla="*/ 8 w 872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8">
                      <a:moveTo>
                        <a:pt x="868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1" y="0"/>
                        <a:pt x="872" y="2"/>
                        <a:pt x="872" y="4"/>
                      </a:cubicBezTo>
                      <a:cubicBezTo>
                        <a:pt x="872" y="164"/>
                        <a:pt x="872" y="164"/>
                        <a:pt x="872" y="164"/>
                      </a:cubicBezTo>
                      <a:cubicBezTo>
                        <a:pt x="872" y="166"/>
                        <a:pt x="871" y="168"/>
                        <a:pt x="868" y="168"/>
                      </a:cubicBezTo>
                      <a:close/>
                      <a:moveTo>
                        <a:pt x="8" y="160"/>
                      </a:moveTo>
                      <a:cubicBezTo>
                        <a:pt x="864" y="160"/>
                        <a:pt x="864" y="160"/>
                        <a:pt x="864" y="160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Oval 37">
                  <a:extLst>
                    <a:ext uri="{FF2B5EF4-FFF2-40B4-BE49-F238E27FC236}">
                      <a16:creationId xmlns:a16="http://schemas.microsoft.com/office/drawing/2014/main" id="{A467AF2C-9A55-87B4-973D-35A67544A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2768"/>
                  <a:ext cx="30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Oval 38">
                  <a:extLst>
                    <a:ext uri="{FF2B5EF4-FFF2-40B4-BE49-F238E27FC236}">
                      <a16:creationId xmlns:a16="http://schemas.microsoft.com/office/drawing/2014/main" id="{348CF781-2D39-7996-99D5-5094AE858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2766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Oval 39">
                  <a:extLst>
                    <a:ext uri="{FF2B5EF4-FFF2-40B4-BE49-F238E27FC236}">
                      <a16:creationId xmlns:a16="http://schemas.microsoft.com/office/drawing/2014/main" id="{8C25F75E-B405-7D8B-D104-13C7B51FC6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" y="2766"/>
                  <a:ext cx="31" cy="31"/>
                </a:xfrm>
                <a:prstGeom prst="ellipse">
                  <a:avLst/>
                </a:pr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40">
                  <a:extLst>
                    <a:ext uri="{FF2B5EF4-FFF2-40B4-BE49-F238E27FC236}">
                      <a16:creationId xmlns:a16="http://schemas.microsoft.com/office/drawing/2014/main" id="{32FF292F-0E20-B3F1-2577-475E16FD1A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3" y="2735"/>
                  <a:ext cx="5" cy="75"/>
                </a:xfrm>
                <a:custGeom>
                  <a:avLst/>
                  <a:gdLst>
                    <a:gd name="T0" fmla="*/ 4 w 8"/>
                    <a:gd name="T1" fmla="*/ 105 h 105"/>
                    <a:gd name="T2" fmla="*/ 0 w 8"/>
                    <a:gd name="T3" fmla="*/ 101 h 105"/>
                    <a:gd name="T4" fmla="*/ 0 w 8"/>
                    <a:gd name="T5" fmla="*/ 4 h 105"/>
                    <a:gd name="T6" fmla="*/ 4 w 8"/>
                    <a:gd name="T7" fmla="*/ 0 h 105"/>
                    <a:gd name="T8" fmla="*/ 8 w 8"/>
                    <a:gd name="T9" fmla="*/ 4 h 105"/>
                    <a:gd name="T10" fmla="*/ 8 w 8"/>
                    <a:gd name="T11" fmla="*/ 101 h 105"/>
                    <a:gd name="T12" fmla="*/ 4 w 8"/>
                    <a:gd name="T13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5">
                      <a:moveTo>
                        <a:pt x="4" y="105"/>
                      </a:moveTo>
                      <a:cubicBezTo>
                        <a:pt x="2" y="105"/>
                        <a:pt x="0" y="104"/>
                        <a:pt x="0" y="10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101"/>
                        <a:pt x="8" y="101"/>
                        <a:pt x="8" y="101"/>
                      </a:cubicBezTo>
                      <a:cubicBezTo>
                        <a:pt x="8" y="104"/>
                        <a:pt x="6" y="105"/>
                        <a:pt x="4" y="105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41">
                  <a:extLst>
                    <a:ext uri="{FF2B5EF4-FFF2-40B4-BE49-F238E27FC236}">
                      <a16:creationId xmlns:a16="http://schemas.microsoft.com/office/drawing/2014/main" id="{12592C41-0E77-8424-5A6E-5644F3A12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2735"/>
                  <a:ext cx="6" cy="91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42">
                  <a:extLst>
                    <a:ext uri="{FF2B5EF4-FFF2-40B4-BE49-F238E27FC236}">
                      <a16:creationId xmlns:a16="http://schemas.microsoft.com/office/drawing/2014/main" id="{A4A359ED-4A59-8D2D-20A4-A211E5A0D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2" y="2735"/>
                  <a:ext cx="5" cy="62"/>
                </a:xfrm>
                <a:custGeom>
                  <a:avLst/>
                  <a:gdLst>
                    <a:gd name="T0" fmla="*/ 4 w 8"/>
                    <a:gd name="T1" fmla="*/ 86 h 86"/>
                    <a:gd name="T2" fmla="*/ 0 w 8"/>
                    <a:gd name="T3" fmla="*/ 82 h 86"/>
                    <a:gd name="T4" fmla="*/ 0 w 8"/>
                    <a:gd name="T5" fmla="*/ 4 h 86"/>
                    <a:gd name="T6" fmla="*/ 4 w 8"/>
                    <a:gd name="T7" fmla="*/ 0 h 86"/>
                    <a:gd name="T8" fmla="*/ 8 w 8"/>
                    <a:gd name="T9" fmla="*/ 4 h 86"/>
                    <a:gd name="T10" fmla="*/ 8 w 8"/>
                    <a:gd name="T11" fmla="*/ 82 h 86"/>
                    <a:gd name="T12" fmla="*/ 4 w 8"/>
                    <a:gd name="T13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6">
                      <a:moveTo>
                        <a:pt x="4" y="86"/>
                      </a:moveTo>
                      <a:cubicBezTo>
                        <a:pt x="2" y="86"/>
                        <a:pt x="0" y="84"/>
                        <a:pt x="0" y="8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8" y="84"/>
                        <a:pt x="6" y="86"/>
                        <a:pt x="4" y="86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43">
                  <a:extLst>
                    <a:ext uri="{FF2B5EF4-FFF2-40B4-BE49-F238E27FC236}">
                      <a16:creationId xmlns:a16="http://schemas.microsoft.com/office/drawing/2014/main" id="{3354A636-56D4-55D2-B92B-D44110958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8" y="2756"/>
                  <a:ext cx="6" cy="71"/>
                </a:xfrm>
                <a:custGeom>
                  <a:avLst/>
                  <a:gdLst>
                    <a:gd name="T0" fmla="*/ 4 w 8"/>
                    <a:gd name="T1" fmla="*/ 99 h 99"/>
                    <a:gd name="T2" fmla="*/ 0 w 8"/>
                    <a:gd name="T3" fmla="*/ 95 h 99"/>
                    <a:gd name="T4" fmla="*/ 0 w 8"/>
                    <a:gd name="T5" fmla="*/ 4 h 99"/>
                    <a:gd name="T6" fmla="*/ 4 w 8"/>
                    <a:gd name="T7" fmla="*/ 0 h 99"/>
                    <a:gd name="T8" fmla="*/ 8 w 8"/>
                    <a:gd name="T9" fmla="*/ 4 h 99"/>
                    <a:gd name="T10" fmla="*/ 8 w 8"/>
                    <a:gd name="T11" fmla="*/ 95 h 99"/>
                    <a:gd name="T12" fmla="*/ 4 w 8"/>
                    <a:gd name="T1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9">
                      <a:moveTo>
                        <a:pt x="4" y="99"/>
                      </a:moveTo>
                      <a:cubicBezTo>
                        <a:pt x="1" y="99"/>
                        <a:pt x="0" y="98"/>
                        <a:pt x="0" y="9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8" y="98"/>
                        <a:pt x="6" y="99"/>
                        <a:pt x="4" y="99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44">
                  <a:extLst>
                    <a:ext uri="{FF2B5EF4-FFF2-40B4-BE49-F238E27FC236}">
                      <a16:creationId xmlns:a16="http://schemas.microsoft.com/office/drawing/2014/main" id="{242C41A5-F503-0516-02B3-40592F625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0" y="2732"/>
                  <a:ext cx="6" cy="78"/>
                </a:xfrm>
                <a:custGeom>
                  <a:avLst/>
                  <a:gdLst>
                    <a:gd name="T0" fmla="*/ 4 w 8"/>
                    <a:gd name="T1" fmla="*/ 108 h 108"/>
                    <a:gd name="T2" fmla="*/ 0 w 8"/>
                    <a:gd name="T3" fmla="*/ 104 h 108"/>
                    <a:gd name="T4" fmla="*/ 0 w 8"/>
                    <a:gd name="T5" fmla="*/ 4 h 108"/>
                    <a:gd name="T6" fmla="*/ 4 w 8"/>
                    <a:gd name="T7" fmla="*/ 0 h 108"/>
                    <a:gd name="T8" fmla="*/ 8 w 8"/>
                    <a:gd name="T9" fmla="*/ 4 h 108"/>
                    <a:gd name="T10" fmla="*/ 8 w 8"/>
                    <a:gd name="T11" fmla="*/ 104 h 108"/>
                    <a:gd name="T12" fmla="*/ 4 w 8"/>
                    <a:gd name="T13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8">
                      <a:moveTo>
                        <a:pt x="4" y="108"/>
                      </a:moveTo>
                      <a:cubicBezTo>
                        <a:pt x="2" y="108"/>
                        <a:pt x="0" y="107"/>
                        <a:pt x="0" y="10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04"/>
                        <a:pt x="8" y="104"/>
                        <a:pt x="8" y="104"/>
                      </a:cubicBezTo>
                      <a:cubicBezTo>
                        <a:pt x="8" y="107"/>
                        <a:pt x="6" y="108"/>
                        <a:pt x="4" y="10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45">
                  <a:extLst>
                    <a:ext uri="{FF2B5EF4-FFF2-40B4-BE49-F238E27FC236}">
                      <a16:creationId xmlns:a16="http://schemas.microsoft.com/office/drawing/2014/main" id="{0B741679-8F52-2B4F-490C-B080A097D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746"/>
                  <a:ext cx="6" cy="79"/>
                </a:xfrm>
                <a:custGeom>
                  <a:avLst/>
                  <a:gdLst>
                    <a:gd name="T0" fmla="*/ 4 w 8"/>
                    <a:gd name="T1" fmla="*/ 109 h 109"/>
                    <a:gd name="T2" fmla="*/ 0 w 8"/>
                    <a:gd name="T3" fmla="*/ 105 h 109"/>
                    <a:gd name="T4" fmla="*/ 0 w 8"/>
                    <a:gd name="T5" fmla="*/ 4 h 109"/>
                    <a:gd name="T6" fmla="*/ 4 w 8"/>
                    <a:gd name="T7" fmla="*/ 0 h 109"/>
                    <a:gd name="T8" fmla="*/ 8 w 8"/>
                    <a:gd name="T9" fmla="*/ 4 h 109"/>
                    <a:gd name="T10" fmla="*/ 8 w 8"/>
                    <a:gd name="T11" fmla="*/ 105 h 109"/>
                    <a:gd name="T12" fmla="*/ 4 w 8"/>
                    <a:gd name="T13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9">
                      <a:moveTo>
                        <a:pt x="4" y="109"/>
                      </a:moveTo>
                      <a:cubicBezTo>
                        <a:pt x="1" y="109"/>
                        <a:pt x="0" y="107"/>
                        <a:pt x="0" y="10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05"/>
                        <a:pt x="8" y="105"/>
                        <a:pt x="8" y="105"/>
                      </a:cubicBezTo>
                      <a:cubicBezTo>
                        <a:pt x="8" y="107"/>
                        <a:pt x="6" y="109"/>
                        <a:pt x="4" y="109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46">
                  <a:extLst>
                    <a:ext uri="{FF2B5EF4-FFF2-40B4-BE49-F238E27FC236}">
                      <a16:creationId xmlns:a16="http://schemas.microsoft.com/office/drawing/2014/main" id="{5D02B062-2078-5E93-0F36-76A650B81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9" y="2733"/>
                  <a:ext cx="6" cy="72"/>
                </a:xfrm>
                <a:custGeom>
                  <a:avLst/>
                  <a:gdLst>
                    <a:gd name="T0" fmla="*/ 4 w 8"/>
                    <a:gd name="T1" fmla="*/ 100 h 100"/>
                    <a:gd name="T2" fmla="*/ 0 w 8"/>
                    <a:gd name="T3" fmla="*/ 96 h 100"/>
                    <a:gd name="T4" fmla="*/ 0 w 8"/>
                    <a:gd name="T5" fmla="*/ 4 h 100"/>
                    <a:gd name="T6" fmla="*/ 4 w 8"/>
                    <a:gd name="T7" fmla="*/ 0 h 100"/>
                    <a:gd name="T8" fmla="*/ 8 w 8"/>
                    <a:gd name="T9" fmla="*/ 4 h 100"/>
                    <a:gd name="T10" fmla="*/ 8 w 8"/>
                    <a:gd name="T11" fmla="*/ 96 h 100"/>
                    <a:gd name="T12" fmla="*/ 4 w 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0">
                      <a:moveTo>
                        <a:pt x="4" y="100"/>
                      </a:moveTo>
                      <a:cubicBezTo>
                        <a:pt x="2" y="100"/>
                        <a:pt x="0" y="98"/>
                        <a:pt x="0" y="9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6"/>
                        <a:pt x="8" y="96"/>
                        <a:pt x="8" y="96"/>
                      </a:cubicBezTo>
                      <a:cubicBezTo>
                        <a:pt x="8" y="98"/>
                        <a:pt x="6" y="100"/>
                        <a:pt x="4" y="100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47">
                  <a:extLst>
                    <a:ext uri="{FF2B5EF4-FFF2-40B4-BE49-F238E27FC236}">
                      <a16:creationId xmlns:a16="http://schemas.microsoft.com/office/drawing/2014/main" id="{730D547B-8006-4437-2E39-100DD5F0E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2753"/>
                  <a:ext cx="6" cy="72"/>
                </a:xfrm>
                <a:custGeom>
                  <a:avLst/>
                  <a:gdLst>
                    <a:gd name="T0" fmla="*/ 4 w 8"/>
                    <a:gd name="T1" fmla="*/ 100 h 100"/>
                    <a:gd name="T2" fmla="*/ 0 w 8"/>
                    <a:gd name="T3" fmla="*/ 96 h 100"/>
                    <a:gd name="T4" fmla="*/ 0 w 8"/>
                    <a:gd name="T5" fmla="*/ 4 h 100"/>
                    <a:gd name="T6" fmla="*/ 4 w 8"/>
                    <a:gd name="T7" fmla="*/ 0 h 100"/>
                    <a:gd name="T8" fmla="*/ 8 w 8"/>
                    <a:gd name="T9" fmla="*/ 4 h 100"/>
                    <a:gd name="T10" fmla="*/ 8 w 8"/>
                    <a:gd name="T11" fmla="*/ 96 h 100"/>
                    <a:gd name="T12" fmla="*/ 4 w 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0">
                      <a:moveTo>
                        <a:pt x="4" y="100"/>
                      </a:moveTo>
                      <a:cubicBezTo>
                        <a:pt x="2" y="100"/>
                        <a:pt x="0" y="98"/>
                        <a:pt x="0" y="9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6"/>
                        <a:pt x="8" y="96"/>
                        <a:pt x="8" y="96"/>
                      </a:cubicBezTo>
                      <a:cubicBezTo>
                        <a:pt x="8" y="98"/>
                        <a:pt x="6" y="100"/>
                        <a:pt x="4" y="100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48">
                  <a:extLst>
                    <a:ext uri="{FF2B5EF4-FFF2-40B4-BE49-F238E27FC236}">
                      <a16:creationId xmlns:a16="http://schemas.microsoft.com/office/drawing/2014/main" id="{2E9871D1-4ECB-8121-EA8C-B110835B66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2" y="2570"/>
                  <a:ext cx="629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val 49">
                  <a:extLst>
                    <a:ext uri="{FF2B5EF4-FFF2-40B4-BE49-F238E27FC236}">
                      <a16:creationId xmlns:a16="http://schemas.microsoft.com/office/drawing/2014/main" id="{EC1CB717-B9D7-882E-1610-D24BECC0C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5" y="2619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Oval 50">
                  <a:extLst>
                    <a:ext uri="{FF2B5EF4-FFF2-40B4-BE49-F238E27FC236}">
                      <a16:creationId xmlns:a16="http://schemas.microsoft.com/office/drawing/2014/main" id="{0DC465F1-7465-BBAF-6E08-BFA5658F4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2617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51">
                  <a:extLst>
                    <a:ext uri="{FF2B5EF4-FFF2-40B4-BE49-F238E27FC236}">
                      <a16:creationId xmlns:a16="http://schemas.microsoft.com/office/drawing/2014/main" id="{EED7890B-F746-FEDD-CA58-323DA0469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1" y="2617"/>
                  <a:ext cx="32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52">
                  <a:extLst>
                    <a:ext uri="{FF2B5EF4-FFF2-40B4-BE49-F238E27FC236}">
                      <a16:creationId xmlns:a16="http://schemas.microsoft.com/office/drawing/2014/main" id="{315761AB-782B-01CA-E7C6-E8559AA9D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2585"/>
                  <a:ext cx="6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53">
                  <a:extLst>
                    <a:ext uri="{FF2B5EF4-FFF2-40B4-BE49-F238E27FC236}">
                      <a16:creationId xmlns:a16="http://schemas.microsoft.com/office/drawing/2014/main" id="{167209A4-E4C5-8A9B-8101-232A1C144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644"/>
                  <a:ext cx="6" cy="33"/>
                </a:xfrm>
                <a:custGeom>
                  <a:avLst/>
                  <a:gdLst>
                    <a:gd name="T0" fmla="*/ 4 w 8"/>
                    <a:gd name="T1" fmla="*/ 46 h 46"/>
                    <a:gd name="T2" fmla="*/ 0 w 8"/>
                    <a:gd name="T3" fmla="*/ 42 h 46"/>
                    <a:gd name="T4" fmla="*/ 0 w 8"/>
                    <a:gd name="T5" fmla="*/ 4 h 46"/>
                    <a:gd name="T6" fmla="*/ 4 w 8"/>
                    <a:gd name="T7" fmla="*/ 0 h 46"/>
                    <a:gd name="T8" fmla="*/ 8 w 8"/>
                    <a:gd name="T9" fmla="*/ 4 h 46"/>
                    <a:gd name="T10" fmla="*/ 8 w 8"/>
                    <a:gd name="T11" fmla="*/ 42 h 46"/>
                    <a:gd name="T12" fmla="*/ 4 w 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6">
                      <a:moveTo>
                        <a:pt x="4" y="46"/>
                      </a:moveTo>
                      <a:cubicBezTo>
                        <a:pt x="2" y="46"/>
                        <a:pt x="0" y="44"/>
                        <a:pt x="0" y="4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4"/>
                        <a:pt x="6" y="46"/>
                        <a:pt x="4" y="46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54">
                  <a:extLst>
                    <a:ext uri="{FF2B5EF4-FFF2-40B4-BE49-F238E27FC236}">
                      <a16:creationId xmlns:a16="http://schemas.microsoft.com/office/drawing/2014/main" id="{F7A80FE5-DD2A-8377-D4E3-A548A6C96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586"/>
                  <a:ext cx="6" cy="54"/>
                </a:xfrm>
                <a:custGeom>
                  <a:avLst/>
                  <a:gdLst>
                    <a:gd name="T0" fmla="*/ 4 w 8"/>
                    <a:gd name="T1" fmla="*/ 75 h 75"/>
                    <a:gd name="T2" fmla="*/ 0 w 8"/>
                    <a:gd name="T3" fmla="*/ 71 h 75"/>
                    <a:gd name="T4" fmla="*/ 0 w 8"/>
                    <a:gd name="T5" fmla="*/ 4 h 75"/>
                    <a:gd name="T6" fmla="*/ 4 w 8"/>
                    <a:gd name="T7" fmla="*/ 0 h 75"/>
                    <a:gd name="T8" fmla="*/ 8 w 8"/>
                    <a:gd name="T9" fmla="*/ 4 h 75"/>
                    <a:gd name="T10" fmla="*/ 8 w 8"/>
                    <a:gd name="T11" fmla="*/ 71 h 75"/>
                    <a:gd name="T12" fmla="*/ 4 w 8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5">
                      <a:moveTo>
                        <a:pt x="4" y="75"/>
                      </a:moveTo>
                      <a:cubicBezTo>
                        <a:pt x="2" y="75"/>
                        <a:pt x="0" y="73"/>
                        <a:pt x="0" y="7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8" y="73"/>
                        <a:pt x="7" y="75"/>
                        <a:pt x="4" y="75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55">
                  <a:extLst>
                    <a:ext uri="{FF2B5EF4-FFF2-40B4-BE49-F238E27FC236}">
                      <a16:creationId xmlns:a16="http://schemas.microsoft.com/office/drawing/2014/main" id="{CF966566-DA82-0029-2100-27A9F56D0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9" y="2605"/>
                  <a:ext cx="6" cy="73"/>
                </a:xfrm>
                <a:custGeom>
                  <a:avLst/>
                  <a:gdLst>
                    <a:gd name="T0" fmla="*/ 4 w 8"/>
                    <a:gd name="T1" fmla="*/ 101 h 101"/>
                    <a:gd name="T2" fmla="*/ 0 w 8"/>
                    <a:gd name="T3" fmla="*/ 97 h 101"/>
                    <a:gd name="T4" fmla="*/ 0 w 8"/>
                    <a:gd name="T5" fmla="*/ 4 h 101"/>
                    <a:gd name="T6" fmla="*/ 4 w 8"/>
                    <a:gd name="T7" fmla="*/ 0 h 101"/>
                    <a:gd name="T8" fmla="*/ 8 w 8"/>
                    <a:gd name="T9" fmla="*/ 4 h 101"/>
                    <a:gd name="T10" fmla="*/ 8 w 8"/>
                    <a:gd name="T11" fmla="*/ 97 h 101"/>
                    <a:gd name="T12" fmla="*/ 4 w 8"/>
                    <a:gd name="T13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1">
                      <a:moveTo>
                        <a:pt x="4" y="101"/>
                      </a:moveTo>
                      <a:cubicBezTo>
                        <a:pt x="2" y="101"/>
                        <a:pt x="0" y="100"/>
                        <a:pt x="0" y="9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7"/>
                        <a:pt x="8" y="97"/>
                        <a:pt x="8" y="97"/>
                      </a:cubicBezTo>
                      <a:cubicBezTo>
                        <a:pt x="8" y="100"/>
                        <a:pt x="6" y="101"/>
                        <a:pt x="4" y="101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56">
                  <a:extLst>
                    <a:ext uri="{FF2B5EF4-FFF2-40B4-BE49-F238E27FC236}">
                      <a16:creationId xmlns:a16="http://schemas.microsoft.com/office/drawing/2014/main" id="{81E9AFDE-99BD-B46E-21D5-2D0F2537F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2583"/>
                  <a:ext cx="6" cy="42"/>
                </a:xfrm>
                <a:custGeom>
                  <a:avLst/>
                  <a:gdLst>
                    <a:gd name="T0" fmla="*/ 4 w 8"/>
                    <a:gd name="T1" fmla="*/ 58 h 58"/>
                    <a:gd name="T2" fmla="*/ 0 w 8"/>
                    <a:gd name="T3" fmla="*/ 54 h 58"/>
                    <a:gd name="T4" fmla="*/ 0 w 8"/>
                    <a:gd name="T5" fmla="*/ 4 h 58"/>
                    <a:gd name="T6" fmla="*/ 4 w 8"/>
                    <a:gd name="T7" fmla="*/ 0 h 58"/>
                    <a:gd name="T8" fmla="*/ 8 w 8"/>
                    <a:gd name="T9" fmla="*/ 4 h 58"/>
                    <a:gd name="T10" fmla="*/ 8 w 8"/>
                    <a:gd name="T11" fmla="*/ 54 h 58"/>
                    <a:gd name="T12" fmla="*/ 4 w 8"/>
                    <a:gd name="T13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8">
                      <a:moveTo>
                        <a:pt x="4" y="58"/>
                      </a:moveTo>
                      <a:cubicBezTo>
                        <a:pt x="2" y="58"/>
                        <a:pt x="0" y="56"/>
                        <a:pt x="0" y="5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6"/>
                        <a:pt x="7" y="58"/>
                        <a:pt x="4" y="5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57">
                  <a:extLst>
                    <a:ext uri="{FF2B5EF4-FFF2-40B4-BE49-F238E27FC236}">
                      <a16:creationId xmlns:a16="http://schemas.microsoft.com/office/drawing/2014/main" id="{383352DA-B2E9-74FF-7D34-E6836EF78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8" y="2583"/>
                  <a:ext cx="5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58">
                  <a:extLst>
                    <a:ext uri="{FF2B5EF4-FFF2-40B4-BE49-F238E27FC236}">
                      <a16:creationId xmlns:a16="http://schemas.microsoft.com/office/drawing/2014/main" id="{1EAA10A9-9E31-BCDC-BC31-A15E756E8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2584"/>
                  <a:ext cx="6" cy="53"/>
                </a:xfrm>
                <a:custGeom>
                  <a:avLst/>
                  <a:gdLst>
                    <a:gd name="T0" fmla="*/ 4 w 8"/>
                    <a:gd name="T1" fmla="*/ 74 h 74"/>
                    <a:gd name="T2" fmla="*/ 0 w 8"/>
                    <a:gd name="T3" fmla="*/ 70 h 74"/>
                    <a:gd name="T4" fmla="*/ 0 w 8"/>
                    <a:gd name="T5" fmla="*/ 4 h 74"/>
                    <a:gd name="T6" fmla="*/ 4 w 8"/>
                    <a:gd name="T7" fmla="*/ 0 h 74"/>
                    <a:gd name="T8" fmla="*/ 8 w 8"/>
                    <a:gd name="T9" fmla="*/ 4 h 74"/>
                    <a:gd name="T10" fmla="*/ 8 w 8"/>
                    <a:gd name="T11" fmla="*/ 70 h 74"/>
                    <a:gd name="T12" fmla="*/ 4 w 8"/>
                    <a:gd name="T13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4">
                      <a:moveTo>
                        <a:pt x="4" y="74"/>
                      </a:moveTo>
                      <a:cubicBezTo>
                        <a:pt x="1" y="74"/>
                        <a:pt x="0" y="73"/>
                        <a:pt x="0" y="7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8" y="73"/>
                        <a:pt x="6" y="74"/>
                        <a:pt x="4" y="74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59">
                  <a:extLst>
                    <a:ext uri="{FF2B5EF4-FFF2-40B4-BE49-F238E27FC236}">
                      <a16:creationId xmlns:a16="http://schemas.microsoft.com/office/drawing/2014/main" id="{573999D7-5A32-5762-E8C2-B7E7C2D82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2613"/>
                  <a:ext cx="5" cy="63"/>
                </a:xfrm>
                <a:custGeom>
                  <a:avLst/>
                  <a:gdLst>
                    <a:gd name="T0" fmla="*/ 4 w 8"/>
                    <a:gd name="T1" fmla="*/ 88 h 88"/>
                    <a:gd name="T2" fmla="*/ 0 w 8"/>
                    <a:gd name="T3" fmla="*/ 84 h 88"/>
                    <a:gd name="T4" fmla="*/ 0 w 8"/>
                    <a:gd name="T5" fmla="*/ 4 h 88"/>
                    <a:gd name="T6" fmla="*/ 4 w 8"/>
                    <a:gd name="T7" fmla="*/ 0 h 88"/>
                    <a:gd name="T8" fmla="*/ 8 w 8"/>
                    <a:gd name="T9" fmla="*/ 4 h 88"/>
                    <a:gd name="T10" fmla="*/ 8 w 8"/>
                    <a:gd name="T11" fmla="*/ 84 h 88"/>
                    <a:gd name="T12" fmla="*/ 4 w 8"/>
                    <a:gd name="T13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8">
                      <a:moveTo>
                        <a:pt x="4" y="88"/>
                      </a:moveTo>
                      <a:cubicBezTo>
                        <a:pt x="2" y="88"/>
                        <a:pt x="0" y="86"/>
                        <a:pt x="0" y="8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4"/>
                        <a:pt x="8" y="84"/>
                        <a:pt x="8" y="84"/>
                      </a:cubicBezTo>
                      <a:cubicBezTo>
                        <a:pt x="8" y="86"/>
                        <a:pt x="6" y="88"/>
                        <a:pt x="4" y="8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60">
                  <a:extLst>
                    <a:ext uri="{FF2B5EF4-FFF2-40B4-BE49-F238E27FC236}">
                      <a16:creationId xmlns:a16="http://schemas.microsoft.com/office/drawing/2014/main" id="{78337AB6-1A5B-25D7-13F4-21DB43CA81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1" y="2420"/>
                  <a:ext cx="628" cy="122"/>
                </a:xfrm>
                <a:custGeom>
                  <a:avLst/>
                  <a:gdLst>
                    <a:gd name="T0" fmla="*/ 868 w 872"/>
                    <a:gd name="T1" fmla="*/ 168 h 168"/>
                    <a:gd name="T2" fmla="*/ 4 w 872"/>
                    <a:gd name="T3" fmla="*/ 168 h 168"/>
                    <a:gd name="T4" fmla="*/ 0 w 872"/>
                    <a:gd name="T5" fmla="*/ 164 h 168"/>
                    <a:gd name="T6" fmla="*/ 0 w 872"/>
                    <a:gd name="T7" fmla="*/ 4 h 168"/>
                    <a:gd name="T8" fmla="*/ 4 w 872"/>
                    <a:gd name="T9" fmla="*/ 0 h 168"/>
                    <a:gd name="T10" fmla="*/ 868 w 872"/>
                    <a:gd name="T11" fmla="*/ 0 h 168"/>
                    <a:gd name="T12" fmla="*/ 872 w 872"/>
                    <a:gd name="T13" fmla="*/ 4 h 168"/>
                    <a:gd name="T14" fmla="*/ 872 w 872"/>
                    <a:gd name="T15" fmla="*/ 164 h 168"/>
                    <a:gd name="T16" fmla="*/ 868 w 872"/>
                    <a:gd name="T17" fmla="*/ 168 h 168"/>
                    <a:gd name="T18" fmla="*/ 8 w 872"/>
                    <a:gd name="T19" fmla="*/ 160 h 168"/>
                    <a:gd name="T20" fmla="*/ 864 w 872"/>
                    <a:gd name="T21" fmla="*/ 160 h 168"/>
                    <a:gd name="T22" fmla="*/ 864 w 872"/>
                    <a:gd name="T23" fmla="*/ 8 h 168"/>
                    <a:gd name="T24" fmla="*/ 8 w 872"/>
                    <a:gd name="T25" fmla="*/ 8 h 168"/>
                    <a:gd name="T26" fmla="*/ 8 w 872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8">
                      <a:moveTo>
                        <a:pt x="868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1" y="0"/>
                        <a:pt x="872" y="2"/>
                        <a:pt x="872" y="4"/>
                      </a:cubicBezTo>
                      <a:cubicBezTo>
                        <a:pt x="872" y="164"/>
                        <a:pt x="872" y="164"/>
                        <a:pt x="872" y="164"/>
                      </a:cubicBezTo>
                      <a:cubicBezTo>
                        <a:pt x="872" y="166"/>
                        <a:pt x="871" y="168"/>
                        <a:pt x="868" y="168"/>
                      </a:cubicBezTo>
                      <a:close/>
                      <a:moveTo>
                        <a:pt x="8" y="160"/>
                      </a:moveTo>
                      <a:cubicBezTo>
                        <a:pt x="864" y="160"/>
                        <a:pt x="864" y="160"/>
                        <a:pt x="864" y="160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61">
                  <a:extLst>
                    <a:ext uri="{FF2B5EF4-FFF2-40B4-BE49-F238E27FC236}">
                      <a16:creationId xmlns:a16="http://schemas.microsoft.com/office/drawing/2014/main" id="{7428C5CB-24A7-46C6-A9AD-2CCE6D1E2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2469"/>
                  <a:ext cx="30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Oval 62">
                  <a:extLst>
                    <a:ext uri="{FF2B5EF4-FFF2-40B4-BE49-F238E27FC236}">
                      <a16:creationId xmlns:a16="http://schemas.microsoft.com/office/drawing/2014/main" id="{5CC2018A-7D27-7890-5372-002A070ED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2467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val 63">
                  <a:extLst>
                    <a:ext uri="{FF2B5EF4-FFF2-40B4-BE49-F238E27FC236}">
                      <a16:creationId xmlns:a16="http://schemas.microsoft.com/office/drawing/2014/main" id="{C45A6EEA-258C-47C4-5416-1E96E6FEE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" y="2467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64">
                  <a:extLst>
                    <a:ext uri="{FF2B5EF4-FFF2-40B4-BE49-F238E27FC236}">
                      <a16:creationId xmlns:a16="http://schemas.microsoft.com/office/drawing/2014/main" id="{E7024F6A-18B7-E711-41A6-87956AF4E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3" y="2435"/>
                  <a:ext cx="5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65">
                  <a:extLst>
                    <a:ext uri="{FF2B5EF4-FFF2-40B4-BE49-F238E27FC236}">
                      <a16:creationId xmlns:a16="http://schemas.microsoft.com/office/drawing/2014/main" id="{8254960E-9F02-ECC2-B4BA-DB7DFE65E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2435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7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66">
                  <a:extLst>
                    <a:ext uri="{FF2B5EF4-FFF2-40B4-BE49-F238E27FC236}">
                      <a16:creationId xmlns:a16="http://schemas.microsoft.com/office/drawing/2014/main" id="{5A7F7B2D-9E3F-493E-B617-59A82951D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2" y="2436"/>
                  <a:ext cx="5" cy="69"/>
                </a:xfrm>
                <a:custGeom>
                  <a:avLst/>
                  <a:gdLst>
                    <a:gd name="T0" fmla="*/ 4 w 8"/>
                    <a:gd name="T1" fmla="*/ 95 h 95"/>
                    <a:gd name="T2" fmla="*/ 0 w 8"/>
                    <a:gd name="T3" fmla="*/ 91 h 95"/>
                    <a:gd name="T4" fmla="*/ 0 w 8"/>
                    <a:gd name="T5" fmla="*/ 4 h 95"/>
                    <a:gd name="T6" fmla="*/ 4 w 8"/>
                    <a:gd name="T7" fmla="*/ 0 h 95"/>
                    <a:gd name="T8" fmla="*/ 8 w 8"/>
                    <a:gd name="T9" fmla="*/ 4 h 95"/>
                    <a:gd name="T10" fmla="*/ 8 w 8"/>
                    <a:gd name="T11" fmla="*/ 91 h 95"/>
                    <a:gd name="T12" fmla="*/ 4 w 8"/>
                    <a:gd name="T13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5">
                      <a:moveTo>
                        <a:pt x="4" y="95"/>
                      </a:moveTo>
                      <a:cubicBezTo>
                        <a:pt x="2" y="95"/>
                        <a:pt x="0" y="94"/>
                        <a:pt x="0" y="9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91"/>
                        <a:pt x="8" y="91"/>
                        <a:pt x="8" y="91"/>
                      </a:cubicBezTo>
                      <a:cubicBezTo>
                        <a:pt x="8" y="94"/>
                        <a:pt x="6" y="95"/>
                        <a:pt x="4" y="95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67">
                  <a:extLst>
                    <a:ext uri="{FF2B5EF4-FFF2-40B4-BE49-F238E27FC236}">
                      <a16:creationId xmlns:a16="http://schemas.microsoft.com/office/drawing/2014/main" id="{F23E2475-3F2B-3E8A-040C-893F5E6EE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8" y="2436"/>
                  <a:ext cx="6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1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68">
                  <a:extLst>
                    <a:ext uri="{FF2B5EF4-FFF2-40B4-BE49-F238E27FC236}">
                      <a16:creationId xmlns:a16="http://schemas.microsoft.com/office/drawing/2014/main" id="{DF4213D7-E215-5FA8-221B-F53FEE094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0" y="2464"/>
                  <a:ext cx="6" cy="62"/>
                </a:xfrm>
                <a:custGeom>
                  <a:avLst/>
                  <a:gdLst>
                    <a:gd name="T0" fmla="*/ 4 w 8"/>
                    <a:gd name="T1" fmla="*/ 86 h 86"/>
                    <a:gd name="T2" fmla="*/ 0 w 8"/>
                    <a:gd name="T3" fmla="*/ 82 h 86"/>
                    <a:gd name="T4" fmla="*/ 0 w 8"/>
                    <a:gd name="T5" fmla="*/ 4 h 86"/>
                    <a:gd name="T6" fmla="*/ 4 w 8"/>
                    <a:gd name="T7" fmla="*/ 0 h 86"/>
                    <a:gd name="T8" fmla="*/ 8 w 8"/>
                    <a:gd name="T9" fmla="*/ 4 h 86"/>
                    <a:gd name="T10" fmla="*/ 8 w 8"/>
                    <a:gd name="T11" fmla="*/ 82 h 86"/>
                    <a:gd name="T12" fmla="*/ 4 w 8"/>
                    <a:gd name="T13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6">
                      <a:moveTo>
                        <a:pt x="4" y="86"/>
                      </a:moveTo>
                      <a:cubicBezTo>
                        <a:pt x="2" y="86"/>
                        <a:pt x="0" y="84"/>
                        <a:pt x="0" y="8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8" y="84"/>
                        <a:pt x="6" y="86"/>
                        <a:pt x="4" y="86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69">
                  <a:extLst>
                    <a:ext uri="{FF2B5EF4-FFF2-40B4-BE49-F238E27FC236}">
                      <a16:creationId xmlns:a16="http://schemas.microsoft.com/office/drawing/2014/main" id="{992A4A74-1628-DAC9-EA38-8DC1D0A0B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433"/>
                  <a:ext cx="6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1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70">
                  <a:extLst>
                    <a:ext uri="{FF2B5EF4-FFF2-40B4-BE49-F238E27FC236}">
                      <a16:creationId xmlns:a16="http://schemas.microsoft.com/office/drawing/2014/main" id="{2E7B29AA-EC1C-9088-96F9-A9C032E74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9" y="2434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71">
                  <a:extLst>
                    <a:ext uri="{FF2B5EF4-FFF2-40B4-BE49-F238E27FC236}">
                      <a16:creationId xmlns:a16="http://schemas.microsoft.com/office/drawing/2014/main" id="{76681AF1-D697-7042-28D2-9CEFC9F0A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2434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72">
                  <a:extLst>
                    <a:ext uri="{FF2B5EF4-FFF2-40B4-BE49-F238E27FC236}">
                      <a16:creationId xmlns:a16="http://schemas.microsoft.com/office/drawing/2014/main" id="{A6C504FE-BD1A-DC13-7311-2DA9039ABE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2" y="2271"/>
                  <a:ext cx="629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Oval 73">
                  <a:extLst>
                    <a:ext uri="{FF2B5EF4-FFF2-40B4-BE49-F238E27FC236}">
                      <a16:creationId xmlns:a16="http://schemas.microsoft.com/office/drawing/2014/main" id="{C4090658-C1A9-5CB8-9121-41018268C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5" y="2320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val 74">
                  <a:extLst>
                    <a:ext uri="{FF2B5EF4-FFF2-40B4-BE49-F238E27FC236}">
                      <a16:creationId xmlns:a16="http://schemas.microsoft.com/office/drawing/2014/main" id="{BDAF16AB-A454-B1B4-8BE8-49CCEBA3A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2318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Oval 75">
                  <a:extLst>
                    <a:ext uri="{FF2B5EF4-FFF2-40B4-BE49-F238E27FC236}">
                      <a16:creationId xmlns:a16="http://schemas.microsoft.com/office/drawing/2014/main" id="{D8013A81-0B29-E466-08B6-146574E38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1" y="2318"/>
                  <a:ext cx="32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76">
                  <a:extLst>
                    <a:ext uri="{FF2B5EF4-FFF2-40B4-BE49-F238E27FC236}">
                      <a16:creationId xmlns:a16="http://schemas.microsoft.com/office/drawing/2014/main" id="{1196D727-8097-1662-A602-4670E7C5F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2286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7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77">
                  <a:extLst>
                    <a:ext uri="{FF2B5EF4-FFF2-40B4-BE49-F238E27FC236}">
                      <a16:creationId xmlns:a16="http://schemas.microsoft.com/office/drawing/2014/main" id="{D3DC2AAA-7714-9949-150B-AAAB7DFA9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286"/>
                  <a:ext cx="6" cy="61"/>
                </a:xfrm>
                <a:custGeom>
                  <a:avLst/>
                  <a:gdLst>
                    <a:gd name="T0" fmla="*/ 4 w 8"/>
                    <a:gd name="T1" fmla="*/ 85 h 85"/>
                    <a:gd name="T2" fmla="*/ 0 w 8"/>
                    <a:gd name="T3" fmla="*/ 81 h 85"/>
                    <a:gd name="T4" fmla="*/ 0 w 8"/>
                    <a:gd name="T5" fmla="*/ 4 h 85"/>
                    <a:gd name="T6" fmla="*/ 4 w 8"/>
                    <a:gd name="T7" fmla="*/ 0 h 85"/>
                    <a:gd name="T8" fmla="*/ 8 w 8"/>
                    <a:gd name="T9" fmla="*/ 4 h 85"/>
                    <a:gd name="T10" fmla="*/ 8 w 8"/>
                    <a:gd name="T11" fmla="*/ 81 h 85"/>
                    <a:gd name="T12" fmla="*/ 4 w 8"/>
                    <a:gd name="T1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5">
                      <a:moveTo>
                        <a:pt x="4" y="85"/>
                      </a:moveTo>
                      <a:cubicBezTo>
                        <a:pt x="2" y="85"/>
                        <a:pt x="0" y="83"/>
                        <a:pt x="0" y="8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1"/>
                        <a:pt x="8" y="81"/>
                        <a:pt x="8" y="81"/>
                      </a:cubicBezTo>
                      <a:cubicBezTo>
                        <a:pt x="8" y="83"/>
                        <a:pt x="6" y="85"/>
                        <a:pt x="4" y="8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78">
                  <a:extLst>
                    <a:ext uri="{FF2B5EF4-FFF2-40B4-BE49-F238E27FC236}">
                      <a16:creationId xmlns:a16="http://schemas.microsoft.com/office/drawing/2014/main" id="{007110E1-5E97-EE9A-42CE-7A84C31B5A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287"/>
                  <a:ext cx="6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79">
                  <a:extLst>
                    <a:ext uri="{FF2B5EF4-FFF2-40B4-BE49-F238E27FC236}">
                      <a16:creationId xmlns:a16="http://schemas.microsoft.com/office/drawing/2014/main" id="{021138CE-7811-6A97-D2F3-39B5952E5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9" y="2287"/>
                  <a:ext cx="6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80">
                  <a:extLst>
                    <a:ext uri="{FF2B5EF4-FFF2-40B4-BE49-F238E27FC236}">
                      <a16:creationId xmlns:a16="http://schemas.microsoft.com/office/drawing/2014/main" id="{1E3A09CB-7CE6-87B1-4041-10487E1E6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2284"/>
                  <a:ext cx="6" cy="68"/>
                </a:xfrm>
                <a:custGeom>
                  <a:avLst/>
                  <a:gdLst>
                    <a:gd name="T0" fmla="*/ 4 w 8"/>
                    <a:gd name="T1" fmla="*/ 94 h 94"/>
                    <a:gd name="T2" fmla="*/ 0 w 8"/>
                    <a:gd name="T3" fmla="*/ 90 h 94"/>
                    <a:gd name="T4" fmla="*/ 0 w 8"/>
                    <a:gd name="T5" fmla="*/ 4 h 94"/>
                    <a:gd name="T6" fmla="*/ 4 w 8"/>
                    <a:gd name="T7" fmla="*/ 0 h 94"/>
                    <a:gd name="T8" fmla="*/ 8 w 8"/>
                    <a:gd name="T9" fmla="*/ 4 h 94"/>
                    <a:gd name="T10" fmla="*/ 8 w 8"/>
                    <a:gd name="T11" fmla="*/ 90 h 94"/>
                    <a:gd name="T12" fmla="*/ 4 w 8"/>
                    <a:gd name="T13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4">
                      <a:moveTo>
                        <a:pt x="4" y="94"/>
                      </a:moveTo>
                      <a:cubicBezTo>
                        <a:pt x="2" y="94"/>
                        <a:pt x="0" y="93"/>
                        <a:pt x="0" y="9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90"/>
                        <a:pt x="8" y="90"/>
                        <a:pt x="8" y="90"/>
                      </a:cubicBezTo>
                      <a:cubicBezTo>
                        <a:pt x="8" y="93"/>
                        <a:pt x="7" y="94"/>
                        <a:pt x="4" y="94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81">
                  <a:extLst>
                    <a:ext uri="{FF2B5EF4-FFF2-40B4-BE49-F238E27FC236}">
                      <a16:creationId xmlns:a16="http://schemas.microsoft.com/office/drawing/2014/main" id="{CE2F3004-61A3-7A37-733C-4ACAFEDD0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8" y="2284"/>
                  <a:ext cx="5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82">
                  <a:extLst>
                    <a:ext uri="{FF2B5EF4-FFF2-40B4-BE49-F238E27FC236}">
                      <a16:creationId xmlns:a16="http://schemas.microsoft.com/office/drawing/2014/main" id="{0EEEE508-A42D-D942-3CB0-1B00CAEE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2312"/>
                  <a:ext cx="6" cy="65"/>
                </a:xfrm>
                <a:custGeom>
                  <a:avLst/>
                  <a:gdLst>
                    <a:gd name="T0" fmla="*/ 4 w 8"/>
                    <a:gd name="T1" fmla="*/ 91 h 91"/>
                    <a:gd name="T2" fmla="*/ 0 w 8"/>
                    <a:gd name="T3" fmla="*/ 87 h 91"/>
                    <a:gd name="T4" fmla="*/ 0 w 8"/>
                    <a:gd name="T5" fmla="*/ 4 h 91"/>
                    <a:gd name="T6" fmla="*/ 4 w 8"/>
                    <a:gd name="T7" fmla="*/ 0 h 91"/>
                    <a:gd name="T8" fmla="*/ 8 w 8"/>
                    <a:gd name="T9" fmla="*/ 4 h 91"/>
                    <a:gd name="T10" fmla="*/ 8 w 8"/>
                    <a:gd name="T11" fmla="*/ 87 h 91"/>
                    <a:gd name="T12" fmla="*/ 4 w 8"/>
                    <a:gd name="T1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1">
                      <a:moveTo>
                        <a:pt x="4" y="91"/>
                      </a:moveTo>
                      <a:cubicBezTo>
                        <a:pt x="1" y="91"/>
                        <a:pt x="0" y="89"/>
                        <a:pt x="0" y="8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8" y="89"/>
                        <a:pt x="6" y="91"/>
                        <a:pt x="4" y="91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83">
                  <a:extLst>
                    <a:ext uri="{FF2B5EF4-FFF2-40B4-BE49-F238E27FC236}">
                      <a16:creationId xmlns:a16="http://schemas.microsoft.com/office/drawing/2014/main" id="{81465F92-9519-1F34-8972-D7DB90F74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2285"/>
                  <a:ext cx="5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84">
                  <a:extLst>
                    <a:ext uri="{FF2B5EF4-FFF2-40B4-BE49-F238E27FC236}">
                      <a16:creationId xmlns:a16="http://schemas.microsoft.com/office/drawing/2014/main" id="{F6F601E1-E5A5-2240-6231-CD99672744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1" y="1812"/>
                  <a:ext cx="630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val 85">
                  <a:extLst>
                    <a:ext uri="{FF2B5EF4-FFF2-40B4-BE49-F238E27FC236}">
                      <a16:creationId xmlns:a16="http://schemas.microsoft.com/office/drawing/2014/main" id="{14033AB2-E9AF-9731-C1C4-911BB6D48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1861"/>
                  <a:ext cx="32" cy="3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Oval 86">
                  <a:extLst>
                    <a:ext uri="{FF2B5EF4-FFF2-40B4-BE49-F238E27FC236}">
                      <a16:creationId xmlns:a16="http://schemas.microsoft.com/office/drawing/2014/main" id="{181C86F4-D035-439D-E495-7128DEEE10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1858"/>
                  <a:ext cx="32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Oval 87">
                  <a:extLst>
                    <a:ext uri="{FF2B5EF4-FFF2-40B4-BE49-F238E27FC236}">
                      <a16:creationId xmlns:a16="http://schemas.microsoft.com/office/drawing/2014/main" id="{20C1B55D-2455-BC9E-52F5-79DFF3D3C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" y="1858"/>
                  <a:ext cx="32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88">
                  <a:extLst>
                    <a:ext uri="{FF2B5EF4-FFF2-40B4-BE49-F238E27FC236}">
                      <a16:creationId xmlns:a16="http://schemas.microsoft.com/office/drawing/2014/main" id="{3DAED4D5-6D55-3FB6-3287-BABF63A5B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3" y="1827"/>
                  <a:ext cx="6" cy="42"/>
                </a:xfrm>
                <a:custGeom>
                  <a:avLst/>
                  <a:gdLst>
                    <a:gd name="T0" fmla="*/ 4 w 8"/>
                    <a:gd name="T1" fmla="*/ 59 h 59"/>
                    <a:gd name="T2" fmla="*/ 0 w 8"/>
                    <a:gd name="T3" fmla="*/ 55 h 59"/>
                    <a:gd name="T4" fmla="*/ 0 w 8"/>
                    <a:gd name="T5" fmla="*/ 4 h 59"/>
                    <a:gd name="T6" fmla="*/ 4 w 8"/>
                    <a:gd name="T7" fmla="*/ 0 h 59"/>
                    <a:gd name="T8" fmla="*/ 8 w 8"/>
                    <a:gd name="T9" fmla="*/ 4 h 59"/>
                    <a:gd name="T10" fmla="*/ 8 w 8"/>
                    <a:gd name="T11" fmla="*/ 55 h 59"/>
                    <a:gd name="T12" fmla="*/ 4 w 8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9">
                      <a:moveTo>
                        <a:pt x="4" y="59"/>
                      </a:moveTo>
                      <a:cubicBezTo>
                        <a:pt x="2" y="59"/>
                        <a:pt x="0" y="57"/>
                        <a:pt x="0" y="5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57"/>
                        <a:pt x="7" y="59"/>
                        <a:pt x="4" y="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 89">
                  <a:extLst>
                    <a:ext uri="{FF2B5EF4-FFF2-40B4-BE49-F238E27FC236}">
                      <a16:creationId xmlns:a16="http://schemas.microsoft.com/office/drawing/2014/main" id="{0CFBA9FB-FAB7-9C75-F093-6D01E2D01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827"/>
                  <a:ext cx="5" cy="91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6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6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90">
                  <a:extLst>
                    <a:ext uri="{FF2B5EF4-FFF2-40B4-BE49-F238E27FC236}">
                      <a16:creationId xmlns:a16="http://schemas.microsoft.com/office/drawing/2014/main" id="{089C8E96-AF83-BF88-EE4D-8DF29FD6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1827"/>
                  <a:ext cx="6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1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91">
                  <a:extLst>
                    <a:ext uri="{FF2B5EF4-FFF2-40B4-BE49-F238E27FC236}">
                      <a16:creationId xmlns:a16="http://schemas.microsoft.com/office/drawing/2014/main" id="{FA3124CC-77D6-CAD5-D908-F14BB1CC2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9" y="1827"/>
                  <a:ext cx="5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92">
                  <a:extLst>
                    <a:ext uri="{FF2B5EF4-FFF2-40B4-BE49-F238E27FC236}">
                      <a16:creationId xmlns:a16="http://schemas.microsoft.com/office/drawing/2014/main" id="{FF1CE6BB-00F4-9E7E-4F00-9430AAF27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1824"/>
                  <a:ext cx="6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1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93">
                  <a:extLst>
                    <a:ext uri="{FF2B5EF4-FFF2-40B4-BE49-F238E27FC236}">
                      <a16:creationId xmlns:a16="http://schemas.microsoft.com/office/drawing/2014/main" id="{74CD41D8-0DA7-02C7-A3D8-6206DBB74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895"/>
                  <a:ext cx="6" cy="22"/>
                </a:xfrm>
                <a:custGeom>
                  <a:avLst/>
                  <a:gdLst>
                    <a:gd name="T0" fmla="*/ 4 w 8"/>
                    <a:gd name="T1" fmla="*/ 30 h 30"/>
                    <a:gd name="T2" fmla="*/ 0 w 8"/>
                    <a:gd name="T3" fmla="*/ 26 h 30"/>
                    <a:gd name="T4" fmla="*/ 0 w 8"/>
                    <a:gd name="T5" fmla="*/ 4 h 30"/>
                    <a:gd name="T6" fmla="*/ 4 w 8"/>
                    <a:gd name="T7" fmla="*/ 0 h 30"/>
                    <a:gd name="T8" fmla="*/ 8 w 8"/>
                    <a:gd name="T9" fmla="*/ 4 h 30"/>
                    <a:gd name="T10" fmla="*/ 8 w 8"/>
                    <a:gd name="T11" fmla="*/ 26 h 30"/>
                    <a:gd name="T12" fmla="*/ 4 w 8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0">
                      <a:moveTo>
                        <a:pt x="4" y="30"/>
                      </a:moveTo>
                      <a:cubicBezTo>
                        <a:pt x="2" y="30"/>
                        <a:pt x="0" y="28"/>
                        <a:pt x="0" y="2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8"/>
                        <a:pt x="6" y="30"/>
                        <a:pt x="4" y="3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94">
                  <a:extLst>
                    <a:ext uri="{FF2B5EF4-FFF2-40B4-BE49-F238E27FC236}">
                      <a16:creationId xmlns:a16="http://schemas.microsoft.com/office/drawing/2014/main" id="{3314AC16-2FA6-8FD8-506D-A1DF1EB84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0" y="1855"/>
                  <a:ext cx="6" cy="62"/>
                </a:xfrm>
                <a:custGeom>
                  <a:avLst/>
                  <a:gdLst>
                    <a:gd name="T0" fmla="*/ 4 w 8"/>
                    <a:gd name="T1" fmla="*/ 86 h 86"/>
                    <a:gd name="T2" fmla="*/ 0 w 8"/>
                    <a:gd name="T3" fmla="*/ 82 h 86"/>
                    <a:gd name="T4" fmla="*/ 0 w 8"/>
                    <a:gd name="T5" fmla="*/ 4 h 86"/>
                    <a:gd name="T6" fmla="*/ 4 w 8"/>
                    <a:gd name="T7" fmla="*/ 0 h 86"/>
                    <a:gd name="T8" fmla="*/ 8 w 8"/>
                    <a:gd name="T9" fmla="*/ 4 h 86"/>
                    <a:gd name="T10" fmla="*/ 8 w 8"/>
                    <a:gd name="T11" fmla="*/ 82 h 86"/>
                    <a:gd name="T12" fmla="*/ 4 w 8"/>
                    <a:gd name="T13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6">
                      <a:moveTo>
                        <a:pt x="4" y="86"/>
                      </a:moveTo>
                      <a:cubicBezTo>
                        <a:pt x="2" y="86"/>
                        <a:pt x="0" y="84"/>
                        <a:pt x="0" y="8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8" y="84"/>
                        <a:pt x="6" y="86"/>
                        <a:pt x="4" y="8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95">
                  <a:extLst>
                    <a:ext uri="{FF2B5EF4-FFF2-40B4-BE49-F238E27FC236}">
                      <a16:creationId xmlns:a16="http://schemas.microsoft.com/office/drawing/2014/main" id="{BDCCE082-ED99-C784-CA5E-D084EF80D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6" y="1826"/>
                  <a:ext cx="6" cy="91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96">
                  <a:extLst>
                    <a:ext uri="{FF2B5EF4-FFF2-40B4-BE49-F238E27FC236}">
                      <a16:creationId xmlns:a16="http://schemas.microsoft.com/office/drawing/2014/main" id="{61809ECF-198A-BD3D-0038-33EB193F08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0" y="1662"/>
                  <a:ext cx="628" cy="121"/>
                </a:xfrm>
                <a:custGeom>
                  <a:avLst/>
                  <a:gdLst>
                    <a:gd name="T0" fmla="*/ 868 w 872"/>
                    <a:gd name="T1" fmla="*/ 168 h 168"/>
                    <a:gd name="T2" fmla="*/ 4 w 872"/>
                    <a:gd name="T3" fmla="*/ 168 h 168"/>
                    <a:gd name="T4" fmla="*/ 0 w 872"/>
                    <a:gd name="T5" fmla="*/ 164 h 168"/>
                    <a:gd name="T6" fmla="*/ 0 w 872"/>
                    <a:gd name="T7" fmla="*/ 4 h 168"/>
                    <a:gd name="T8" fmla="*/ 4 w 872"/>
                    <a:gd name="T9" fmla="*/ 0 h 168"/>
                    <a:gd name="T10" fmla="*/ 868 w 872"/>
                    <a:gd name="T11" fmla="*/ 0 h 168"/>
                    <a:gd name="T12" fmla="*/ 872 w 872"/>
                    <a:gd name="T13" fmla="*/ 4 h 168"/>
                    <a:gd name="T14" fmla="*/ 872 w 872"/>
                    <a:gd name="T15" fmla="*/ 164 h 168"/>
                    <a:gd name="T16" fmla="*/ 868 w 872"/>
                    <a:gd name="T17" fmla="*/ 168 h 168"/>
                    <a:gd name="T18" fmla="*/ 8 w 872"/>
                    <a:gd name="T19" fmla="*/ 160 h 168"/>
                    <a:gd name="T20" fmla="*/ 864 w 872"/>
                    <a:gd name="T21" fmla="*/ 160 h 168"/>
                    <a:gd name="T22" fmla="*/ 864 w 872"/>
                    <a:gd name="T23" fmla="*/ 8 h 168"/>
                    <a:gd name="T24" fmla="*/ 8 w 872"/>
                    <a:gd name="T25" fmla="*/ 8 h 168"/>
                    <a:gd name="T26" fmla="*/ 8 w 872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8">
                      <a:moveTo>
                        <a:pt x="868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1" y="0"/>
                        <a:pt x="872" y="2"/>
                        <a:pt x="872" y="4"/>
                      </a:cubicBezTo>
                      <a:cubicBezTo>
                        <a:pt x="872" y="164"/>
                        <a:pt x="872" y="164"/>
                        <a:pt x="872" y="164"/>
                      </a:cubicBezTo>
                      <a:cubicBezTo>
                        <a:pt x="872" y="166"/>
                        <a:pt x="871" y="168"/>
                        <a:pt x="868" y="168"/>
                      </a:cubicBezTo>
                      <a:close/>
                      <a:moveTo>
                        <a:pt x="8" y="160"/>
                      </a:moveTo>
                      <a:cubicBezTo>
                        <a:pt x="864" y="160"/>
                        <a:pt x="864" y="160"/>
                        <a:pt x="864" y="160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97">
                  <a:extLst>
                    <a:ext uri="{FF2B5EF4-FFF2-40B4-BE49-F238E27FC236}">
                      <a16:creationId xmlns:a16="http://schemas.microsoft.com/office/drawing/2014/main" id="{D9B66372-E479-E10C-B6A9-B8C9E7A6C5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711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98">
                  <a:extLst>
                    <a:ext uri="{FF2B5EF4-FFF2-40B4-BE49-F238E27FC236}">
                      <a16:creationId xmlns:a16="http://schemas.microsoft.com/office/drawing/2014/main" id="{0868DA61-ECFB-71F2-024A-6E31F8004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1" y="1709"/>
                  <a:ext cx="31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Oval 99">
                  <a:extLst>
                    <a:ext uri="{FF2B5EF4-FFF2-40B4-BE49-F238E27FC236}">
                      <a16:creationId xmlns:a16="http://schemas.microsoft.com/office/drawing/2014/main" id="{DD2C41A9-5CD7-7A8C-695D-078BB53CD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1709"/>
                  <a:ext cx="31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00">
                  <a:extLst>
                    <a:ext uri="{FF2B5EF4-FFF2-40B4-BE49-F238E27FC236}">
                      <a16:creationId xmlns:a16="http://schemas.microsoft.com/office/drawing/2014/main" id="{22EE748B-B677-A50F-799F-2352820AE2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1706"/>
                  <a:ext cx="6" cy="63"/>
                </a:xfrm>
                <a:custGeom>
                  <a:avLst/>
                  <a:gdLst>
                    <a:gd name="T0" fmla="*/ 4 w 8"/>
                    <a:gd name="T1" fmla="*/ 87 h 87"/>
                    <a:gd name="T2" fmla="*/ 0 w 8"/>
                    <a:gd name="T3" fmla="*/ 83 h 87"/>
                    <a:gd name="T4" fmla="*/ 0 w 8"/>
                    <a:gd name="T5" fmla="*/ 4 h 87"/>
                    <a:gd name="T6" fmla="*/ 4 w 8"/>
                    <a:gd name="T7" fmla="*/ 0 h 87"/>
                    <a:gd name="T8" fmla="*/ 8 w 8"/>
                    <a:gd name="T9" fmla="*/ 4 h 87"/>
                    <a:gd name="T10" fmla="*/ 8 w 8"/>
                    <a:gd name="T11" fmla="*/ 83 h 87"/>
                    <a:gd name="T12" fmla="*/ 4 w 8"/>
                    <a:gd name="T13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7">
                      <a:moveTo>
                        <a:pt x="4" y="87"/>
                      </a:moveTo>
                      <a:cubicBezTo>
                        <a:pt x="2" y="87"/>
                        <a:pt x="0" y="86"/>
                        <a:pt x="0" y="8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3"/>
                        <a:pt x="8" y="83"/>
                        <a:pt x="8" y="83"/>
                      </a:cubicBezTo>
                      <a:cubicBezTo>
                        <a:pt x="8" y="86"/>
                        <a:pt x="6" y="87"/>
                        <a:pt x="4" y="8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01">
                  <a:extLst>
                    <a:ext uri="{FF2B5EF4-FFF2-40B4-BE49-F238E27FC236}">
                      <a16:creationId xmlns:a16="http://schemas.microsoft.com/office/drawing/2014/main" id="{67F81CF4-1E0A-1C4D-83DD-272FFF572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1677"/>
                  <a:ext cx="6" cy="55"/>
                </a:xfrm>
                <a:custGeom>
                  <a:avLst/>
                  <a:gdLst>
                    <a:gd name="T0" fmla="*/ 4 w 8"/>
                    <a:gd name="T1" fmla="*/ 76 h 76"/>
                    <a:gd name="T2" fmla="*/ 0 w 8"/>
                    <a:gd name="T3" fmla="*/ 72 h 76"/>
                    <a:gd name="T4" fmla="*/ 0 w 8"/>
                    <a:gd name="T5" fmla="*/ 4 h 76"/>
                    <a:gd name="T6" fmla="*/ 4 w 8"/>
                    <a:gd name="T7" fmla="*/ 0 h 76"/>
                    <a:gd name="T8" fmla="*/ 8 w 8"/>
                    <a:gd name="T9" fmla="*/ 4 h 76"/>
                    <a:gd name="T10" fmla="*/ 8 w 8"/>
                    <a:gd name="T11" fmla="*/ 72 h 76"/>
                    <a:gd name="T12" fmla="*/ 4 w 8"/>
                    <a:gd name="T13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6">
                      <a:moveTo>
                        <a:pt x="4" y="76"/>
                      </a:moveTo>
                      <a:cubicBezTo>
                        <a:pt x="1" y="76"/>
                        <a:pt x="0" y="74"/>
                        <a:pt x="0" y="7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8" y="74"/>
                        <a:pt x="6" y="76"/>
                        <a:pt x="4" y="7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02">
                  <a:extLst>
                    <a:ext uri="{FF2B5EF4-FFF2-40B4-BE49-F238E27FC236}">
                      <a16:creationId xmlns:a16="http://schemas.microsoft.com/office/drawing/2014/main" id="{B74BA55C-B6F3-7C95-D84E-A3C739934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1" y="1678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103">
                  <a:extLst>
                    <a:ext uri="{FF2B5EF4-FFF2-40B4-BE49-F238E27FC236}">
                      <a16:creationId xmlns:a16="http://schemas.microsoft.com/office/drawing/2014/main" id="{6C77A7A5-1E72-E4EF-B735-F5D171EFA5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678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04">
                  <a:extLst>
                    <a:ext uri="{FF2B5EF4-FFF2-40B4-BE49-F238E27FC236}">
                      <a16:creationId xmlns:a16="http://schemas.microsoft.com/office/drawing/2014/main" id="{2FA69E20-7A6F-FBD9-BA35-7C9DA20B2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9" y="1675"/>
                  <a:ext cx="6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105">
                  <a:extLst>
                    <a:ext uri="{FF2B5EF4-FFF2-40B4-BE49-F238E27FC236}">
                      <a16:creationId xmlns:a16="http://schemas.microsoft.com/office/drawing/2014/main" id="{7EBF0510-E238-239E-36B6-4BFAA3B86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5" y="1675"/>
                  <a:ext cx="6" cy="73"/>
                </a:xfrm>
                <a:custGeom>
                  <a:avLst/>
                  <a:gdLst>
                    <a:gd name="T0" fmla="*/ 4 w 8"/>
                    <a:gd name="T1" fmla="*/ 101 h 101"/>
                    <a:gd name="T2" fmla="*/ 0 w 8"/>
                    <a:gd name="T3" fmla="*/ 97 h 101"/>
                    <a:gd name="T4" fmla="*/ 0 w 8"/>
                    <a:gd name="T5" fmla="*/ 4 h 101"/>
                    <a:gd name="T6" fmla="*/ 4 w 8"/>
                    <a:gd name="T7" fmla="*/ 0 h 101"/>
                    <a:gd name="T8" fmla="*/ 8 w 8"/>
                    <a:gd name="T9" fmla="*/ 4 h 101"/>
                    <a:gd name="T10" fmla="*/ 8 w 8"/>
                    <a:gd name="T11" fmla="*/ 97 h 101"/>
                    <a:gd name="T12" fmla="*/ 4 w 8"/>
                    <a:gd name="T13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1">
                      <a:moveTo>
                        <a:pt x="4" y="101"/>
                      </a:moveTo>
                      <a:cubicBezTo>
                        <a:pt x="2" y="101"/>
                        <a:pt x="0" y="99"/>
                        <a:pt x="0" y="9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7"/>
                        <a:pt x="8" y="97"/>
                        <a:pt x="8" y="97"/>
                      </a:cubicBezTo>
                      <a:cubicBezTo>
                        <a:pt x="8" y="99"/>
                        <a:pt x="6" y="101"/>
                        <a:pt x="4" y="10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106">
                  <a:extLst>
                    <a:ext uri="{FF2B5EF4-FFF2-40B4-BE49-F238E27FC236}">
                      <a16:creationId xmlns:a16="http://schemas.microsoft.com/office/drawing/2014/main" id="{3BA5406F-74DA-0470-E35E-83F4F4BB1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8" y="1728"/>
                  <a:ext cx="6" cy="40"/>
                </a:xfrm>
                <a:custGeom>
                  <a:avLst/>
                  <a:gdLst>
                    <a:gd name="T0" fmla="*/ 4 w 8"/>
                    <a:gd name="T1" fmla="*/ 56 h 56"/>
                    <a:gd name="T2" fmla="*/ 0 w 8"/>
                    <a:gd name="T3" fmla="*/ 52 h 56"/>
                    <a:gd name="T4" fmla="*/ 0 w 8"/>
                    <a:gd name="T5" fmla="*/ 4 h 56"/>
                    <a:gd name="T6" fmla="*/ 4 w 8"/>
                    <a:gd name="T7" fmla="*/ 0 h 56"/>
                    <a:gd name="T8" fmla="*/ 8 w 8"/>
                    <a:gd name="T9" fmla="*/ 4 h 56"/>
                    <a:gd name="T10" fmla="*/ 8 w 8"/>
                    <a:gd name="T11" fmla="*/ 52 h 56"/>
                    <a:gd name="T12" fmla="*/ 4 w 8"/>
                    <a:gd name="T13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6">
                      <a:moveTo>
                        <a:pt x="4" y="56"/>
                      </a:moveTo>
                      <a:cubicBezTo>
                        <a:pt x="2" y="56"/>
                        <a:pt x="0" y="54"/>
                        <a:pt x="0" y="5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4"/>
                        <a:pt x="7" y="56"/>
                        <a:pt x="4" y="5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 107">
                  <a:extLst>
                    <a:ext uri="{FF2B5EF4-FFF2-40B4-BE49-F238E27FC236}">
                      <a16:creationId xmlns:a16="http://schemas.microsoft.com/office/drawing/2014/main" id="{0CD96B19-7096-D5CF-11B5-AA4CE3B56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" y="1695"/>
                  <a:ext cx="6" cy="73"/>
                </a:xfrm>
                <a:custGeom>
                  <a:avLst/>
                  <a:gdLst>
                    <a:gd name="T0" fmla="*/ 4 w 8"/>
                    <a:gd name="T1" fmla="*/ 102 h 102"/>
                    <a:gd name="T2" fmla="*/ 0 w 8"/>
                    <a:gd name="T3" fmla="*/ 98 h 102"/>
                    <a:gd name="T4" fmla="*/ 0 w 8"/>
                    <a:gd name="T5" fmla="*/ 4 h 102"/>
                    <a:gd name="T6" fmla="*/ 4 w 8"/>
                    <a:gd name="T7" fmla="*/ 0 h 102"/>
                    <a:gd name="T8" fmla="*/ 8 w 8"/>
                    <a:gd name="T9" fmla="*/ 4 h 102"/>
                    <a:gd name="T10" fmla="*/ 8 w 8"/>
                    <a:gd name="T11" fmla="*/ 98 h 102"/>
                    <a:gd name="T12" fmla="*/ 4 w 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2">
                      <a:moveTo>
                        <a:pt x="4" y="102"/>
                      </a:moveTo>
                      <a:cubicBezTo>
                        <a:pt x="2" y="102"/>
                        <a:pt x="0" y="100"/>
                        <a:pt x="0" y="98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8"/>
                        <a:pt x="8" y="98"/>
                        <a:pt x="8" y="98"/>
                      </a:cubicBezTo>
                      <a:cubicBezTo>
                        <a:pt x="8" y="100"/>
                        <a:pt x="6" y="102"/>
                        <a:pt x="4" y="10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108">
                  <a:extLst>
                    <a:ext uri="{FF2B5EF4-FFF2-40B4-BE49-F238E27FC236}">
                      <a16:creationId xmlns:a16="http://schemas.microsoft.com/office/drawing/2014/main" id="{395D600F-DCFE-0A33-FB5A-1D5CCC2C30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1" y="1512"/>
                  <a:ext cx="630" cy="122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Oval 109">
                  <a:extLst>
                    <a:ext uri="{FF2B5EF4-FFF2-40B4-BE49-F238E27FC236}">
                      <a16:creationId xmlns:a16="http://schemas.microsoft.com/office/drawing/2014/main" id="{41B2607C-8388-D117-FF3A-07700103B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1561"/>
                  <a:ext cx="32" cy="31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110">
                  <a:extLst>
                    <a:ext uri="{FF2B5EF4-FFF2-40B4-BE49-F238E27FC236}">
                      <a16:creationId xmlns:a16="http://schemas.microsoft.com/office/drawing/2014/main" id="{0E005417-1270-9F87-9DA0-8F2602C2CF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1559"/>
                  <a:ext cx="32" cy="32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l 111">
                  <a:extLst>
                    <a:ext uri="{FF2B5EF4-FFF2-40B4-BE49-F238E27FC236}">
                      <a16:creationId xmlns:a16="http://schemas.microsoft.com/office/drawing/2014/main" id="{F7A25151-7CA1-57C0-35DE-E53C7F896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" y="1559"/>
                  <a:ext cx="32" cy="32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12">
                  <a:extLst>
                    <a:ext uri="{FF2B5EF4-FFF2-40B4-BE49-F238E27FC236}">
                      <a16:creationId xmlns:a16="http://schemas.microsoft.com/office/drawing/2014/main" id="{D21E12DC-77D4-C916-F449-0B83B65AF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" y="1535"/>
                  <a:ext cx="217" cy="76"/>
                </a:xfrm>
                <a:prstGeom prst="rect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13">
                  <a:extLst>
                    <a:ext uri="{FF2B5EF4-FFF2-40B4-BE49-F238E27FC236}">
                      <a16:creationId xmlns:a16="http://schemas.microsoft.com/office/drawing/2014/main" id="{5FA6D4DC-0565-4218-0DF1-AA8E07DE01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4" y="1363"/>
                  <a:ext cx="628" cy="121"/>
                </a:xfrm>
                <a:custGeom>
                  <a:avLst/>
                  <a:gdLst>
                    <a:gd name="T0" fmla="*/ 868 w 872"/>
                    <a:gd name="T1" fmla="*/ 168 h 168"/>
                    <a:gd name="T2" fmla="*/ 4 w 872"/>
                    <a:gd name="T3" fmla="*/ 168 h 168"/>
                    <a:gd name="T4" fmla="*/ 0 w 872"/>
                    <a:gd name="T5" fmla="*/ 164 h 168"/>
                    <a:gd name="T6" fmla="*/ 0 w 872"/>
                    <a:gd name="T7" fmla="*/ 4 h 168"/>
                    <a:gd name="T8" fmla="*/ 4 w 872"/>
                    <a:gd name="T9" fmla="*/ 0 h 168"/>
                    <a:gd name="T10" fmla="*/ 868 w 872"/>
                    <a:gd name="T11" fmla="*/ 0 h 168"/>
                    <a:gd name="T12" fmla="*/ 872 w 872"/>
                    <a:gd name="T13" fmla="*/ 4 h 168"/>
                    <a:gd name="T14" fmla="*/ 872 w 872"/>
                    <a:gd name="T15" fmla="*/ 164 h 168"/>
                    <a:gd name="T16" fmla="*/ 868 w 872"/>
                    <a:gd name="T17" fmla="*/ 168 h 168"/>
                    <a:gd name="T18" fmla="*/ 8 w 872"/>
                    <a:gd name="T19" fmla="*/ 160 h 168"/>
                    <a:gd name="T20" fmla="*/ 864 w 872"/>
                    <a:gd name="T21" fmla="*/ 160 h 168"/>
                    <a:gd name="T22" fmla="*/ 864 w 872"/>
                    <a:gd name="T23" fmla="*/ 8 h 168"/>
                    <a:gd name="T24" fmla="*/ 8 w 872"/>
                    <a:gd name="T25" fmla="*/ 8 h 168"/>
                    <a:gd name="T26" fmla="*/ 8 w 872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8">
                      <a:moveTo>
                        <a:pt x="868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1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0" y="0"/>
                        <a:pt x="872" y="2"/>
                        <a:pt x="872" y="4"/>
                      </a:cubicBezTo>
                      <a:cubicBezTo>
                        <a:pt x="872" y="164"/>
                        <a:pt x="872" y="164"/>
                        <a:pt x="872" y="164"/>
                      </a:cubicBezTo>
                      <a:cubicBezTo>
                        <a:pt x="872" y="166"/>
                        <a:pt x="870" y="168"/>
                        <a:pt x="868" y="168"/>
                      </a:cubicBezTo>
                      <a:close/>
                      <a:moveTo>
                        <a:pt x="8" y="160"/>
                      </a:moveTo>
                      <a:cubicBezTo>
                        <a:pt x="864" y="160"/>
                        <a:pt x="864" y="160"/>
                        <a:pt x="864" y="160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Oval 114">
                  <a:extLst>
                    <a:ext uri="{FF2B5EF4-FFF2-40B4-BE49-F238E27FC236}">
                      <a16:creationId xmlns:a16="http://schemas.microsoft.com/office/drawing/2014/main" id="{C26E1654-4C1A-6015-91FB-E5FAF8F051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6" y="1412"/>
                  <a:ext cx="31" cy="31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Oval 115">
                  <a:extLst>
                    <a:ext uri="{FF2B5EF4-FFF2-40B4-BE49-F238E27FC236}">
                      <a16:creationId xmlns:a16="http://schemas.microsoft.com/office/drawing/2014/main" id="{8EF1E8CF-D4F5-45AB-2175-DFB4ED521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5" y="1410"/>
                  <a:ext cx="30" cy="32"/>
                </a:xfrm>
                <a:prstGeom prst="ellipse">
                  <a:avLst/>
                </a:pr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Oval 116">
                  <a:extLst>
                    <a:ext uri="{FF2B5EF4-FFF2-40B4-BE49-F238E27FC236}">
                      <a16:creationId xmlns:a16="http://schemas.microsoft.com/office/drawing/2014/main" id="{A0458E4E-3C9C-C4ED-A30D-A506DC4C5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3" y="1410"/>
                  <a:ext cx="31" cy="32"/>
                </a:xfrm>
                <a:prstGeom prst="ellipse">
                  <a:avLst/>
                </a:pr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17">
                  <a:extLst>
                    <a:ext uri="{FF2B5EF4-FFF2-40B4-BE49-F238E27FC236}">
                      <a16:creationId xmlns:a16="http://schemas.microsoft.com/office/drawing/2014/main" id="{BCCAFAB9-F694-2E5E-0D85-293024239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5" y="1381"/>
                  <a:ext cx="223" cy="83"/>
                </a:xfrm>
                <a:prstGeom prst="rect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18">
                  <a:extLst>
                    <a:ext uri="{FF2B5EF4-FFF2-40B4-BE49-F238E27FC236}">
                      <a16:creationId xmlns:a16="http://schemas.microsoft.com/office/drawing/2014/main" id="{38D72DB4-6BB7-7238-F022-BFA8CE3F2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6" y="2168"/>
                  <a:ext cx="619" cy="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l 119">
                  <a:extLst>
                    <a:ext uri="{FF2B5EF4-FFF2-40B4-BE49-F238E27FC236}">
                      <a16:creationId xmlns:a16="http://schemas.microsoft.com/office/drawing/2014/main" id="{57E96A59-CBB6-79F4-1E03-881D9D6E5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" y="2187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l 120">
                  <a:extLst>
                    <a:ext uri="{FF2B5EF4-FFF2-40B4-BE49-F238E27FC236}">
                      <a16:creationId xmlns:a16="http://schemas.microsoft.com/office/drawing/2014/main" id="{46C45F0E-055F-9D25-E83B-D7FACB1687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1" y="2186"/>
                  <a:ext cx="21" cy="2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121">
                  <a:extLst>
                    <a:ext uri="{FF2B5EF4-FFF2-40B4-BE49-F238E27FC236}">
                      <a16:creationId xmlns:a16="http://schemas.microsoft.com/office/drawing/2014/main" id="{AE8C8714-6A50-B2C2-DFD9-9249DAEC6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7" y="2072"/>
                  <a:ext cx="619" cy="5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Oval 122">
                  <a:extLst>
                    <a:ext uri="{FF2B5EF4-FFF2-40B4-BE49-F238E27FC236}">
                      <a16:creationId xmlns:a16="http://schemas.microsoft.com/office/drawing/2014/main" id="{D4AC8A0F-7E74-FEB0-04EC-DD66516EB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5" y="2090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val 123">
                  <a:extLst>
                    <a:ext uri="{FF2B5EF4-FFF2-40B4-BE49-F238E27FC236}">
                      <a16:creationId xmlns:a16="http://schemas.microsoft.com/office/drawing/2014/main" id="{59775726-1081-9F09-7D18-CFA2B562F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2" y="2089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Rectangle 124">
                  <a:extLst>
                    <a:ext uri="{FF2B5EF4-FFF2-40B4-BE49-F238E27FC236}">
                      <a16:creationId xmlns:a16="http://schemas.microsoft.com/office/drawing/2014/main" id="{21A0FDF8-210E-C0D9-8BB0-29A29E950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6" y="1978"/>
                  <a:ext cx="619" cy="5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val 125">
                  <a:extLst>
                    <a:ext uri="{FF2B5EF4-FFF2-40B4-BE49-F238E27FC236}">
                      <a16:creationId xmlns:a16="http://schemas.microsoft.com/office/drawing/2014/main" id="{89B396C6-F8C7-F11B-E047-F8600EC5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" y="1996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Oval 126">
                  <a:extLst>
                    <a:ext uri="{FF2B5EF4-FFF2-40B4-BE49-F238E27FC236}">
                      <a16:creationId xmlns:a16="http://schemas.microsoft.com/office/drawing/2014/main" id="{9EA50F3A-7E00-EA6C-E1DB-7251721846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1" y="1995"/>
                  <a:ext cx="21" cy="2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27">
                  <a:extLst>
                    <a:ext uri="{FF2B5EF4-FFF2-40B4-BE49-F238E27FC236}">
                      <a16:creationId xmlns:a16="http://schemas.microsoft.com/office/drawing/2014/main" id="{85E9A05B-32EB-86F9-E532-B264E95553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20" y="1241"/>
                  <a:ext cx="735" cy="1682"/>
                </a:xfrm>
                <a:custGeom>
                  <a:avLst/>
                  <a:gdLst>
                    <a:gd name="T0" fmla="*/ 1016 w 1020"/>
                    <a:gd name="T1" fmla="*/ 2334 h 2334"/>
                    <a:gd name="T2" fmla="*/ 4 w 1020"/>
                    <a:gd name="T3" fmla="*/ 2334 h 2334"/>
                    <a:gd name="T4" fmla="*/ 0 w 1020"/>
                    <a:gd name="T5" fmla="*/ 2330 h 2334"/>
                    <a:gd name="T6" fmla="*/ 0 w 1020"/>
                    <a:gd name="T7" fmla="*/ 4 h 2334"/>
                    <a:gd name="T8" fmla="*/ 4 w 1020"/>
                    <a:gd name="T9" fmla="*/ 0 h 2334"/>
                    <a:gd name="T10" fmla="*/ 1016 w 1020"/>
                    <a:gd name="T11" fmla="*/ 0 h 2334"/>
                    <a:gd name="T12" fmla="*/ 1020 w 1020"/>
                    <a:gd name="T13" fmla="*/ 4 h 2334"/>
                    <a:gd name="T14" fmla="*/ 1020 w 1020"/>
                    <a:gd name="T15" fmla="*/ 2330 h 2334"/>
                    <a:gd name="T16" fmla="*/ 1016 w 1020"/>
                    <a:gd name="T17" fmla="*/ 2334 h 2334"/>
                    <a:gd name="T18" fmla="*/ 8 w 1020"/>
                    <a:gd name="T19" fmla="*/ 2326 h 2334"/>
                    <a:gd name="T20" fmla="*/ 1012 w 1020"/>
                    <a:gd name="T21" fmla="*/ 2326 h 2334"/>
                    <a:gd name="T22" fmla="*/ 1012 w 1020"/>
                    <a:gd name="T23" fmla="*/ 8 h 2334"/>
                    <a:gd name="T24" fmla="*/ 8 w 1020"/>
                    <a:gd name="T25" fmla="*/ 8 h 2334"/>
                    <a:gd name="T26" fmla="*/ 8 w 1020"/>
                    <a:gd name="T27" fmla="*/ 2326 h 2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0" h="2334">
                      <a:moveTo>
                        <a:pt x="1016" y="2334"/>
                      </a:moveTo>
                      <a:cubicBezTo>
                        <a:pt x="4" y="2334"/>
                        <a:pt x="4" y="2334"/>
                        <a:pt x="4" y="2334"/>
                      </a:cubicBezTo>
                      <a:cubicBezTo>
                        <a:pt x="2" y="2334"/>
                        <a:pt x="0" y="2332"/>
                        <a:pt x="0" y="233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016" y="0"/>
                        <a:pt x="1016" y="0"/>
                        <a:pt x="1016" y="0"/>
                      </a:cubicBezTo>
                      <a:cubicBezTo>
                        <a:pt x="1018" y="0"/>
                        <a:pt x="1020" y="2"/>
                        <a:pt x="1020" y="4"/>
                      </a:cubicBezTo>
                      <a:cubicBezTo>
                        <a:pt x="1020" y="2330"/>
                        <a:pt x="1020" y="2330"/>
                        <a:pt x="1020" y="2330"/>
                      </a:cubicBezTo>
                      <a:cubicBezTo>
                        <a:pt x="1020" y="2332"/>
                        <a:pt x="1018" y="2334"/>
                        <a:pt x="1016" y="2334"/>
                      </a:cubicBezTo>
                      <a:close/>
                      <a:moveTo>
                        <a:pt x="8" y="2326"/>
                      </a:moveTo>
                      <a:cubicBezTo>
                        <a:pt x="1012" y="2326"/>
                        <a:pt x="1012" y="2326"/>
                        <a:pt x="1012" y="2326"/>
                      </a:cubicBezTo>
                      <a:cubicBezTo>
                        <a:pt x="1012" y="8"/>
                        <a:pt x="1012" y="8"/>
                        <a:pt x="1012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23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128">
                  <a:extLst>
                    <a:ext uri="{FF2B5EF4-FFF2-40B4-BE49-F238E27FC236}">
                      <a16:creationId xmlns:a16="http://schemas.microsoft.com/office/drawing/2014/main" id="{FD36BC46-28B1-93F5-C8CA-1AC51CAE7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3" y="1265"/>
                  <a:ext cx="703" cy="166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129">
                  <a:extLst>
                    <a:ext uri="{FF2B5EF4-FFF2-40B4-BE49-F238E27FC236}">
                      <a16:creationId xmlns:a16="http://schemas.microsoft.com/office/drawing/2014/main" id="{0752EE7C-01EF-2719-5FBA-402FF76884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2722"/>
                  <a:ext cx="629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130">
                  <a:extLst>
                    <a:ext uri="{FF2B5EF4-FFF2-40B4-BE49-F238E27FC236}">
                      <a16:creationId xmlns:a16="http://schemas.microsoft.com/office/drawing/2014/main" id="{F97FE6C4-F1F5-113F-88B3-4E69AF1414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22" y="2764"/>
                  <a:ext cx="36" cy="37"/>
                </a:xfrm>
                <a:custGeom>
                  <a:avLst/>
                  <a:gdLst>
                    <a:gd name="T0" fmla="*/ 25 w 51"/>
                    <a:gd name="T1" fmla="*/ 51 h 51"/>
                    <a:gd name="T2" fmla="*/ 0 w 51"/>
                    <a:gd name="T3" fmla="*/ 25 h 51"/>
                    <a:gd name="T4" fmla="*/ 25 w 51"/>
                    <a:gd name="T5" fmla="*/ 0 h 51"/>
                    <a:gd name="T6" fmla="*/ 51 w 51"/>
                    <a:gd name="T7" fmla="*/ 25 h 51"/>
                    <a:gd name="T8" fmla="*/ 25 w 51"/>
                    <a:gd name="T9" fmla="*/ 51 h 51"/>
                    <a:gd name="T10" fmla="*/ 25 w 51"/>
                    <a:gd name="T11" fmla="*/ 8 h 51"/>
                    <a:gd name="T12" fmla="*/ 8 w 51"/>
                    <a:gd name="T13" fmla="*/ 25 h 51"/>
                    <a:gd name="T14" fmla="*/ 25 w 51"/>
                    <a:gd name="T15" fmla="*/ 43 h 51"/>
                    <a:gd name="T16" fmla="*/ 43 w 51"/>
                    <a:gd name="T17" fmla="*/ 25 h 51"/>
                    <a:gd name="T18" fmla="*/ 25 w 51"/>
                    <a:gd name="T19" fmla="*/ 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51">
                      <a:moveTo>
                        <a:pt x="25" y="51"/>
                      </a:moveTo>
                      <a:cubicBezTo>
                        <a:pt x="11" y="51"/>
                        <a:pt x="0" y="40"/>
                        <a:pt x="0" y="25"/>
                      </a:cubicBezTo>
                      <a:cubicBezTo>
                        <a:pt x="0" y="11"/>
                        <a:pt x="11" y="0"/>
                        <a:pt x="25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40"/>
                        <a:pt x="40" y="51"/>
                        <a:pt x="25" y="51"/>
                      </a:cubicBezTo>
                      <a:close/>
                      <a:moveTo>
                        <a:pt x="25" y="8"/>
                      </a:moveTo>
                      <a:cubicBezTo>
                        <a:pt x="16" y="8"/>
                        <a:pt x="8" y="16"/>
                        <a:pt x="8" y="25"/>
                      </a:cubicBezTo>
                      <a:cubicBezTo>
                        <a:pt x="8" y="35"/>
                        <a:pt x="16" y="43"/>
                        <a:pt x="25" y="43"/>
                      </a:cubicBezTo>
                      <a:cubicBezTo>
                        <a:pt x="35" y="43"/>
                        <a:pt x="43" y="35"/>
                        <a:pt x="43" y="25"/>
                      </a:cubicBezTo>
                      <a:cubicBezTo>
                        <a:pt x="43" y="16"/>
                        <a:pt x="35" y="8"/>
                        <a:pt x="25" y="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131">
                  <a:extLst>
                    <a:ext uri="{FF2B5EF4-FFF2-40B4-BE49-F238E27FC236}">
                      <a16:creationId xmlns:a16="http://schemas.microsoft.com/office/drawing/2014/main" id="{EF57CC7C-2CE3-63BB-DE7C-83000871D2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6" y="2768"/>
                  <a:ext cx="155" cy="29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Rectangle 132">
                  <a:extLst>
                    <a:ext uri="{FF2B5EF4-FFF2-40B4-BE49-F238E27FC236}">
                      <a16:creationId xmlns:a16="http://schemas.microsoft.com/office/drawing/2014/main" id="{67C090C3-7189-F4A1-0C39-2DD491B18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" y="2768"/>
                  <a:ext cx="155" cy="29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133">
                  <a:extLst>
                    <a:ext uri="{FF2B5EF4-FFF2-40B4-BE49-F238E27FC236}">
                      <a16:creationId xmlns:a16="http://schemas.microsoft.com/office/drawing/2014/main" id="{2ED5BB50-D765-70EE-E6BD-BEBC1D4BC3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8" y="2572"/>
                  <a:ext cx="629" cy="121"/>
                </a:xfrm>
                <a:custGeom>
                  <a:avLst/>
                  <a:gdLst>
                    <a:gd name="T0" fmla="*/ 869 w 873"/>
                    <a:gd name="T1" fmla="*/ 167 h 167"/>
                    <a:gd name="T2" fmla="*/ 4 w 873"/>
                    <a:gd name="T3" fmla="*/ 167 h 167"/>
                    <a:gd name="T4" fmla="*/ 0 w 873"/>
                    <a:gd name="T5" fmla="*/ 163 h 167"/>
                    <a:gd name="T6" fmla="*/ 0 w 873"/>
                    <a:gd name="T7" fmla="*/ 4 h 167"/>
                    <a:gd name="T8" fmla="*/ 4 w 873"/>
                    <a:gd name="T9" fmla="*/ 0 h 167"/>
                    <a:gd name="T10" fmla="*/ 869 w 873"/>
                    <a:gd name="T11" fmla="*/ 0 h 167"/>
                    <a:gd name="T12" fmla="*/ 873 w 873"/>
                    <a:gd name="T13" fmla="*/ 4 h 167"/>
                    <a:gd name="T14" fmla="*/ 873 w 873"/>
                    <a:gd name="T15" fmla="*/ 163 h 167"/>
                    <a:gd name="T16" fmla="*/ 869 w 873"/>
                    <a:gd name="T17" fmla="*/ 167 h 167"/>
                    <a:gd name="T18" fmla="*/ 8 w 873"/>
                    <a:gd name="T19" fmla="*/ 159 h 167"/>
                    <a:gd name="T20" fmla="*/ 865 w 873"/>
                    <a:gd name="T21" fmla="*/ 159 h 167"/>
                    <a:gd name="T22" fmla="*/ 865 w 873"/>
                    <a:gd name="T23" fmla="*/ 8 h 167"/>
                    <a:gd name="T24" fmla="*/ 8 w 873"/>
                    <a:gd name="T25" fmla="*/ 8 h 167"/>
                    <a:gd name="T26" fmla="*/ 8 w 873"/>
                    <a:gd name="T27" fmla="*/ 15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7">
                      <a:moveTo>
                        <a:pt x="869" y="167"/>
                      </a:moveTo>
                      <a:cubicBezTo>
                        <a:pt x="4" y="167"/>
                        <a:pt x="4" y="167"/>
                        <a:pt x="4" y="167"/>
                      </a:cubicBezTo>
                      <a:cubicBezTo>
                        <a:pt x="2" y="167"/>
                        <a:pt x="0" y="166"/>
                        <a:pt x="0" y="16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3"/>
                        <a:pt x="873" y="163"/>
                        <a:pt x="873" y="163"/>
                      </a:cubicBezTo>
                      <a:cubicBezTo>
                        <a:pt x="873" y="166"/>
                        <a:pt x="871" y="167"/>
                        <a:pt x="869" y="167"/>
                      </a:cubicBezTo>
                      <a:close/>
                      <a:moveTo>
                        <a:pt x="8" y="159"/>
                      </a:moveTo>
                      <a:cubicBezTo>
                        <a:pt x="865" y="159"/>
                        <a:pt x="865" y="159"/>
                        <a:pt x="865" y="159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59"/>
                      </a:ln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134">
                  <a:extLst>
                    <a:ext uri="{FF2B5EF4-FFF2-40B4-BE49-F238E27FC236}">
                      <a16:creationId xmlns:a16="http://schemas.microsoft.com/office/drawing/2014/main" id="{610F7D39-05F1-149D-8064-8493E457A2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20" y="2614"/>
                  <a:ext cx="37" cy="37"/>
                </a:xfrm>
                <a:custGeom>
                  <a:avLst/>
                  <a:gdLst>
                    <a:gd name="T0" fmla="*/ 26 w 52"/>
                    <a:gd name="T1" fmla="*/ 52 h 52"/>
                    <a:gd name="T2" fmla="*/ 0 w 52"/>
                    <a:gd name="T3" fmla="*/ 26 h 52"/>
                    <a:gd name="T4" fmla="*/ 26 w 52"/>
                    <a:gd name="T5" fmla="*/ 0 h 52"/>
                    <a:gd name="T6" fmla="*/ 52 w 52"/>
                    <a:gd name="T7" fmla="*/ 26 h 52"/>
                    <a:gd name="T8" fmla="*/ 26 w 52"/>
                    <a:gd name="T9" fmla="*/ 52 h 52"/>
                    <a:gd name="T10" fmla="*/ 26 w 52"/>
                    <a:gd name="T11" fmla="*/ 8 h 52"/>
                    <a:gd name="T12" fmla="*/ 8 w 52"/>
                    <a:gd name="T13" fmla="*/ 26 h 52"/>
                    <a:gd name="T14" fmla="*/ 26 w 52"/>
                    <a:gd name="T15" fmla="*/ 44 h 52"/>
                    <a:gd name="T16" fmla="*/ 44 w 52"/>
                    <a:gd name="T17" fmla="*/ 26 h 52"/>
                    <a:gd name="T18" fmla="*/ 26 w 52"/>
                    <a:gd name="T19" fmla="*/ 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52">
                      <a:moveTo>
                        <a:pt x="26" y="52"/>
                      </a:moveTo>
                      <a:cubicBezTo>
                        <a:pt x="12" y="52"/>
                        <a:pt x="0" y="40"/>
                        <a:pt x="0" y="26"/>
                      </a:cubicBezTo>
                      <a:cubicBezTo>
                        <a:pt x="0" y="12"/>
                        <a:pt x="12" y="0"/>
                        <a:pt x="26" y="0"/>
                      </a:cubicBezTo>
                      <a:cubicBezTo>
                        <a:pt x="40" y="0"/>
                        <a:pt x="52" y="12"/>
                        <a:pt x="52" y="26"/>
                      </a:cubicBezTo>
                      <a:cubicBezTo>
                        <a:pt x="52" y="40"/>
                        <a:pt x="40" y="52"/>
                        <a:pt x="26" y="52"/>
                      </a:cubicBezTo>
                      <a:close/>
                      <a:moveTo>
                        <a:pt x="26" y="8"/>
                      </a:moveTo>
                      <a:cubicBezTo>
                        <a:pt x="16" y="8"/>
                        <a:pt x="8" y="16"/>
                        <a:pt x="8" y="26"/>
                      </a:cubicBezTo>
                      <a:cubicBezTo>
                        <a:pt x="8" y="36"/>
                        <a:pt x="16" y="44"/>
                        <a:pt x="26" y="44"/>
                      </a:cubicBezTo>
                      <a:cubicBezTo>
                        <a:pt x="36" y="44"/>
                        <a:pt x="44" y="36"/>
                        <a:pt x="44" y="26"/>
                      </a:cubicBezTo>
                      <a:cubicBezTo>
                        <a:pt x="44" y="16"/>
                        <a:pt x="36" y="8"/>
                        <a:pt x="26" y="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135">
                  <a:extLst>
                    <a:ext uri="{FF2B5EF4-FFF2-40B4-BE49-F238E27FC236}">
                      <a16:creationId xmlns:a16="http://schemas.microsoft.com/office/drawing/2014/main" id="{46D3433C-B0B0-AFA2-0F90-3E4D62D4C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4" y="2619"/>
                  <a:ext cx="155" cy="28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136">
                  <a:extLst>
                    <a:ext uri="{FF2B5EF4-FFF2-40B4-BE49-F238E27FC236}">
                      <a16:creationId xmlns:a16="http://schemas.microsoft.com/office/drawing/2014/main" id="{2808FC96-708C-7DA0-D1A0-074CD701A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6" y="2619"/>
                  <a:ext cx="155" cy="28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37">
                  <a:extLst>
                    <a:ext uri="{FF2B5EF4-FFF2-40B4-BE49-F238E27FC236}">
                      <a16:creationId xmlns:a16="http://schemas.microsoft.com/office/drawing/2014/main" id="{25581752-C154-7FF6-09A9-D575FEDE7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8" y="2423"/>
                  <a:ext cx="629" cy="120"/>
                </a:xfrm>
                <a:custGeom>
                  <a:avLst/>
                  <a:gdLst>
                    <a:gd name="T0" fmla="*/ 869 w 873"/>
                    <a:gd name="T1" fmla="*/ 167 h 167"/>
                    <a:gd name="T2" fmla="*/ 4 w 873"/>
                    <a:gd name="T3" fmla="*/ 167 h 167"/>
                    <a:gd name="T4" fmla="*/ 0 w 873"/>
                    <a:gd name="T5" fmla="*/ 163 h 167"/>
                    <a:gd name="T6" fmla="*/ 0 w 873"/>
                    <a:gd name="T7" fmla="*/ 4 h 167"/>
                    <a:gd name="T8" fmla="*/ 4 w 873"/>
                    <a:gd name="T9" fmla="*/ 0 h 167"/>
                    <a:gd name="T10" fmla="*/ 869 w 873"/>
                    <a:gd name="T11" fmla="*/ 0 h 167"/>
                    <a:gd name="T12" fmla="*/ 873 w 873"/>
                    <a:gd name="T13" fmla="*/ 4 h 167"/>
                    <a:gd name="T14" fmla="*/ 873 w 873"/>
                    <a:gd name="T15" fmla="*/ 163 h 167"/>
                    <a:gd name="T16" fmla="*/ 869 w 873"/>
                    <a:gd name="T17" fmla="*/ 167 h 167"/>
                    <a:gd name="T18" fmla="*/ 8 w 873"/>
                    <a:gd name="T19" fmla="*/ 159 h 167"/>
                    <a:gd name="T20" fmla="*/ 865 w 873"/>
                    <a:gd name="T21" fmla="*/ 159 h 167"/>
                    <a:gd name="T22" fmla="*/ 865 w 873"/>
                    <a:gd name="T23" fmla="*/ 8 h 167"/>
                    <a:gd name="T24" fmla="*/ 8 w 873"/>
                    <a:gd name="T25" fmla="*/ 8 h 167"/>
                    <a:gd name="T26" fmla="*/ 8 w 873"/>
                    <a:gd name="T27" fmla="*/ 15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7">
                      <a:moveTo>
                        <a:pt x="869" y="167"/>
                      </a:moveTo>
                      <a:cubicBezTo>
                        <a:pt x="4" y="167"/>
                        <a:pt x="4" y="167"/>
                        <a:pt x="4" y="167"/>
                      </a:cubicBezTo>
                      <a:cubicBezTo>
                        <a:pt x="2" y="167"/>
                        <a:pt x="0" y="165"/>
                        <a:pt x="0" y="16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1"/>
                        <a:pt x="873" y="4"/>
                      </a:cubicBezTo>
                      <a:cubicBezTo>
                        <a:pt x="873" y="163"/>
                        <a:pt x="873" y="163"/>
                        <a:pt x="873" y="163"/>
                      </a:cubicBezTo>
                      <a:cubicBezTo>
                        <a:pt x="873" y="165"/>
                        <a:pt x="871" y="167"/>
                        <a:pt x="869" y="167"/>
                      </a:cubicBezTo>
                      <a:close/>
                      <a:moveTo>
                        <a:pt x="8" y="159"/>
                      </a:moveTo>
                      <a:cubicBezTo>
                        <a:pt x="865" y="159"/>
                        <a:pt x="865" y="159"/>
                        <a:pt x="865" y="159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59"/>
                      </a:ln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38">
                  <a:extLst>
                    <a:ext uri="{FF2B5EF4-FFF2-40B4-BE49-F238E27FC236}">
                      <a16:creationId xmlns:a16="http://schemas.microsoft.com/office/drawing/2014/main" id="{DAD6DA67-F7EF-4ED3-4B2F-57598008E1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20" y="2464"/>
                  <a:ext cx="37" cy="37"/>
                </a:xfrm>
                <a:custGeom>
                  <a:avLst/>
                  <a:gdLst>
                    <a:gd name="T0" fmla="*/ 26 w 52"/>
                    <a:gd name="T1" fmla="*/ 52 h 52"/>
                    <a:gd name="T2" fmla="*/ 0 w 52"/>
                    <a:gd name="T3" fmla="*/ 26 h 52"/>
                    <a:gd name="T4" fmla="*/ 26 w 52"/>
                    <a:gd name="T5" fmla="*/ 0 h 52"/>
                    <a:gd name="T6" fmla="*/ 52 w 52"/>
                    <a:gd name="T7" fmla="*/ 26 h 52"/>
                    <a:gd name="T8" fmla="*/ 26 w 52"/>
                    <a:gd name="T9" fmla="*/ 52 h 52"/>
                    <a:gd name="T10" fmla="*/ 26 w 52"/>
                    <a:gd name="T11" fmla="*/ 8 h 52"/>
                    <a:gd name="T12" fmla="*/ 8 w 52"/>
                    <a:gd name="T13" fmla="*/ 26 h 52"/>
                    <a:gd name="T14" fmla="*/ 26 w 52"/>
                    <a:gd name="T15" fmla="*/ 44 h 52"/>
                    <a:gd name="T16" fmla="*/ 44 w 52"/>
                    <a:gd name="T17" fmla="*/ 26 h 52"/>
                    <a:gd name="T18" fmla="*/ 26 w 52"/>
                    <a:gd name="T19" fmla="*/ 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52">
                      <a:moveTo>
                        <a:pt x="26" y="52"/>
                      </a:moveTo>
                      <a:cubicBezTo>
                        <a:pt x="12" y="52"/>
                        <a:pt x="0" y="40"/>
                        <a:pt x="0" y="26"/>
                      </a:cubicBezTo>
                      <a:cubicBezTo>
                        <a:pt x="0" y="12"/>
                        <a:pt x="12" y="0"/>
                        <a:pt x="26" y="0"/>
                      </a:cubicBezTo>
                      <a:cubicBezTo>
                        <a:pt x="40" y="0"/>
                        <a:pt x="52" y="12"/>
                        <a:pt x="52" y="26"/>
                      </a:cubicBezTo>
                      <a:cubicBezTo>
                        <a:pt x="52" y="40"/>
                        <a:pt x="40" y="52"/>
                        <a:pt x="26" y="52"/>
                      </a:cubicBezTo>
                      <a:close/>
                      <a:moveTo>
                        <a:pt x="26" y="8"/>
                      </a:moveTo>
                      <a:cubicBezTo>
                        <a:pt x="16" y="8"/>
                        <a:pt x="8" y="16"/>
                        <a:pt x="8" y="26"/>
                      </a:cubicBezTo>
                      <a:cubicBezTo>
                        <a:pt x="8" y="36"/>
                        <a:pt x="16" y="44"/>
                        <a:pt x="26" y="44"/>
                      </a:cubicBezTo>
                      <a:cubicBezTo>
                        <a:pt x="36" y="44"/>
                        <a:pt x="44" y="36"/>
                        <a:pt x="44" y="26"/>
                      </a:cubicBezTo>
                      <a:cubicBezTo>
                        <a:pt x="44" y="16"/>
                        <a:pt x="36" y="8"/>
                        <a:pt x="26" y="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139">
                  <a:extLst>
                    <a:ext uri="{FF2B5EF4-FFF2-40B4-BE49-F238E27FC236}">
                      <a16:creationId xmlns:a16="http://schemas.microsoft.com/office/drawing/2014/main" id="{C9D6E781-FBAD-90EF-4B2F-5C9E38C172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4" y="2469"/>
                  <a:ext cx="155" cy="29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140">
                  <a:extLst>
                    <a:ext uri="{FF2B5EF4-FFF2-40B4-BE49-F238E27FC236}">
                      <a16:creationId xmlns:a16="http://schemas.microsoft.com/office/drawing/2014/main" id="{0EDD21DB-0D17-212E-D2CA-DCD4EB51F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6" y="2469"/>
                  <a:ext cx="155" cy="29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41">
                  <a:extLst>
                    <a:ext uri="{FF2B5EF4-FFF2-40B4-BE49-F238E27FC236}">
                      <a16:creationId xmlns:a16="http://schemas.microsoft.com/office/drawing/2014/main" id="{8619C8FC-28FA-8C03-1378-25B868A1CC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343"/>
                  <a:ext cx="629" cy="120"/>
                </a:xfrm>
                <a:custGeom>
                  <a:avLst/>
                  <a:gdLst>
                    <a:gd name="T0" fmla="*/ 869 w 873"/>
                    <a:gd name="T1" fmla="*/ 167 h 167"/>
                    <a:gd name="T2" fmla="*/ 4 w 873"/>
                    <a:gd name="T3" fmla="*/ 167 h 167"/>
                    <a:gd name="T4" fmla="*/ 0 w 873"/>
                    <a:gd name="T5" fmla="*/ 163 h 167"/>
                    <a:gd name="T6" fmla="*/ 0 w 873"/>
                    <a:gd name="T7" fmla="*/ 4 h 167"/>
                    <a:gd name="T8" fmla="*/ 4 w 873"/>
                    <a:gd name="T9" fmla="*/ 0 h 167"/>
                    <a:gd name="T10" fmla="*/ 869 w 873"/>
                    <a:gd name="T11" fmla="*/ 0 h 167"/>
                    <a:gd name="T12" fmla="*/ 873 w 873"/>
                    <a:gd name="T13" fmla="*/ 4 h 167"/>
                    <a:gd name="T14" fmla="*/ 873 w 873"/>
                    <a:gd name="T15" fmla="*/ 163 h 167"/>
                    <a:gd name="T16" fmla="*/ 869 w 873"/>
                    <a:gd name="T17" fmla="*/ 167 h 167"/>
                    <a:gd name="T18" fmla="*/ 8 w 873"/>
                    <a:gd name="T19" fmla="*/ 159 h 167"/>
                    <a:gd name="T20" fmla="*/ 865 w 873"/>
                    <a:gd name="T21" fmla="*/ 159 h 167"/>
                    <a:gd name="T22" fmla="*/ 865 w 873"/>
                    <a:gd name="T23" fmla="*/ 8 h 167"/>
                    <a:gd name="T24" fmla="*/ 8 w 873"/>
                    <a:gd name="T25" fmla="*/ 8 h 167"/>
                    <a:gd name="T26" fmla="*/ 8 w 873"/>
                    <a:gd name="T27" fmla="*/ 15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7">
                      <a:moveTo>
                        <a:pt x="869" y="167"/>
                      </a:moveTo>
                      <a:cubicBezTo>
                        <a:pt x="4" y="167"/>
                        <a:pt x="4" y="167"/>
                        <a:pt x="4" y="167"/>
                      </a:cubicBezTo>
                      <a:cubicBezTo>
                        <a:pt x="2" y="167"/>
                        <a:pt x="0" y="166"/>
                        <a:pt x="0" y="16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3"/>
                        <a:pt x="873" y="163"/>
                        <a:pt x="873" y="163"/>
                      </a:cubicBezTo>
                      <a:cubicBezTo>
                        <a:pt x="873" y="166"/>
                        <a:pt x="871" y="167"/>
                        <a:pt x="869" y="167"/>
                      </a:cubicBezTo>
                      <a:close/>
                      <a:moveTo>
                        <a:pt x="8" y="159"/>
                      </a:moveTo>
                      <a:cubicBezTo>
                        <a:pt x="865" y="159"/>
                        <a:pt x="865" y="159"/>
                        <a:pt x="865" y="159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142">
                  <a:extLst>
                    <a:ext uri="{FF2B5EF4-FFF2-40B4-BE49-F238E27FC236}">
                      <a16:creationId xmlns:a16="http://schemas.microsoft.com/office/drawing/2014/main" id="{1E0F54B5-0481-A85E-2E54-5962542D3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22" y="1384"/>
                  <a:ext cx="36" cy="38"/>
                </a:xfrm>
                <a:custGeom>
                  <a:avLst/>
                  <a:gdLst>
                    <a:gd name="T0" fmla="*/ 25 w 51"/>
                    <a:gd name="T1" fmla="*/ 52 h 52"/>
                    <a:gd name="T2" fmla="*/ 0 w 51"/>
                    <a:gd name="T3" fmla="*/ 26 h 52"/>
                    <a:gd name="T4" fmla="*/ 25 w 51"/>
                    <a:gd name="T5" fmla="*/ 0 h 52"/>
                    <a:gd name="T6" fmla="*/ 51 w 51"/>
                    <a:gd name="T7" fmla="*/ 26 h 52"/>
                    <a:gd name="T8" fmla="*/ 25 w 51"/>
                    <a:gd name="T9" fmla="*/ 52 h 52"/>
                    <a:gd name="T10" fmla="*/ 25 w 51"/>
                    <a:gd name="T11" fmla="*/ 8 h 52"/>
                    <a:gd name="T12" fmla="*/ 8 w 51"/>
                    <a:gd name="T13" fmla="*/ 26 h 52"/>
                    <a:gd name="T14" fmla="*/ 25 w 51"/>
                    <a:gd name="T15" fmla="*/ 44 h 52"/>
                    <a:gd name="T16" fmla="*/ 43 w 51"/>
                    <a:gd name="T17" fmla="*/ 26 h 52"/>
                    <a:gd name="T18" fmla="*/ 25 w 51"/>
                    <a:gd name="T19" fmla="*/ 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52">
                      <a:moveTo>
                        <a:pt x="25" y="52"/>
                      </a:moveTo>
                      <a:cubicBezTo>
                        <a:pt x="11" y="52"/>
                        <a:pt x="0" y="40"/>
                        <a:pt x="0" y="26"/>
                      </a:cubicBezTo>
                      <a:cubicBezTo>
                        <a:pt x="0" y="12"/>
                        <a:pt x="11" y="0"/>
                        <a:pt x="25" y="0"/>
                      </a:cubicBezTo>
                      <a:cubicBezTo>
                        <a:pt x="40" y="0"/>
                        <a:pt x="51" y="12"/>
                        <a:pt x="51" y="26"/>
                      </a:cubicBezTo>
                      <a:cubicBezTo>
                        <a:pt x="51" y="40"/>
                        <a:pt x="40" y="52"/>
                        <a:pt x="25" y="52"/>
                      </a:cubicBezTo>
                      <a:close/>
                      <a:moveTo>
                        <a:pt x="25" y="8"/>
                      </a:moveTo>
                      <a:cubicBezTo>
                        <a:pt x="16" y="8"/>
                        <a:pt x="8" y="16"/>
                        <a:pt x="8" y="26"/>
                      </a:cubicBezTo>
                      <a:cubicBezTo>
                        <a:pt x="8" y="36"/>
                        <a:pt x="16" y="44"/>
                        <a:pt x="25" y="44"/>
                      </a:cubicBezTo>
                      <a:cubicBezTo>
                        <a:pt x="35" y="44"/>
                        <a:pt x="43" y="36"/>
                        <a:pt x="43" y="26"/>
                      </a:cubicBezTo>
                      <a:cubicBezTo>
                        <a:pt x="43" y="16"/>
                        <a:pt x="35" y="8"/>
                        <a:pt x="25" y="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Rectangle 143">
                  <a:extLst>
                    <a:ext uri="{FF2B5EF4-FFF2-40B4-BE49-F238E27FC236}">
                      <a16:creationId xmlns:a16="http://schemas.microsoft.com/office/drawing/2014/main" id="{479A7F4B-6268-8A81-14A6-040660BDE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6" y="1389"/>
                  <a:ext cx="155" cy="2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Rectangle 144">
                  <a:extLst>
                    <a:ext uri="{FF2B5EF4-FFF2-40B4-BE49-F238E27FC236}">
                      <a16:creationId xmlns:a16="http://schemas.microsoft.com/office/drawing/2014/main" id="{B0F096A3-E679-5F2F-FD92-5A0655EEB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" y="1389"/>
                  <a:ext cx="155" cy="29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145">
                  <a:extLst>
                    <a:ext uri="{FF2B5EF4-FFF2-40B4-BE49-F238E27FC236}">
                      <a16:creationId xmlns:a16="http://schemas.microsoft.com/office/drawing/2014/main" id="{B70CAAC9-B32B-6171-8417-E11ACC9284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21" y="2274"/>
                  <a:ext cx="629" cy="120"/>
                </a:xfrm>
                <a:custGeom>
                  <a:avLst/>
                  <a:gdLst>
                    <a:gd name="T0" fmla="*/ 868 w 872"/>
                    <a:gd name="T1" fmla="*/ 167 h 167"/>
                    <a:gd name="T2" fmla="*/ 4 w 872"/>
                    <a:gd name="T3" fmla="*/ 167 h 167"/>
                    <a:gd name="T4" fmla="*/ 0 w 872"/>
                    <a:gd name="T5" fmla="*/ 163 h 167"/>
                    <a:gd name="T6" fmla="*/ 0 w 872"/>
                    <a:gd name="T7" fmla="*/ 4 h 167"/>
                    <a:gd name="T8" fmla="*/ 4 w 872"/>
                    <a:gd name="T9" fmla="*/ 0 h 167"/>
                    <a:gd name="T10" fmla="*/ 868 w 872"/>
                    <a:gd name="T11" fmla="*/ 0 h 167"/>
                    <a:gd name="T12" fmla="*/ 872 w 872"/>
                    <a:gd name="T13" fmla="*/ 4 h 167"/>
                    <a:gd name="T14" fmla="*/ 872 w 872"/>
                    <a:gd name="T15" fmla="*/ 163 h 167"/>
                    <a:gd name="T16" fmla="*/ 868 w 872"/>
                    <a:gd name="T17" fmla="*/ 167 h 167"/>
                    <a:gd name="T18" fmla="*/ 8 w 872"/>
                    <a:gd name="T19" fmla="*/ 159 h 167"/>
                    <a:gd name="T20" fmla="*/ 864 w 872"/>
                    <a:gd name="T21" fmla="*/ 159 h 167"/>
                    <a:gd name="T22" fmla="*/ 864 w 872"/>
                    <a:gd name="T23" fmla="*/ 8 h 167"/>
                    <a:gd name="T24" fmla="*/ 8 w 872"/>
                    <a:gd name="T25" fmla="*/ 8 h 167"/>
                    <a:gd name="T26" fmla="*/ 8 w 872"/>
                    <a:gd name="T27" fmla="*/ 15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7">
                      <a:moveTo>
                        <a:pt x="868" y="167"/>
                      </a:moveTo>
                      <a:cubicBezTo>
                        <a:pt x="4" y="167"/>
                        <a:pt x="4" y="167"/>
                        <a:pt x="4" y="167"/>
                      </a:cubicBezTo>
                      <a:cubicBezTo>
                        <a:pt x="2" y="167"/>
                        <a:pt x="0" y="166"/>
                        <a:pt x="0" y="16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1" y="0"/>
                        <a:pt x="872" y="2"/>
                        <a:pt x="872" y="4"/>
                      </a:cubicBezTo>
                      <a:cubicBezTo>
                        <a:pt x="872" y="163"/>
                        <a:pt x="872" y="163"/>
                        <a:pt x="872" y="163"/>
                      </a:cubicBezTo>
                      <a:cubicBezTo>
                        <a:pt x="872" y="166"/>
                        <a:pt x="871" y="167"/>
                        <a:pt x="868" y="167"/>
                      </a:cubicBezTo>
                      <a:close/>
                      <a:moveTo>
                        <a:pt x="8" y="159"/>
                      </a:moveTo>
                      <a:cubicBezTo>
                        <a:pt x="864" y="159"/>
                        <a:pt x="864" y="159"/>
                        <a:pt x="864" y="159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Oval 146">
                  <a:extLst>
                    <a:ext uri="{FF2B5EF4-FFF2-40B4-BE49-F238E27FC236}">
                      <a16:creationId xmlns:a16="http://schemas.microsoft.com/office/drawing/2014/main" id="{45CD99CB-E03B-5EDB-4AF9-47052E6896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2322"/>
                  <a:ext cx="31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Oval 147">
                  <a:extLst>
                    <a:ext uri="{FF2B5EF4-FFF2-40B4-BE49-F238E27FC236}">
                      <a16:creationId xmlns:a16="http://schemas.microsoft.com/office/drawing/2014/main" id="{CFAC8F9F-3DE9-FF52-E434-BB33D6F5C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321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Oval 148">
                  <a:extLst>
                    <a:ext uri="{FF2B5EF4-FFF2-40B4-BE49-F238E27FC236}">
                      <a16:creationId xmlns:a16="http://schemas.microsoft.com/office/drawing/2014/main" id="{D4F1CBD2-1C1E-589F-0444-36AEFDEA0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0" y="2321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149">
                  <a:extLst>
                    <a:ext uri="{FF2B5EF4-FFF2-40B4-BE49-F238E27FC236}">
                      <a16:creationId xmlns:a16="http://schemas.microsoft.com/office/drawing/2014/main" id="{A64BCC46-4FC2-8C64-DDD6-322254195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9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150">
                  <a:extLst>
                    <a:ext uri="{FF2B5EF4-FFF2-40B4-BE49-F238E27FC236}">
                      <a16:creationId xmlns:a16="http://schemas.microsoft.com/office/drawing/2014/main" id="{ABCF6C52-C152-210A-8177-07BAF4D92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" y="2326"/>
                  <a:ext cx="5" cy="55"/>
                </a:xfrm>
                <a:custGeom>
                  <a:avLst/>
                  <a:gdLst>
                    <a:gd name="T0" fmla="*/ 4 w 8"/>
                    <a:gd name="T1" fmla="*/ 76 h 76"/>
                    <a:gd name="T2" fmla="*/ 0 w 8"/>
                    <a:gd name="T3" fmla="*/ 72 h 76"/>
                    <a:gd name="T4" fmla="*/ 0 w 8"/>
                    <a:gd name="T5" fmla="*/ 4 h 76"/>
                    <a:gd name="T6" fmla="*/ 4 w 8"/>
                    <a:gd name="T7" fmla="*/ 0 h 76"/>
                    <a:gd name="T8" fmla="*/ 8 w 8"/>
                    <a:gd name="T9" fmla="*/ 4 h 76"/>
                    <a:gd name="T10" fmla="*/ 8 w 8"/>
                    <a:gd name="T11" fmla="*/ 72 h 76"/>
                    <a:gd name="T12" fmla="*/ 4 w 8"/>
                    <a:gd name="T13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6">
                      <a:moveTo>
                        <a:pt x="4" y="76"/>
                      </a:moveTo>
                      <a:cubicBezTo>
                        <a:pt x="2" y="76"/>
                        <a:pt x="0" y="74"/>
                        <a:pt x="0" y="7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8" y="74"/>
                        <a:pt x="7" y="76"/>
                        <a:pt x="4" y="7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151">
                  <a:extLst>
                    <a:ext uri="{FF2B5EF4-FFF2-40B4-BE49-F238E27FC236}">
                      <a16:creationId xmlns:a16="http://schemas.microsoft.com/office/drawing/2014/main" id="{1140A38A-FE36-0618-BC5E-A033D4F12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2289"/>
                  <a:ext cx="6" cy="38"/>
                </a:xfrm>
                <a:custGeom>
                  <a:avLst/>
                  <a:gdLst>
                    <a:gd name="T0" fmla="*/ 4 w 8"/>
                    <a:gd name="T1" fmla="*/ 52 h 52"/>
                    <a:gd name="T2" fmla="*/ 0 w 8"/>
                    <a:gd name="T3" fmla="*/ 48 h 52"/>
                    <a:gd name="T4" fmla="*/ 0 w 8"/>
                    <a:gd name="T5" fmla="*/ 4 h 52"/>
                    <a:gd name="T6" fmla="*/ 4 w 8"/>
                    <a:gd name="T7" fmla="*/ 0 h 52"/>
                    <a:gd name="T8" fmla="*/ 8 w 8"/>
                    <a:gd name="T9" fmla="*/ 4 h 52"/>
                    <a:gd name="T10" fmla="*/ 8 w 8"/>
                    <a:gd name="T11" fmla="*/ 48 h 52"/>
                    <a:gd name="T12" fmla="*/ 4 w 8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2">
                      <a:moveTo>
                        <a:pt x="4" y="52"/>
                      </a:moveTo>
                      <a:cubicBezTo>
                        <a:pt x="2" y="52"/>
                        <a:pt x="0" y="50"/>
                        <a:pt x="0" y="48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" y="50"/>
                        <a:pt x="6" y="52"/>
                        <a:pt x="4" y="5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152">
                  <a:extLst>
                    <a:ext uri="{FF2B5EF4-FFF2-40B4-BE49-F238E27FC236}">
                      <a16:creationId xmlns:a16="http://schemas.microsoft.com/office/drawing/2014/main" id="{E6EBDCAB-048F-13B5-7CD4-F478912B2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8" y="2289"/>
                  <a:ext cx="6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1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153">
                  <a:extLst>
                    <a:ext uri="{FF2B5EF4-FFF2-40B4-BE49-F238E27FC236}">
                      <a16:creationId xmlns:a16="http://schemas.microsoft.com/office/drawing/2014/main" id="{63084DC1-AEA0-C2B3-2E09-B735A7B42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" y="2287"/>
                  <a:ext cx="6" cy="65"/>
                </a:xfrm>
                <a:custGeom>
                  <a:avLst/>
                  <a:gdLst>
                    <a:gd name="T0" fmla="*/ 4 w 8"/>
                    <a:gd name="T1" fmla="*/ 90 h 90"/>
                    <a:gd name="T2" fmla="*/ 0 w 8"/>
                    <a:gd name="T3" fmla="*/ 86 h 90"/>
                    <a:gd name="T4" fmla="*/ 0 w 8"/>
                    <a:gd name="T5" fmla="*/ 4 h 90"/>
                    <a:gd name="T6" fmla="*/ 4 w 8"/>
                    <a:gd name="T7" fmla="*/ 0 h 90"/>
                    <a:gd name="T8" fmla="*/ 8 w 8"/>
                    <a:gd name="T9" fmla="*/ 4 h 90"/>
                    <a:gd name="T10" fmla="*/ 8 w 8"/>
                    <a:gd name="T11" fmla="*/ 86 h 90"/>
                    <a:gd name="T12" fmla="*/ 4 w 8"/>
                    <a:gd name="T13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0">
                      <a:moveTo>
                        <a:pt x="4" y="90"/>
                      </a:moveTo>
                      <a:cubicBezTo>
                        <a:pt x="2" y="90"/>
                        <a:pt x="0" y="89"/>
                        <a:pt x="0" y="8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6"/>
                        <a:pt x="8" y="86"/>
                        <a:pt x="8" y="86"/>
                      </a:cubicBezTo>
                      <a:cubicBezTo>
                        <a:pt x="8" y="89"/>
                        <a:pt x="6" y="90"/>
                        <a:pt x="4" y="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154">
                  <a:extLst>
                    <a:ext uri="{FF2B5EF4-FFF2-40B4-BE49-F238E27FC236}">
                      <a16:creationId xmlns:a16="http://schemas.microsoft.com/office/drawing/2014/main" id="{90037126-8ACC-B775-1F39-E507301BD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7" y="2287"/>
                  <a:ext cx="5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1" y="127"/>
                        <a:pt x="0" y="126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6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155">
                  <a:extLst>
                    <a:ext uri="{FF2B5EF4-FFF2-40B4-BE49-F238E27FC236}">
                      <a16:creationId xmlns:a16="http://schemas.microsoft.com/office/drawing/2014/main" id="{A577A857-47EE-65A0-9628-DCBCC6A39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9" y="2288"/>
                  <a:ext cx="6" cy="39"/>
                </a:xfrm>
                <a:custGeom>
                  <a:avLst/>
                  <a:gdLst>
                    <a:gd name="T0" fmla="*/ 4 w 8"/>
                    <a:gd name="T1" fmla="*/ 54 h 54"/>
                    <a:gd name="T2" fmla="*/ 0 w 8"/>
                    <a:gd name="T3" fmla="*/ 50 h 54"/>
                    <a:gd name="T4" fmla="*/ 0 w 8"/>
                    <a:gd name="T5" fmla="*/ 4 h 54"/>
                    <a:gd name="T6" fmla="*/ 4 w 8"/>
                    <a:gd name="T7" fmla="*/ 0 h 54"/>
                    <a:gd name="T8" fmla="*/ 8 w 8"/>
                    <a:gd name="T9" fmla="*/ 4 h 54"/>
                    <a:gd name="T10" fmla="*/ 8 w 8"/>
                    <a:gd name="T11" fmla="*/ 50 h 54"/>
                    <a:gd name="T12" fmla="*/ 4 w 8"/>
                    <a:gd name="T1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4">
                      <a:moveTo>
                        <a:pt x="4" y="54"/>
                      </a:moveTo>
                      <a:cubicBezTo>
                        <a:pt x="2" y="54"/>
                        <a:pt x="0" y="52"/>
                        <a:pt x="0" y="5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6" y="54"/>
                        <a:pt x="4" y="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56">
                  <a:extLst>
                    <a:ext uri="{FF2B5EF4-FFF2-40B4-BE49-F238E27FC236}">
                      <a16:creationId xmlns:a16="http://schemas.microsoft.com/office/drawing/2014/main" id="{52FEFBCC-F25C-7A3F-2577-8F97971A7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288"/>
                  <a:ext cx="5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157">
                  <a:extLst>
                    <a:ext uri="{FF2B5EF4-FFF2-40B4-BE49-F238E27FC236}">
                      <a16:creationId xmlns:a16="http://schemas.microsoft.com/office/drawing/2014/main" id="{24E3B450-9D4F-E517-DA67-709EA5C95A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23" y="2135"/>
                  <a:ext cx="629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Oval 158">
                  <a:extLst>
                    <a:ext uri="{FF2B5EF4-FFF2-40B4-BE49-F238E27FC236}">
                      <a16:creationId xmlns:a16="http://schemas.microsoft.com/office/drawing/2014/main" id="{A87A35B4-2704-BFEB-1369-FF079CAEA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5" y="2184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Oval 159">
                  <a:extLst>
                    <a:ext uri="{FF2B5EF4-FFF2-40B4-BE49-F238E27FC236}">
                      <a16:creationId xmlns:a16="http://schemas.microsoft.com/office/drawing/2014/main" id="{7B1361B3-94CD-D6F0-C851-0971EB003C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4" y="2182"/>
                  <a:ext cx="30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Oval 160">
                  <a:extLst>
                    <a:ext uri="{FF2B5EF4-FFF2-40B4-BE49-F238E27FC236}">
                      <a16:creationId xmlns:a16="http://schemas.microsoft.com/office/drawing/2014/main" id="{AFFC3668-A137-7007-B2FF-8264D8BAB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2" y="2182"/>
                  <a:ext cx="31" cy="32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161">
                  <a:extLst>
                    <a:ext uri="{FF2B5EF4-FFF2-40B4-BE49-F238E27FC236}">
                      <a16:creationId xmlns:a16="http://schemas.microsoft.com/office/drawing/2014/main" id="{32C64461-5638-A68F-1E98-06E535AD4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5" y="2150"/>
                  <a:ext cx="5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62">
                  <a:extLst>
                    <a:ext uri="{FF2B5EF4-FFF2-40B4-BE49-F238E27FC236}">
                      <a16:creationId xmlns:a16="http://schemas.microsoft.com/office/drawing/2014/main" id="{15F07D0C-310F-2791-C365-B2AF57B09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1" y="2173"/>
                  <a:ext cx="6" cy="69"/>
                </a:xfrm>
                <a:custGeom>
                  <a:avLst/>
                  <a:gdLst>
                    <a:gd name="T0" fmla="*/ 4 w 8"/>
                    <a:gd name="T1" fmla="*/ 96 h 96"/>
                    <a:gd name="T2" fmla="*/ 0 w 8"/>
                    <a:gd name="T3" fmla="*/ 92 h 96"/>
                    <a:gd name="T4" fmla="*/ 0 w 8"/>
                    <a:gd name="T5" fmla="*/ 4 h 96"/>
                    <a:gd name="T6" fmla="*/ 4 w 8"/>
                    <a:gd name="T7" fmla="*/ 0 h 96"/>
                    <a:gd name="T8" fmla="*/ 8 w 8"/>
                    <a:gd name="T9" fmla="*/ 4 h 96"/>
                    <a:gd name="T10" fmla="*/ 8 w 8"/>
                    <a:gd name="T11" fmla="*/ 92 h 96"/>
                    <a:gd name="T12" fmla="*/ 4 w 8"/>
                    <a:gd name="T1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6">
                      <a:moveTo>
                        <a:pt x="4" y="96"/>
                      </a:moveTo>
                      <a:cubicBezTo>
                        <a:pt x="2" y="96"/>
                        <a:pt x="0" y="94"/>
                        <a:pt x="0" y="9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2"/>
                        <a:pt x="8" y="92"/>
                        <a:pt x="8" y="92"/>
                      </a:cubicBezTo>
                      <a:cubicBezTo>
                        <a:pt x="8" y="94"/>
                        <a:pt x="6" y="96"/>
                        <a:pt x="4" y="9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163">
                  <a:extLst>
                    <a:ext uri="{FF2B5EF4-FFF2-40B4-BE49-F238E27FC236}">
                      <a16:creationId xmlns:a16="http://schemas.microsoft.com/office/drawing/2014/main" id="{8B2D8707-F2BF-0D50-12FB-423BFEA0C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151"/>
                  <a:ext cx="5" cy="91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6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6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164">
                  <a:extLst>
                    <a:ext uri="{FF2B5EF4-FFF2-40B4-BE49-F238E27FC236}">
                      <a16:creationId xmlns:a16="http://schemas.microsoft.com/office/drawing/2014/main" id="{41267C26-CD98-64DE-6E89-A520FDA2F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0" y="2203"/>
                  <a:ext cx="5" cy="39"/>
                </a:xfrm>
                <a:custGeom>
                  <a:avLst/>
                  <a:gdLst>
                    <a:gd name="T0" fmla="*/ 4 w 8"/>
                    <a:gd name="T1" fmla="*/ 55 h 55"/>
                    <a:gd name="T2" fmla="*/ 0 w 8"/>
                    <a:gd name="T3" fmla="*/ 51 h 55"/>
                    <a:gd name="T4" fmla="*/ 0 w 8"/>
                    <a:gd name="T5" fmla="*/ 4 h 55"/>
                    <a:gd name="T6" fmla="*/ 4 w 8"/>
                    <a:gd name="T7" fmla="*/ 0 h 55"/>
                    <a:gd name="T8" fmla="*/ 8 w 8"/>
                    <a:gd name="T9" fmla="*/ 4 h 55"/>
                    <a:gd name="T10" fmla="*/ 8 w 8"/>
                    <a:gd name="T11" fmla="*/ 51 h 55"/>
                    <a:gd name="T12" fmla="*/ 4 w 8"/>
                    <a:gd name="T1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5">
                      <a:moveTo>
                        <a:pt x="4" y="55"/>
                      </a:moveTo>
                      <a:cubicBezTo>
                        <a:pt x="2" y="55"/>
                        <a:pt x="0" y="54"/>
                        <a:pt x="0" y="5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8" y="54"/>
                        <a:pt x="6" y="55"/>
                        <a:pt x="4" y="5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165">
                  <a:extLst>
                    <a:ext uri="{FF2B5EF4-FFF2-40B4-BE49-F238E27FC236}">
                      <a16:creationId xmlns:a16="http://schemas.microsoft.com/office/drawing/2014/main" id="{DAE20AE0-40A3-F0D0-FECF-B9B5D224B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2" y="2148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7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166">
                  <a:extLst>
                    <a:ext uri="{FF2B5EF4-FFF2-40B4-BE49-F238E27FC236}">
                      <a16:creationId xmlns:a16="http://schemas.microsoft.com/office/drawing/2014/main" id="{D98AEC0F-3CAC-EAA9-CEB3-E0920F16A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8" y="2209"/>
                  <a:ext cx="6" cy="31"/>
                </a:xfrm>
                <a:custGeom>
                  <a:avLst/>
                  <a:gdLst>
                    <a:gd name="T0" fmla="*/ 4 w 8"/>
                    <a:gd name="T1" fmla="*/ 44 h 44"/>
                    <a:gd name="T2" fmla="*/ 0 w 8"/>
                    <a:gd name="T3" fmla="*/ 40 h 44"/>
                    <a:gd name="T4" fmla="*/ 0 w 8"/>
                    <a:gd name="T5" fmla="*/ 4 h 44"/>
                    <a:gd name="T6" fmla="*/ 4 w 8"/>
                    <a:gd name="T7" fmla="*/ 0 h 44"/>
                    <a:gd name="T8" fmla="*/ 8 w 8"/>
                    <a:gd name="T9" fmla="*/ 4 h 44"/>
                    <a:gd name="T10" fmla="*/ 8 w 8"/>
                    <a:gd name="T11" fmla="*/ 40 h 44"/>
                    <a:gd name="T12" fmla="*/ 4 w 8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4">
                      <a:moveTo>
                        <a:pt x="4" y="44"/>
                      </a:moveTo>
                      <a:cubicBezTo>
                        <a:pt x="2" y="44"/>
                        <a:pt x="0" y="42"/>
                        <a:pt x="0" y="4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2"/>
                        <a:pt x="6" y="44"/>
                        <a:pt x="4" y="4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167">
                  <a:extLst>
                    <a:ext uri="{FF2B5EF4-FFF2-40B4-BE49-F238E27FC236}">
                      <a16:creationId xmlns:a16="http://schemas.microsoft.com/office/drawing/2014/main" id="{1F9772CE-878A-1FBE-9248-BA0643BDD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2149"/>
                  <a:ext cx="5" cy="45"/>
                </a:xfrm>
                <a:custGeom>
                  <a:avLst/>
                  <a:gdLst>
                    <a:gd name="T0" fmla="*/ 4 w 8"/>
                    <a:gd name="T1" fmla="*/ 63 h 63"/>
                    <a:gd name="T2" fmla="*/ 0 w 8"/>
                    <a:gd name="T3" fmla="*/ 59 h 63"/>
                    <a:gd name="T4" fmla="*/ 0 w 8"/>
                    <a:gd name="T5" fmla="*/ 4 h 63"/>
                    <a:gd name="T6" fmla="*/ 4 w 8"/>
                    <a:gd name="T7" fmla="*/ 0 h 63"/>
                    <a:gd name="T8" fmla="*/ 8 w 8"/>
                    <a:gd name="T9" fmla="*/ 4 h 63"/>
                    <a:gd name="T10" fmla="*/ 8 w 8"/>
                    <a:gd name="T11" fmla="*/ 59 h 63"/>
                    <a:gd name="T12" fmla="*/ 4 w 8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63">
                      <a:moveTo>
                        <a:pt x="4" y="63"/>
                      </a:moveTo>
                      <a:cubicBezTo>
                        <a:pt x="1" y="63"/>
                        <a:pt x="0" y="61"/>
                        <a:pt x="0" y="59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8" y="61"/>
                        <a:pt x="6" y="63"/>
                        <a:pt x="4" y="63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168">
                  <a:extLst>
                    <a:ext uri="{FF2B5EF4-FFF2-40B4-BE49-F238E27FC236}">
                      <a16:creationId xmlns:a16="http://schemas.microsoft.com/office/drawing/2014/main" id="{6FB731C6-CBA6-8648-E67C-C5A757B85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7" y="2168"/>
                  <a:ext cx="6" cy="73"/>
                </a:xfrm>
                <a:custGeom>
                  <a:avLst/>
                  <a:gdLst>
                    <a:gd name="T0" fmla="*/ 4 w 8"/>
                    <a:gd name="T1" fmla="*/ 101 h 101"/>
                    <a:gd name="T2" fmla="*/ 0 w 8"/>
                    <a:gd name="T3" fmla="*/ 97 h 101"/>
                    <a:gd name="T4" fmla="*/ 0 w 8"/>
                    <a:gd name="T5" fmla="*/ 4 h 101"/>
                    <a:gd name="T6" fmla="*/ 4 w 8"/>
                    <a:gd name="T7" fmla="*/ 0 h 101"/>
                    <a:gd name="T8" fmla="*/ 8 w 8"/>
                    <a:gd name="T9" fmla="*/ 4 h 101"/>
                    <a:gd name="T10" fmla="*/ 8 w 8"/>
                    <a:gd name="T11" fmla="*/ 97 h 101"/>
                    <a:gd name="T12" fmla="*/ 4 w 8"/>
                    <a:gd name="T13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1">
                      <a:moveTo>
                        <a:pt x="4" y="101"/>
                      </a:moveTo>
                      <a:cubicBezTo>
                        <a:pt x="2" y="101"/>
                        <a:pt x="0" y="99"/>
                        <a:pt x="0" y="9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97"/>
                        <a:pt x="8" y="97"/>
                        <a:pt x="8" y="97"/>
                      </a:cubicBezTo>
                      <a:cubicBezTo>
                        <a:pt x="8" y="99"/>
                        <a:pt x="6" y="101"/>
                        <a:pt x="4" y="10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169">
                  <a:extLst>
                    <a:ext uri="{FF2B5EF4-FFF2-40B4-BE49-F238E27FC236}">
                      <a16:creationId xmlns:a16="http://schemas.microsoft.com/office/drawing/2014/main" id="{E105B353-6E74-D9A2-494F-E0C0C26F4B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21" y="1986"/>
                  <a:ext cx="629" cy="121"/>
                </a:xfrm>
                <a:custGeom>
                  <a:avLst/>
                  <a:gdLst>
                    <a:gd name="T0" fmla="*/ 868 w 872"/>
                    <a:gd name="T1" fmla="*/ 168 h 168"/>
                    <a:gd name="T2" fmla="*/ 4 w 872"/>
                    <a:gd name="T3" fmla="*/ 168 h 168"/>
                    <a:gd name="T4" fmla="*/ 0 w 872"/>
                    <a:gd name="T5" fmla="*/ 164 h 168"/>
                    <a:gd name="T6" fmla="*/ 0 w 872"/>
                    <a:gd name="T7" fmla="*/ 4 h 168"/>
                    <a:gd name="T8" fmla="*/ 4 w 872"/>
                    <a:gd name="T9" fmla="*/ 0 h 168"/>
                    <a:gd name="T10" fmla="*/ 868 w 872"/>
                    <a:gd name="T11" fmla="*/ 0 h 168"/>
                    <a:gd name="T12" fmla="*/ 872 w 872"/>
                    <a:gd name="T13" fmla="*/ 4 h 168"/>
                    <a:gd name="T14" fmla="*/ 872 w 872"/>
                    <a:gd name="T15" fmla="*/ 164 h 168"/>
                    <a:gd name="T16" fmla="*/ 868 w 872"/>
                    <a:gd name="T17" fmla="*/ 168 h 168"/>
                    <a:gd name="T18" fmla="*/ 8 w 872"/>
                    <a:gd name="T19" fmla="*/ 160 h 168"/>
                    <a:gd name="T20" fmla="*/ 864 w 872"/>
                    <a:gd name="T21" fmla="*/ 160 h 168"/>
                    <a:gd name="T22" fmla="*/ 864 w 872"/>
                    <a:gd name="T23" fmla="*/ 8 h 168"/>
                    <a:gd name="T24" fmla="*/ 8 w 872"/>
                    <a:gd name="T25" fmla="*/ 8 h 168"/>
                    <a:gd name="T26" fmla="*/ 8 w 872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8">
                      <a:moveTo>
                        <a:pt x="868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1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0" y="0"/>
                        <a:pt x="872" y="2"/>
                        <a:pt x="872" y="4"/>
                      </a:cubicBezTo>
                      <a:cubicBezTo>
                        <a:pt x="872" y="164"/>
                        <a:pt x="872" y="164"/>
                        <a:pt x="872" y="164"/>
                      </a:cubicBezTo>
                      <a:cubicBezTo>
                        <a:pt x="872" y="166"/>
                        <a:pt x="870" y="168"/>
                        <a:pt x="868" y="168"/>
                      </a:cubicBezTo>
                      <a:close/>
                      <a:moveTo>
                        <a:pt x="8" y="160"/>
                      </a:moveTo>
                      <a:cubicBezTo>
                        <a:pt x="864" y="160"/>
                        <a:pt x="864" y="160"/>
                        <a:pt x="864" y="160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Oval 170">
                  <a:extLst>
                    <a:ext uri="{FF2B5EF4-FFF2-40B4-BE49-F238E27FC236}">
                      <a16:creationId xmlns:a16="http://schemas.microsoft.com/office/drawing/2014/main" id="{E10F6A97-E942-816F-BDB2-655DDF23C9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2035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val 171">
                  <a:extLst>
                    <a:ext uri="{FF2B5EF4-FFF2-40B4-BE49-F238E27FC236}">
                      <a16:creationId xmlns:a16="http://schemas.microsoft.com/office/drawing/2014/main" id="{ECFC8265-017C-64B9-0137-1358554F8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33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Oval 172">
                  <a:extLst>
                    <a:ext uri="{FF2B5EF4-FFF2-40B4-BE49-F238E27FC236}">
                      <a16:creationId xmlns:a16="http://schemas.microsoft.com/office/drawing/2014/main" id="{E6E7B658-ADDD-B7CB-3E80-67DC378B9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0" y="2033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173">
                  <a:extLst>
                    <a:ext uri="{FF2B5EF4-FFF2-40B4-BE49-F238E27FC236}">
                      <a16:creationId xmlns:a16="http://schemas.microsoft.com/office/drawing/2014/main" id="{17BA3CAD-5DC0-7519-C788-5277D5898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001"/>
                  <a:ext cx="6" cy="27"/>
                </a:xfrm>
                <a:custGeom>
                  <a:avLst/>
                  <a:gdLst>
                    <a:gd name="T0" fmla="*/ 4 w 8"/>
                    <a:gd name="T1" fmla="*/ 37 h 37"/>
                    <a:gd name="T2" fmla="*/ 0 w 8"/>
                    <a:gd name="T3" fmla="*/ 33 h 37"/>
                    <a:gd name="T4" fmla="*/ 0 w 8"/>
                    <a:gd name="T5" fmla="*/ 4 h 37"/>
                    <a:gd name="T6" fmla="*/ 4 w 8"/>
                    <a:gd name="T7" fmla="*/ 0 h 37"/>
                    <a:gd name="T8" fmla="*/ 8 w 8"/>
                    <a:gd name="T9" fmla="*/ 4 h 37"/>
                    <a:gd name="T10" fmla="*/ 8 w 8"/>
                    <a:gd name="T11" fmla="*/ 33 h 37"/>
                    <a:gd name="T12" fmla="*/ 4 w 8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7">
                      <a:moveTo>
                        <a:pt x="4" y="37"/>
                      </a:moveTo>
                      <a:cubicBezTo>
                        <a:pt x="2" y="37"/>
                        <a:pt x="0" y="35"/>
                        <a:pt x="0" y="3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5"/>
                        <a:pt x="6" y="37"/>
                        <a:pt x="4" y="3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174">
                  <a:extLst>
                    <a:ext uri="{FF2B5EF4-FFF2-40B4-BE49-F238E27FC236}">
                      <a16:creationId xmlns:a16="http://schemas.microsoft.com/office/drawing/2014/main" id="{EA9FA479-5140-A074-2836-4109AEBD56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" y="2001"/>
                  <a:ext cx="5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175">
                  <a:extLst>
                    <a:ext uri="{FF2B5EF4-FFF2-40B4-BE49-F238E27FC236}">
                      <a16:creationId xmlns:a16="http://schemas.microsoft.com/office/drawing/2014/main" id="{20F6681B-85D1-A6B6-2CC7-B85AD5250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2002"/>
                  <a:ext cx="6" cy="54"/>
                </a:xfrm>
                <a:custGeom>
                  <a:avLst/>
                  <a:gdLst>
                    <a:gd name="T0" fmla="*/ 4 w 8"/>
                    <a:gd name="T1" fmla="*/ 75 h 75"/>
                    <a:gd name="T2" fmla="*/ 0 w 8"/>
                    <a:gd name="T3" fmla="*/ 71 h 75"/>
                    <a:gd name="T4" fmla="*/ 0 w 8"/>
                    <a:gd name="T5" fmla="*/ 4 h 75"/>
                    <a:gd name="T6" fmla="*/ 4 w 8"/>
                    <a:gd name="T7" fmla="*/ 0 h 75"/>
                    <a:gd name="T8" fmla="*/ 8 w 8"/>
                    <a:gd name="T9" fmla="*/ 4 h 75"/>
                    <a:gd name="T10" fmla="*/ 8 w 8"/>
                    <a:gd name="T11" fmla="*/ 71 h 75"/>
                    <a:gd name="T12" fmla="*/ 4 w 8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5">
                      <a:moveTo>
                        <a:pt x="4" y="75"/>
                      </a:moveTo>
                      <a:cubicBezTo>
                        <a:pt x="2" y="75"/>
                        <a:pt x="0" y="73"/>
                        <a:pt x="0" y="7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8" y="73"/>
                        <a:pt x="6" y="75"/>
                        <a:pt x="4" y="7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176">
                  <a:extLst>
                    <a:ext uri="{FF2B5EF4-FFF2-40B4-BE49-F238E27FC236}">
                      <a16:creationId xmlns:a16="http://schemas.microsoft.com/office/drawing/2014/main" id="{B2D30BFA-A080-1420-CBCD-E90C87343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8" y="2002"/>
                  <a:ext cx="6" cy="91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1" y="127"/>
                        <a:pt x="0" y="126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6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177">
                  <a:extLst>
                    <a:ext uri="{FF2B5EF4-FFF2-40B4-BE49-F238E27FC236}">
                      <a16:creationId xmlns:a16="http://schemas.microsoft.com/office/drawing/2014/main" id="{68BAFE26-504D-6B2E-98C2-5DE578F01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" y="1999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178">
                  <a:extLst>
                    <a:ext uri="{FF2B5EF4-FFF2-40B4-BE49-F238E27FC236}">
                      <a16:creationId xmlns:a16="http://schemas.microsoft.com/office/drawing/2014/main" id="{0C6E0294-406E-13C6-96A3-F24B9ECD9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7" y="1999"/>
                  <a:ext cx="5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1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179">
                  <a:extLst>
                    <a:ext uri="{FF2B5EF4-FFF2-40B4-BE49-F238E27FC236}">
                      <a16:creationId xmlns:a16="http://schemas.microsoft.com/office/drawing/2014/main" id="{C0F81F73-F99E-BB7A-BCB5-196ABAA07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9" y="2000"/>
                  <a:ext cx="6" cy="68"/>
                </a:xfrm>
                <a:custGeom>
                  <a:avLst/>
                  <a:gdLst>
                    <a:gd name="T0" fmla="*/ 4 w 8"/>
                    <a:gd name="T1" fmla="*/ 95 h 95"/>
                    <a:gd name="T2" fmla="*/ 0 w 8"/>
                    <a:gd name="T3" fmla="*/ 91 h 95"/>
                    <a:gd name="T4" fmla="*/ 0 w 8"/>
                    <a:gd name="T5" fmla="*/ 4 h 95"/>
                    <a:gd name="T6" fmla="*/ 4 w 8"/>
                    <a:gd name="T7" fmla="*/ 0 h 95"/>
                    <a:gd name="T8" fmla="*/ 8 w 8"/>
                    <a:gd name="T9" fmla="*/ 4 h 95"/>
                    <a:gd name="T10" fmla="*/ 8 w 8"/>
                    <a:gd name="T11" fmla="*/ 91 h 95"/>
                    <a:gd name="T12" fmla="*/ 4 w 8"/>
                    <a:gd name="T13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5">
                      <a:moveTo>
                        <a:pt x="4" y="95"/>
                      </a:moveTo>
                      <a:cubicBezTo>
                        <a:pt x="2" y="95"/>
                        <a:pt x="0" y="93"/>
                        <a:pt x="0" y="9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1"/>
                        <a:pt x="8" y="91"/>
                        <a:pt x="8" y="91"/>
                      </a:cubicBezTo>
                      <a:cubicBezTo>
                        <a:pt x="8" y="93"/>
                        <a:pt x="6" y="95"/>
                        <a:pt x="4" y="9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80">
                  <a:extLst>
                    <a:ext uri="{FF2B5EF4-FFF2-40B4-BE49-F238E27FC236}">
                      <a16:creationId xmlns:a16="http://schemas.microsoft.com/office/drawing/2014/main" id="{0EFA6F6D-F600-CDCF-217F-05DAAE786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022"/>
                  <a:ext cx="5" cy="70"/>
                </a:xfrm>
                <a:custGeom>
                  <a:avLst/>
                  <a:gdLst>
                    <a:gd name="T0" fmla="*/ 4 w 8"/>
                    <a:gd name="T1" fmla="*/ 97 h 97"/>
                    <a:gd name="T2" fmla="*/ 0 w 8"/>
                    <a:gd name="T3" fmla="*/ 93 h 97"/>
                    <a:gd name="T4" fmla="*/ 0 w 8"/>
                    <a:gd name="T5" fmla="*/ 4 h 97"/>
                    <a:gd name="T6" fmla="*/ 4 w 8"/>
                    <a:gd name="T7" fmla="*/ 0 h 97"/>
                    <a:gd name="T8" fmla="*/ 8 w 8"/>
                    <a:gd name="T9" fmla="*/ 4 h 97"/>
                    <a:gd name="T10" fmla="*/ 8 w 8"/>
                    <a:gd name="T11" fmla="*/ 93 h 97"/>
                    <a:gd name="T12" fmla="*/ 4 w 8"/>
                    <a:gd name="T13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7">
                      <a:moveTo>
                        <a:pt x="4" y="97"/>
                      </a:moveTo>
                      <a:cubicBezTo>
                        <a:pt x="2" y="97"/>
                        <a:pt x="0" y="95"/>
                        <a:pt x="0" y="9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8" y="95"/>
                        <a:pt x="6" y="97"/>
                        <a:pt x="4" y="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 181">
                  <a:extLst>
                    <a:ext uri="{FF2B5EF4-FFF2-40B4-BE49-F238E27FC236}">
                      <a16:creationId xmlns:a16="http://schemas.microsoft.com/office/drawing/2014/main" id="{174FF46C-25D8-BD5D-25CE-4F7D53961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6" y="1868"/>
                  <a:ext cx="619" cy="5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Oval 182">
                  <a:extLst>
                    <a:ext uri="{FF2B5EF4-FFF2-40B4-BE49-F238E27FC236}">
                      <a16:creationId xmlns:a16="http://schemas.microsoft.com/office/drawing/2014/main" id="{1D018537-F591-36CB-98F3-75BAEBC55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1886"/>
                  <a:ext cx="20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Oval 183">
                  <a:extLst>
                    <a:ext uri="{FF2B5EF4-FFF2-40B4-BE49-F238E27FC236}">
                      <a16:creationId xmlns:a16="http://schemas.microsoft.com/office/drawing/2014/main" id="{AA50D35A-3558-34AA-9051-9389154E1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1" y="1885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Rectangle 184">
                  <a:extLst>
                    <a:ext uri="{FF2B5EF4-FFF2-40B4-BE49-F238E27FC236}">
                      <a16:creationId xmlns:a16="http://schemas.microsoft.com/office/drawing/2014/main" id="{C876CB20-BF05-FF0F-9C6C-467B79D52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3" y="1771"/>
                  <a:ext cx="620" cy="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Oval 185">
                  <a:extLst>
                    <a:ext uri="{FF2B5EF4-FFF2-40B4-BE49-F238E27FC236}">
                      <a16:creationId xmlns:a16="http://schemas.microsoft.com/office/drawing/2014/main" id="{01200089-84BD-155C-3A59-2D96B983A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790"/>
                  <a:ext cx="20" cy="2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Oval 186">
                  <a:extLst>
                    <a:ext uri="{FF2B5EF4-FFF2-40B4-BE49-F238E27FC236}">
                      <a16:creationId xmlns:a16="http://schemas.microsoft.com/office/drawing/2014/main" id="{644E16DB-8E3E-5697-1FDD-96D423B09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1788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Rectangle 187">
                  <a:extLst>
                    <a:ext uri="{FF2B5EF4-FFF2-40B4-BE49-F238E27FC236}">
                      <a16:creationId xmlns:a16="http://schemas.microsoft.com/office/drawing/2014/main" id="{6CA42B8C-C3B9-063E-7B1B-B609EF961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2" y="1677"/>
                  <a:ext cx="620" cy="5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Oval 188">
                  <a:extLst>
                    <a:ext uri="{FF2B5EF4-FFF2-40B4-BE49-F238E27FC236}">
                      <a16:creationId xmlns:a16="http://schemas.microsoft.com/office/drawing/2014/main" id="{21E6950A-C494-D72D-35B5-785B92DF03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1" y="1695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Oval 189">
                  <a:extLst>
                    <a:ext uri="{FF2B5EF4-FFF2-40B4-BE49-F238E27FC236}">
                      <a16:creationId xmlns:a16="http://schemas.microsoft.com/office/drawing/2014/main" id="{9D6F5115-8AC7-C088-6584-AEBCB70EF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1694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190">
                  <a:extLst>
                    <a:ext uri="{FF2B5EF4-FFF2-40B4-BE49-F238E27FC236}">
                      <a16:creationId xmlns:a16="http://schemas.microsoft.com/office/drawing/2014/main" id="{A0D01A9D-18CD-ED33-7B09-EA94C77C2F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49" y="1239"/>
                  <a:ext cx="730" cy="1679"/>
                </a:xfrm>
                <a:custGeom>
                  <a:avLst/>
                  <a:gdLst>
                    <a:gd name="T0" fmla="*/ 1009 w 1013"/>
                    <a:gd name="T1" fmla="*/ 2329 h 2329"/>
                    <a:gd name="T2" fmla="*/ 4 w 1013"/>
                    <a:gd name="T3" fmla="*/ 2329 h 2329"/>
                    <a:gd name="T4" fmla="*/ 0 w 1013"/>
                    <a:gd name="T5" fmla="*/ 2325 h 2329"/>
                    <a:gd name="T6" fmla="*/ 0 w 1013"/>
                    <a:gd name="T7" fmla="*/ 4 h 2329"/>
                    <a:gd name="T8" fmla="*/ 4 w 1013"/>
                    <a:gd name="T9" fmla="*/ 0 h 2329"/>
                    <a:gd name="T10" fmla="*/ 1009 w 1013"/>
                    <a:gd name="T11" fmla="*/ 0 h 2329"/>
                    <a:gd name="T12" fmla="*/ 1013 w 1013"/>
                    <a:gd name="T13" fmla="*/ 4 h 2329"/>
                    <a:gd name="T14" fmla="*/ 1013 w 1013"/>
                    <a:gd name="T15" fmla="*/ 2325 h 2329"/>
                    <a:gd name="T16" fmla="*/ 1009 w 1013"/>
                    <a:gd name="T17" fmla="*/ 2329 h 2329"/>
                    <a:gd name="T18" fmla="*/ 8 w 1013"/>
                    <a:gd name="T19" fmla="*/ 2321 h 2329"/>
                    <a:gd name="T20" fmla="*/ 1005 w 1013"/>
                    <a:gd name="T21" fmla="*/ 2321 h 2329"/>
                    <a:gd name="T22" fmla="*/ 1005 w 1013"/>
                    <a:gd name="T23" fmla="*/ 8 h 2329"/>
                    <a:gd name="T24" fmla="*/ 8 w 1013"/>
                    <a:gd name="T25" fmla="*/ 8 h 2329"/>
                    <a:gd name="T26" fmla="*/ 8 w 1013"/>
                    <a:gd name="T27" fmla="*/ 2321 h 2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13" h="2329">
                      <a:moveTo>
                        <a:pt x="1009" y="2329"/>
                      </a:moveTo>
                      <a:cubicBezTo>
                        <a:pt x="4" y="2329"/>
                        <a:pt x="4" y="2329"/>
                        <a:pt x="4" y="2329"/>
                      </a:cubicBezTo>
                      <a:cubicBezTo>
                        <a:pt x="2" y="2329"/>
                        <a:pt x="0" y="2328"/>
                        <a:pt x="0" y="232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009" y="0"/>
                        <a:pt x="1009" y="0"/>
                        <a:pt x="1009" y="0"/>
                      </a:cubicBezTo>
                      <a:cubicBezTo>
                        <a:pt x="1011" y="0"/>
                        <a:pt x="1013" y="2"/>
                        <a:pt x="1013" y="4"/>
                      </a:cubicBezTo>
                      <a:cubicBezTo>
                        <a:pt x="1013" y="2325"/>
                        <a:pt x="1013" y="2325"/>
                        <a:pt x="1013" y="2325"/>
                      </a:cubicBezTo>
                      <a:cubicBezTo>
                        <a:pt x="1013" y="2328"/>
                        <a:pt x="1011" y="2329"/>
                        <a:pt x="1009" y="2329"/>
                      </a:cubicBezTo>
                      <a:close/>
                      <a:moveTo>
                        <a:pt x="8" y="2321"/>
                      </a:moveTo>
                      <a:cubicBezTo>
                        <a:pt x="1005" y="2321"/>
                        <a:pt x="1005" y="2321"/>
                        <a:pt x="1005" y="2321"/>
                      </a:cubicBezTo>
                      <a:cubicBezTo>
                        <a:pt x="1005" y="8"/>
                        <a:pt x="1005" y="8"/>
                        <a:pt x="100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23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191">
                  <a:extLst>
                    <a:ext uri="{FF2B5EF4-FFF2-40B4-BE49-F238E27FC236}">
                      <a16:creationId xmlns:a16="http://schemas.microsoft.com/office/drawing/2014/main" id="{2CA32112-57A8-A973-D027-189371631A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20" y="1493"/>
                  <a:ext cx="629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Oval 192">
                  <a:extLst>
                    <a:ext uri="{FF2B5EF4-FFF2-40B4-BE49-F238E27FC236}">
                      <a16:creationId xmlns:a16="http://schemas.microsoft.com/office/drawing/2014/main" id="{6722B895-57A3-2573-4A8A-7EAF6B042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3" y="1542"/>
                  <a:ext cx="31" cy="31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Oval 193">
                  <a:extLst>
                    <a:ext uri="{FF2B5EF4-FFF2-40B4-BE49-F238E27FC236}">
                      <a16:creationId xmlns:a16="http://schemas.microsoft.com/office/drawing/2014/main" id="{2897518F-9A4D-1625-D0E8-EC17A5DA9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1" y="1540"/>
                  <a:ext cx="31" cy="32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Oval 194">
                  <a:extLst>
                    <a:ext uri="{FF2B5EF4-FFF2-40B4-BE49-F238E27FC236}">
                      <a16:creationId xmlns:a16="http://schemas.microsoft.com/office/drawing/2014/main" id="{39B162C9-9C81-CB9A-DF3E-76A876DD3A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540"/>
                  <a:ext cx="31" cy="32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195">
                  <a:extLst>
                    <a:ext uri="{FF2B5EF4-FFF2-40B4-BE49-F238E27FC236}">
                      <a16:creationId xmlns:a16="http://schemas.microsoft.com/office/drawing/2014/main" id="{028F58CE-4C23-E061-4A92-7476DC41B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516"/>
                  <a:ext cx="218" cy="7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196">
                  <a:extLst>
                    <a:ext uri="{FF2B5EF4-FFF2-40B4-BE49-F238E27FC236}">
                      <a16:creationId xmlns:a16="http://schemas.microsoft.com/office/drawing/2014/main" id="{C7C65DD1-88EE-4F41-BEF2-75B4D53C9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8" y="789"/>
                  <a:ext cx="1382" cy="827"/>
                </a:xfrm>
                <a:custGeom>
                  <a:avLst/>
                  <a:gdLst>
                    <a:gd name="T0" fmla="*/ 1609 w 1918"/>
                    <a:gd name="T1" fmla="*/ 531 h 1148"/>
                    <a:gd name="T2" fmla="*/ 1402 w 1918"/>
                    <a:gd name="T3" fmla="*/ 611 h 1148"/>
                    <a:gd name="T4" fmla="*/ 1403 w 1918"/>
                    <a:gd name="T5" fmla="*/ 574 h 1148"/>
                    <a:gd name="T6" fmla="*/ 829 w 1918"/>
                    <a:gd name="T7" fmla="*/ 0 h 1148"/>
                    <a:gd name="T8" fmla="*/ 254 w 1918"/>
                    <a:gd name="T9" fmla="*/ 574 h 1148"/>
                    <a:gd name="T10" fmla="*/ 282 w 1918"/>
                    <a:gd name="T11" fmla="*/ 750 h 1148"/>
                    <a:gd name="T12" fmla="*/ 207 w 1918"/>
                    <a:gd name="T13" fmla="*/ 736 h 1148"/>
                    <a:gd name="T14" fmla="*/ 0 w 1918"/>
                    <a:gd name="T15" fmla="*/ 942 h 1148"/>
                    <a:gd name="T16" fmla="*/ 207 w 1918"/>
                    <a:gd name="T17" fmla="*/ 1148 h 1148"/>
                    <a:gd name="T18" fmla="*/ 829 w 1918"/>
                    <a:gd name="T19" fmla="*/ 1148 h 1148"/>
                    <a:gd name="T20" fmla="*/ 1609 w 1918"/>
                    <a:gd name="T21" fmla="*/ 1148 h 1148"/>
                    <a:gd name="T22" fmla="*/ 1918 w 1918"/>
                    <a:gd name="T23" fmla="*/ 839 h 1148"/>
                    <a:gd name="T24" fmla="*/ 1609 w 1918"/>
                    <a:gd name="T25" fmla="*/ 531 h 1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18" h="1148">
                      <a:moveTo>
                        <a:pt x="1609" y="531"/>
                      </a:moveTo>
                      <a:cubicBezTo>
                        <a:pt x="1530" y="531"/>
                        <a:pt x="1457" y="561"/>
                        <a:pt x="1402" y="611"/>
                      </a:cubicBezTo>
                      <a:cubicBezTo>
                        <a:pt x="1403" y="598"/>
                        <a:pt x="1403" y="586"/>
                        <a:pt x="1403" y="574"/>
                      </a:cubicBezTo>
                      <a:cubicBezTo>
                        <a:pt x="1403" y="257"/>
                        <a:pt x="1146" y="0"/>
                        <a:pt x="829" y="0"/>
                      </a:cubicBezTo>
                      <a:cubicBezTo>
                        <a:pt x="511" y="0"/>
                        <a:pt x="254" y="257"/>
                        <a:pt x="254" y="574"/>
                      </a:cubicBezTo>
                      <a:cubicBezTo>
                        <a:pt x="254" y="635"/>
                        <a:pt x="264" y="695"/>
                        <a:pt x="282" y="750"/>
                      </a:cubicBezTo>
                      <a:cubicBezTo>
                        <a:pt x="259" y="741"/>
                        <a:pt x="233" y="736"/>
                        <a:pt x="207" y="736"/>
                      </a:cubicBezTo>
                      <a:cubicBezTo>
                        <a:pt x="93" y="736"/>
                        <a:pt x="0" y="828"/>
                        <a:pt x="0" y="942"/>
                      </a:cubicBezTo>
                      <a:cubicBezTo>
                        <a:pt x="0" y="1056"/>
                        <a:pt x="93" y="1148"/>
                        <a:pt x="207" y="1148"/>
                      </a:cubicBezTo>
                      <a:cubicBezTo>
                        <a:pt x="312" y="1148"/>
                        <a:pt x="664" y="1148"/>
                        <a:pt x="829" y="1148"/>
                      </a:cubicBezTo>
                      <a:cubicBezTo>
                        <a:pt x="1027" y="1148"/>
                        <a:pt x="1458" y="1148"/>
                        <a:pt x="1609" y="1148"/>
                      </a:cubicBezTo>
                      <a:cubicBezTo>
                        <a:pt x="1780" y="1148"/>
                        <a:pt x="1918" y="1010"/>
                        <a:pt x="1918" y="839"/>
                      </a:cubicBezTo>
                      <a:cubicBezTo>
                        <a:pt x="1918" y="669"/>
                        <a:pt x="1780" y="531"/>
                        <a:pt x="1609" y="5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197">
                  <a:extLst>
                    <a:ext uri="{FF2B5EF4-FFF2-40B4-BE49-F238E27FC236}">
                      <a16:creationId xmlns:a16="http://schemas.microsoft.com/office/drawing/2014/main" id="{47CBBF23-4183-4154-485F-995926C75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5" y="1436"/>
                  <a:ext cx="192" cy="1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198">
                  <a:extLst>
                    <a:ext uri="{FF2B5EF4-FFF2-40B4-BE49-F238E27FC236}">
                      <a16:creationId xmlns:a16="http://schemas.microsoft.com/office/drawing/2014/main" id="{ED269C54-43A6-2214-F8B8-677E8F694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293"/>
                  <a:ext cx="264" cy="173"/>
                </a:xfrm>
                <a:custGeom>
                  <a:avLst/>
                  <a:gdLst>
                    <a:gd name="T0" fmla="*/ 0 w 264"/>
                    <a:gd name="T1" fmla="*/ 170 h 173"/>
                    <a:gd name="T2" fmla="*/ 134 w 264"/>
                    <a:gd name="T3" fmla="*/ 0 h 173"/>
                    <a:gd name="T4" fmla="*/ 264 w 264"/>
                    <a:gd name="T5" fmla="*/ 173 h 173"/>
                    <a:gd name="T6" fmla="*/ 0 w 264"/>
                    <a:gd name="T7" fmla="*/ 17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173">
                      <a:moveTo>
                        <a:pt x="0" y="170"/>
                      </a:moveTo>
                      <a:lnTo>
                        <a:pt x="134" y="0"/>
                      </a:lnTo>
                      <a:lnTo>
                        <a:pt x="264" y="173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199">
                  <a:extLst>
                    <a:ext uri="{FF2B5EF4-FFF2-40B4-BE49-F238E27FC236}">
                      <a16:creationId xmlns:a16="http://schemas.microsoft.com/office/drawing/2014/main" id="{D2A042F7-CB52-C531-CE91-46DAE343B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8" y="2319"/>
                  <a:ext cx="719" cy="480"/>
                </a:xfrm>
                <a:custGeom>
                  <a:avLst/>
                  <a:gdLst>
                    <a:gd name="T0" fmla="*/ 986 w 998"/>
                    <a:gd name="T1" fmla="*/ 469 h 667"/>
                    <a:gd name="T2" fmla="*/ 420 w 998"/>
                    <a:gd name="T3" fmla="*/ 618 h 667"/>
                    <a:gd name="T4" fmla="*/ 410 w 998"/>
                    <a:gd name="T5" fmla="*/ 230 h 667"/>
                    <a:gd name="T6" fmla="*/ 867 w 998"/>
                    <a:gd name="T7" fmla="*/ 51 h 667"/>
                    <a:gd name="T8" fmla="*/ 986 w 998"/>
                    <a:gd name="T9" fmla="*/ 469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8" h="667">
                      <a:moveTo>
                        <a:pt x="986" y="469"/>
                      </a:moveTo>
                      <a:cubicBezTo>
                        <a:pt x="986" y="469"/>
                        <a:pt x="799" y="573"/>
                        <a:pt x="420" y="618"/>
                      </a:cubicBezTo>
                      <a:cubicBezTo>
                        <a:pt x="0" y="667"/>
                        <a:pt x="410" y="230"/>
                        <a:pt x="410" y="230"/>
                      </a:cubicBezTo>
                      <a:cubicBezTo>
                        <a:pt x="410" y="230"/>
                        <a:pt x="713" y="112"/>
                        <a:pt x="867" y="51"/>
                      </a:cubicBezTo>
                      <a:cubicBezTo>
                        <a:pt x="998" y="0"/>
                        <a:pt x="986" y="469"/>
                        <a:pt x="986" y="469"/>
                      </a:cubicBez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200">
                  <a:extLst>
                    <a:ext uri="{FF2B5EF4-FFF2-40B4-BE49-F238E27FC236}">
                      <a16:creationId xmlns:a16="http://schemas.microsoft.com/office/drawing/2014/main" id="{C0C6F2E5-2B0E-1961-FC0D-17C47E5EF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1" y="1851"/>
                  <a:ext cx="441" cy="933"/>
                </a:xfrm>
                <a:custGeom>
                  <a:avLst/>
                  <a:gdLst>
                    <a:gd name="T0" fmla="*/ 34 w 612"/>
                    <a:gd name="T1" fmla="*/ 933 h 1294"/>
                    <a:gd name="T2" fmla="*/ 229 w 612"/>
                    <a:gd name="T3" fmla="*/ 390 h 1294"/>
                    <a:gd name="T4" fmla="*/ 449 w 612"/>
                    <a:gd name="T5" fmla="*/ 18 h 1294"/>
                    <a:gd name="T6" fmla="*/ 424 w 612"/>
                    <a:gd name="T7" fmla="*/ 153 h 1294"/>
                    <a:gd name="T8" fmla="*/ 467 w 612"/>
                    <a:gd name="T9" fmla="*/ 158 h 1294"/>
                    <a:gd name="T10" fmla="*/ 480 w 612"/>
                    <a:gd name="T11" fmla="*/ 200 h 1294"/>
                    <a:gd name="T12" fmla="*/ 523 w 612"/>
                    <a:gd name="T13" fmla="*/ 196 h 1294"/>
                    <a:gd name="T14" fmla="*/ 546 w 612"/>
                    <a:gd name="T15" fmla="*/ 242 h 1294"/>
                    <a:gd name="T16" fmla="*/ 591 w 612"/>
                    <a:gd name="T17" fmla="*/ 241 h 1294"/>
                    <a:gd name="T18" fmla="*/ 603 w 612"/>
                    <a:gd name="T19" fmla="*/ 299 h 1294"/>
                    <a:gd name="T20" fmla="*/ 530 w 612"/>
                    <a:gd name="T21" fmla="*/ 476 h 1294"/>
                    <a:gd name="T22" fmla="*/ 350 w 612"/>
                    <a:gd name="T23" fmla="*/ 1085 h 1294"/>
                    <a:gd name="T24" fmla="*/ 34 w 612"/>
                    <a:gd name="T25" fmla="*/ 933 h 1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2" h="1294">
                      <a:moveTo>
                        <a:pt x="34" y="933"/>
                      </a:moveTo>
                      <a:cubicBezTo>
                        <a:pt x="34" y="933"/>
                        <a:pt x="166" y="544"/>
                        <a:pt x="229" y="390"/>
                      </a:cubicBezTo>
                      <a:cubicBezTo>
                        <a:pt x="296" y="229"/>
                        <a:pt x="418" y="0"/>
                        <a:pt x="449" y="18"/>
                      </a:cubicBezTo>
                      <a:cubicBezTo>
                        <a:pt x="467" y="28"/>
                        <a:pt x="457" y="62"/>
                        <a:pt x="424" y="153"/>
                      </a:cubicBezTo>
                      <a:cubicBezTo>
                        <a:pt x="430" y="150"/>
                        <a:pt x="451" y="146"/>
                        <a:pt x="467" y="158"/>
                      </a:cubicBezTo>
                      <a:cubicBezTo>
                        <a:pt x="489" y="176"/>
                        <a:pt x="480" y="198"/>
                        <a:pt x="480" y="200"/>
                      </a:cubicBezTo>
                      <a:cubicBezTo>
                        <a:pt x="482" y="199"/>
                        <a:pt x="506" y="187"/>
                        <a:pt x="523" y="196"/>
                      </a:cubicBezTo>
                      <a:cubicBezTo>
                        <a:pt x="543" y="207"/>
                        <a:pt x="547" y="225"/>
                        <a:pt x="546" y="242"/>
                      </a:cubicBezTo>
                      <a:cubicBezTo>
                        <a:pt x="551" y="239"/>
                        <a:pt x="575" y="231"/>
                        <a:pt x="591" y="241"/>
                      </a:cubicBezTo>
                      <a:cubicBezTo>
                        <a:pt x="612" y="254"/>
                        <a:pt x="611" y="281"/>
                        <a:pt x="603" y="299"/>
                      </a:cubicBezTo>
                      <a:cubicBezTo>
                        <a:pt x="589" y="333"/>
                        <a:pt x="546" y="425"/>
                        <a:pt x="530" y="476"/>
                      </a:cubicBezTo>
                      <a:cubicBezTo>
                        <a:pt x="499" y="577"/>
                        <a:pt x="456" y="967"/>
                        <a:pt x="350" y="1085"/>
                      </a:cubicBezTo>
                      <a:cubicBezTo>
                        <a:pt x="160" y="1294"/>
                        <a:pt x="0" y="1035"/>
                        <a:pt x="34" y="933"/>
                      </a:cubicBez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201">
                  <a:extLst>
                    <a:ext uri="{FF2B5EF4-FFF2-40B4-BE49-F238E27FC236}">
                      <a16:creationId xmlns:a16="http://schemas.microsoft.com/office/drawing/2014/main" id="{8F9E3122-60F7-5451-95EC-BB2C274C8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8" y="2024"/>
                  <a:ext cx="91" cy="160"/>
                </a:xfrm>
                <a:custGeom>
                  <a:avLst/>
                  <a:gdLst>
                    <a:gd name="T0" fmla="*/ 120 w 126"/>
                    <a:gd name="T1" fmla="*/ 222 h 222"/>
                    <a:gd name="T2" fmla="*/ 119 w 126"/>
                    <a:gd name="T3" fmla="*/ 222 h 222"/>
                    <a:gd name="T4" fmla="*/ 116 w 126"/>
                    <a:gd name="T5" fmla="*/ 218 h 222"/>
                    <a:gd name="T6" fmla="*/ 95 w 126"/>
                    <a:gd name="T7" fmla="*/ 130 h 222"/>
                    <a:gd name="T8" fmla="*/ 93 w 126"/>
                    <a:gd name="T9" fmla="*/ 73 h 222"/>
                    <a:gd name="T10" fmla="*/ 113 w 126"/>
                    <a:gd name="T11" fmla="*/ 23 h 222"/>
                    <a:gd name="T12" fmla="*/ 107 w 126"/>
                    <a:gd name="T13" fmla="*/ 11 h 222"/>
                    <a:gd name="T14" fmla="*/ 94 w 126"/>
                    <a:gd name="T15" fmla="*/ 12 h 222"/>
                    <a:gd name="T16" fmla="*/ 7 w 126"/>
                    <a:gd name="T17" fmla="*/ 86 h 222"/>
                    <a:gd name="T18" fmla="*/ 2 w 126"/>
                    <a:gd name="T19" fmla="*/ 85 h 222"/>
                    <a:gd name="T20" fmla="*/ 2 w 126"/>
                    <a:gd name="T21" fmla="*/ 80 h 222"/>
                    <a:gd name="T22" fmla="*/ 89 w 126"/>
                    <a:gd name="T23" fmla="*/ 6 h 222"/>
                    <a:gd name="T24" fmla="*/ 111 w 126"/>
                    <a:gd name="T25" fmla="*/ 4 h 222"/>
                    <a:gd name="T26" fmla="*/ 121 w 126"/>
                    <a:gd name="T27" fmla="*/ 25 h 222"/>
                    <a:gd name="T28" fmla="*/ 98 w 126"/>
                    <a:gd name="T29" fmla="*/ 78 h 222"/>
                    <a:gd name="T30" fmla="*/ 103 w 126"/>
                    <a:gd name="T31" fmla="*/ 127 h 222"/>
                    <a:gd name="T32" fmla="*/ 123 w 126"/>
                    <a:gd name="T33" fmla="*/ 218 h 222"/>
                    <a:gd name="T34" fmla="*/ 120 w 126"/>
                    <a:gd name="T35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6" h="222">
                      <a:moveTo>
                        <a:pt x="120" y="222"/>
                      </a:moveTo>
                      <a:cubicBezTo>
                        <a:pt x="119" y="222"/>
                        <a:pt x="119" y="222"/>
                        <a:pt x="119" y="222"/>
                      </a:cubicBezTo>
                      <a:cubicBezTo>
                        <a:pt x="117" y="222"/>
                        <a:pt x="115" y="220"/>
                        <a:pt x="116" y="218"/>
                      </a:cubicBezTo>
                      <a:cubicBezTo>
                        <a:pt x="118" y="180"/>
                        <a:pt x="105" y="153"/>
                        <a:pt x="95" y="130"/>
                      </a:cubicBezTo>
                      <a:cubicBezTo>
                        <a:pt x="85" y="107"/>
                        <a:pt x="77" y="88"/>
                        <a:pt x="93" y="73"/>
                      </a:cubicBezTo>
                      <a:cubicBezTo>
                        <a:pt x="103" y="63"/>
                        <a:pt x="110" y="46"/>
                        <a:pt x="113" y="23"/>
                      </a:cubicBezTo>
                      <a:cubicBezTo>
                        <a:pt x="114" y="17"/>
                        <a:pt x="111" y="13"/>
                        <a:pt x="107" y="11"/>
                      </a:cubicBezTo>
                      <a:cubicBezTo>
                        <a:pt x="104" y="9"/>
                        <a:pt x="99" y="9"/>
                        <a:pt x="94" y="12"/>
                      </a:cubicBezTo>
                      <a:cubicBezTo>
                        <a:pt x="7" y="86"/>
                        <a:pt x="7" y="86"/>
                        <a:pt x="7" y="86"/>
                      </a:cubicBezTo>
                      <a:cubicBezTo>
                        <a:pt x="6" y="87"/>
                        <a:pt x="3" y="87"/>
                        <a:pt x="2" y="85"/>
                      </a:cubicBezTo>
                      <a:cubicBezTo>
                        <a:pt x="0" y="84"/>
                        <a:pt x="0" y="81"/>
                        <a:pt x="2" y="80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95" y="1"/>
                        <a:pt x="104" y="0"/>
                        <a:pt x="111" y="4"/>
                      </a:cubicBezTo>
                      <a:cubicBezTo>
                        <a:pt x="119" y="8"/>
                        <a:pt x="123" y="16"/>
                        <a:pt x="121" y="25"/>
                      </a:cubicBezTo>
                      <a:cubicBezTo>
                        <a:pt x="117" y="49"/>
                        <a:pt x="110" y="67"/>
                        <a:pt x="98" y="78"/>
                      </a:cubicBezTo>
                      <a:cubicBezTo>
                        <a:pt x="87" y="90"/>
                        <a:pt x="92" y="103"/>
                        <a:pt x="103" y="127"/>
                      </a:cubicBezTo>
                      <a:cubicBezTo>
                        <a:pt x="113" y="150"/>
                        <a:pt x="126" y="179"/>
                        <a:pt x="123" y="218"/>
                      </a:cubicBezTo>
                      <a:cubicBezTo>
                        <a:pt x="123" y="220"/>
                        <a:pt x="122" y="222"/>
                        <a:pt x="120" y="22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202">
                  <a:extLst>
                    <a:ext uri="{FF2B5EF4-FFF2-40B4-BE49-F238E27FC236}">
                      <a16:creationId xmlns:a16="http://schemas.microsoft.com/office/drawing/2014/main" id="{6B66917D-5109-2E6A-3F4A-85E9A5CD1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5" y="1970"/>
                  <a:ext cx="122" cy="136"/>
                </a:xfrm>
                <a:custGeom>
                  <a:avLst/>
                  <a:gdLst>
                    <a:gd name="T0" fmla="*/ 165 w 170"/>
                    <a:gd name="T1" fmla="*/ 188 h 188"/>
                    <a:gd name="T2" fmla="*/ 163 w 170"/>
                    <a:gd name="T3" fmla="*/ 188 h 188"/>
                    <a:gd name="T4" fmla="*/ 127 w 170"/>
                    <a:gd name="T5" fmla="*/ 122 h 188"/>
                    <a:gd name="T6" fmla="*/ 121 w 170"/>
                    <a:gd name="T7" fmla="*/ 132 h 188"/>
                    <a:gd name="T8" fmla="*/ 73 w 170"/>
                    <a:gd name="T9" fmla="*/ 149 h 188"/>
                    <a:gd name="T10" fmla="*/ 50 w 170"/>
                    <a:gd name="T11" fmla="*/ 127 h 188"/>
                    <a:gd name="T12" fmla="*/ 50 w 170"/>
                    <a:gd name="T13" fmla="*/ 96 h 188"/>
                    <a:gd name="T14" fmla="*/ 56 w 170"/>
                    <a:gd name="T15" fmla="*/ 81 h 188"/>
                    <a:gd name="T16" fmla="*/ 22 w 170"/>
                    <a:gd name="T17" fmla="*/ 83 h 188"/>
                    <a:gd name="T18" fmla="*/ 6 w 170"/>
                    <a:gd name="T19" fmla="*/ 42 h 188"/>
                    <a:gd name="T20" fmla="*/ 21 w 170"/>
                    <a:gd name="T21" fmla="*/ 3 h 188"/>
                    <a:gd name="T22" fmla="*/ 26 w 170"/>
                    <a:gd name="T23" fmla="*/ 1 h 188"/>
                    <a:gd name="T24" fmla="*/ 28 w 170"/>
                    <a:gd name="T25" fmla="*/ 6 h 188"/>
                    <a:gd name="T26" fmla="*/ 13 w 170"/>
                    <a:gd name="T27" fmla="*/ 45 h 188"/>
                    <a:gd name="T28" fmla="*/ 25 w 170"/>
                    <a:gd name="T29" fmla="*/ 76 h 188"/>
                    <a:gd name="T30" fmla="*/ 59 w 170"/>
                    <a:gd name="T31" fmla="*/ 66 h 188"/>
                    <a:gd name="T32" fmla="*/ 72 w 170"/>
                    <a:gd name="T33" fmla="*/ 40 h 188"/>
                    <a:gd name="T34" fmla="*/ 78 w 170"/>
                    <a:gd name="T35" fmla="*/ 39 h 188"/>
                    <a:gd name="T36" fmla="*/ 80 w 170"/>
                    <a:gd name="T37" fmla="*/ 44 h 188"/>
                    <a:gd name="T38" fmla="*/ 57 w 170"/>
                    <a:gd name="T39" fmla="*/ 99 h 188"/>
                    <a:gd name="T40" fmla="*/ 57 w 170"/>
                    <a:gd name="T41" fmla="*/ 124 h 188"/>
                    <a:gd name="T42" fmla="*/ 76 w 170"/>
                    <a:gd name="T43" fmla="*/ 141 h 188"/>
                    <a:gd name="T44" fmla="*/ 115 w 170"/>
                    <a:gd name="T45" fmla="*/ 128 h 188"/>
                    <a:gd name="T46" fmla="*/ 138 w 170"/>
                    <a:gd name="T47" fmla="*/ 90 h 188"/>
                    <a:gd name="T48" fmla="*/ 143 w 170"/>
                    <a:gd name="T49" fmla="*/ 88 h 188"/>
                    <a:gd name="T50" fmla="*/ 145 w 170"/>
                    <a:gd name="T51" fmla="*/ 93 h 188"/>
                    <a:gd name="T52" fmla="*/ 137 w 170"/>
                    <a:gd name="T53" fmla="*/ 114 h 188"/>
                    <a:gd name="T54" fmla="*/ 167 w 170"/>
                    <a:gd name="T55" fmla="*/ 180 h 188"/>
                    <a:gd name="T56" fmla="*/ 169 w 170"/>
                    <a:gd name="T57" fmla="*/ 185 h 188"/>
                    <a:gd name="T58" fmla="*/ 165 w 170"/>
                    <a:gd name="T59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0" h="188">
                      <a:moveTo>
                        <a:pt x="165" y="188"/>
                      </a:moveTo>
                      <a:cubicBezTo>
                        <a:pt x="165" y="188"/>
                        <a:pt x="164" y="188"/>
                        <a:pt x="163" y="188"/>
                      </a:cubicBezTo>
                      <a:cubicBezTo>
                        <a:pt x="138" y="176"/>
                        <a:pt x="123" y="149"/>
                        <a:pt x="127" y="122"/>
                      </a:cubicBezTo>
                      <a:cubicBezTo>
                        <a:pt x="121" y="132"/>
                        <a:pt x="121" y="132"/>
                        <a:pt x="121" y="132"/>
                      </a:cubicBezTo>
                      <a:cubicBezTo>
                        <a:pt x="111" y="148"/>
                        <a:pt x="91" y="156"/>
                        <a:pt x="73" y="149"/>
                      </a:cubicBezTo>
                      <a:cubicBezTo>
                        <a:pt x="62" y="145"/>
                        <a:pt x="54" y="137"/>
                        <a:pt x="50" y="127"/>
                      </a:cubicBezTo>
                      <a:cubicBezTo>
                        <a:pt x="46" y="117"/>
                        <a:pt x="46" y="106"/>
                        <a:pt x="50" y="96"/>
                      </a:cubicBezTo>
                      <a:cubicBezTo>
                        <a:pt x="56" y="81"/>
                        <a:pt x="56" y="81"/>
                        <a:pt x="56" y="81"/>
                      </a:cubicBezTo>
                      <a:cubicBezTo>
                        <a:pt x="46" y="87"/>
                        <a:pt x="33" y="89"/>
                        <a:pt x="22" y="83"/>
                      </a:cubicBezTo>
                      <a:cubicBezTo>
                        <a:pt x="7" y="75"/>
                        <a:pt x="0" y="58"/>
                        <a:pt x="6" y="42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1"/>
                        <a:pt x="24" y="0"/>
                        <a:pt x="26" y="1"/>
                      </a:cubicBezTo>
                      <a:cubicBezTo>
                        <a:pt x="28" y="2"/>
                        <a:pt x="29" y="4"/>
                        <a:pt x="28" y="6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9" y="57"/>
                        <a:pt x="14" y="70"/>
                        <a:pt x="25" y="76"/>
                      </a:cubicBezTo>
                      <a:cubicBezTo>
                        <a:pt x="37" y="82"/>
                        <a:pt x="52" y="78"/>
                        <a:pt x="59" y="66"/>
                      </a:cubicBezTo>
                      <a:cubicBezTo>
                        <a:pt x="72" y="40"/>
                        <a:pt x="72" y="40"/>
                        <a:pt x="72" y="40"/>
                      </a:cubicBezTo>
                      <a:cubicBezTo>
                        <a:pt x="73" y="39"/>
                        <a:pt x="76" y="38"/>
                        <a:pt x="78" y="39"/>
                      </a:cubicBezTo>
                      <a:cubicBezTo>
                        <a:pt x="80" y="40"/>
                        <a:pt x="80" y="42"/>
                        <a:pt x="80" y="44"/>
                      </a:cubicBezTo>
                      <a:cubicBezTo>
                        <a:pt x="57" y="99"/>
                        <a:pt x="57" y="99"/>
                        <a:pt x="57" y="99"/>
                      </a:cubicBezTo>
                      <a:cubicBezTo>
                        <a:pt x="54" y="107"/>
                        <a:pt x="54" y="116"/>
                        <a:pt x="57" y="124"/>
                      </a:cubicBezTo>
                      <a:cubicBezTo>
                        <a:pt x="61" y="132"/>
                        <a:pt x="67" y="138"/>
                        <a:pt x="76" y="141"/>
                      </a:cubicBezTo>
                      <a:cubicBezTo>
                        <a:pt x="90" y="147"/>
                        <a:pt x="107" y="141"/>
                        <a:pt x="115" y="128"/>
                      </a:cubicBezTo>
                      <a:cubicBezTo>
                        <a:pt x="138" y="90"/>
                        <a:pt x="138" y="90"/>
                        <a:pt x="138" y="90"/>
                      </a:cubicBezTo>
                      <a:cubicBezTo>
                        <a:pt x="139" y="88"/>
                        <a:pt x="141" y="87"/>
                        <a:pt x="143" y="88"/>
                      </a:cubicBezTo>
                      <a:cubicBezTo>
                        <a:pt x="145" y="89"/>
                        <a:pt x="146" y="91"/>
                        <a:pt x="145" y="93"/>
                      </a:cubicBezTo>
                      <a:cubicBezTo>
                        <a:pt x="137" y="114"/>
                        <a:pt x="137" y="114"/>
                        <a:pt x="137" y="114"/>
                      </a:cubicBezTo>
                      <a:cubicBezTo>
                        <a:pt x="128" y="140"/>
                        <a:pt x="141" y="169"/>
                        <a:pt x="167" y="180"/>
                      </a:cubicBezTo>
                      <a:cubicBezTo>
                        <a:pt x="169" y="181"/>
                        <a:pt x="170" y="183"/>
                        <a:pt x="169" y="185"/>
                      </a:cubicBezTo>
                      <a:cubicBezTo>
                        <a:pt x="168" y="187"/>
                        <a:pt x="167" y="188"/>
                        <a:pt x="165" y="18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203">
                  <a:extLst>
                    <a:ext uri="{FF2B5EF4-FFF2-40B4-BE49-F238E27FC236}">
                      <a16:creationId xmlns:a16="http://schemas.microsoft.com/office/drawing/2014/main" id="{F7D12F08-0C61-C927-8A70-AD4866801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8" y="2495"/>
                  <a:ext cx="353" cy="462"/>
                </a:xfrm>
                <a:custGeom>
                  <a:avLst/>
                  <a:gdLst>
                    <a:gd name="T0" fmla="*/ 0 w 490"/>
                    <a:gd name="T1" fmla="*/ 593 h 640"/>
                    <a:gd name="T2" fmla="*/ 443 w 490"/>
                    <a:gd name="T3" fmla="*/ 0 h 640"/>
                    <a:gd name="T4" fmla="*/ 490 w 490"/>
                    <a:gd name="T5" fmla="*/ 369 h 640"/>
                    <a:gd name="T6" fmla="*/ 325 w 490"/>
                    <a:gd name="T7" fmla="*/ 640 h 640"/>
                    <a:gd name="T8" fmla="*/ 0 w 490"/>
                    <a:gd name="T9" fmla="*/ 593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0" h="640">
                      <a:moveTo>
                        <a:pt x="0" y="593"/>
                      </a:moveTo>
                      <a:cubicBezTo>
                        <a:pt x="9" y="572"/>
                        <a:pt x="110" y="153"/>
                        <a:pt x="443" y="0"/>
                      </a:cubicBezTo>
                      <a:cubicBezTo>
                        <a:pt x="443" y="0"/>
                        <a:pt x="490" y="357"/>
                        <a:pt x="490" y="369"/>
                      </a:cubicBezTo>
                      <a:cubicBezTo>
                        <a:pt x="490" y="382"/>
                        <a:pt x="325" y="640"/>
                        <a:pt x="325" y="640"/>
                      </a:cubicBezTo>
                      <a:lnTo>
                        <a:pt x="0" y="593"/>
                      </a:ln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204">
                  <a:extLst>
                    <a:ext uri="{FF2B5EF4-FFF2-40B4-BE49-F238E27FC236}">
                      <a16:creationId xmlns:a16="http://schemas.microsoft.com/office/drawing/2014/main" id="{802F9928-1BE0-F8AB-0158-4E52E2F2E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2374"/>
                  <a:ext cx="1183" cy="701"/>
                </a:xfrm>
                <a:custGeom>
                  <a:avLst/>
                  <a:gdLst>
                    <a:gd name="T0" fmla="*/ 1600 w 1642"/>
                    <a:gd name="T1" fmla="*/ 0 h 972"/>
                    <a:gd name="T2" fmla="*/ 878 w 1642"/>
                    <a:gd name="T3" fmla="*/ 30 h 972"/>
                    <a:gd name="T4" fmla="*/ 297 w 1642"/>
                    <a:gd name="T5" fmla="*/ 84 h 972"/>
                    <a:gd name="T6" fmla="*/ 0 w 1642"/>
                    <a:gd name="T7" fmla="*/ 488 h 972"/>
                    <a:gd name="T8" fmla="*/ 407 w 1642"/>
                    <a:gd name="T9" fmla="*/ 562 h 972"/>
                    <a:gd name="T10" fmla="*/ 350 w 1642"/>
                    <a:gd name="T11" fmla="*/ 972 h 972"/>
                    <a:gd name="T12" fmla="*/ 1456 w 1642"/>
                    <a:gd name="T13" fmla="*/ 972 h 972"/>
                    <a:gd name="T14" fmla="*/ 1387 w 1642"/>
                    <a:gd name="T15" fmla="*/ 586 h 972"/>
                    <a:gd name="T16" fmla="*/ 1642 w 1642"/>
                    <a:gd name="T17" fmla="*/ 531 h 972"/>
                    <a:gd name="T18" fmla="*/ 1600 w 1642"/>
                    <a:gd name="T19" fmla="*/ 0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2" h="972">
                      <a:moveTo>
                        <a:pt x="1600" y="0"/>
                      </a:moveTo>
                      <a:cubicBezTo>
                        <a:pt x="1600" y="0"/>
                        <a:pt x="1229" y="58"/>
                        <a:pt x="878" y="30"/>
                      </a:cubicBezTo>
                      <a:cubicBezTo>
                        <a:pt x="712" y="17"/>
                        <a:pt x="402" y="16"/>
                        <a:pt x="297" y="84"/>
                      </a:cubicBezTo>
                      <a:cubicBezTo>
                        <a:pt x="63" y="238"/>
                        <a:pt x="0" y="488"/>
                        <a:pt x="0" y="488"/>
                      </a:cubicBezTo>
                      <a:cubicBezTo>
                        <a:pt x="407" y="562"/>
                        <a:pt x="407" y="562"/>
                        <a:pt x="407" y="562"/>
                      </a:cubicBezTo>
                      <a:cubicBezTo>
                        <a:pt x="350" y="972"/>
                        <a:pt x="350" y="972"/>
                        <a:pt x="350" y="972"/>
                      </a:cubicBezTo>
                      <a:cubicBezTo>
                        <a:pt x="1456" y="972"/>
                        <a:pt x="1456" y="972"/>
                        <a:pt x="1456" y="972"/>
                      </a:cubicBezTo>
                      <a:cubicBezTo>
                        <a:pt x="1387" y="586"/>
                        <a:pt x="1387" y="586"/>
                        <a:pt x="1387" y="586"/>
                      </a:cubicBezTo>
                      <a:cubicBezTo>
                        <a:pt x="1642" y="531"/>
                        <a:pt x="1642" y="531"/>
                        <a:pt x="1642" y="531"/>
                      </a:cubicBezTo>
                      <a:lnTo>
                        <a:pt x="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Freeform 206">
                <a:extLst>
                  <a:ext uri="{FF2B5EF4-FFF2-40B4-BE49-F238E27FC236}">
                    <a16:creationId xmlns:a16="http://schemas.microsoft.com/office/drawing/2014/main" id="{D16E926A-8338-6D33-70F6-0977F430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2687"/>
                <a:ext cx="22" cy="91"/>
              </a:xfrm>
              <a:custGeom>
                <a:avLst/>
                <a:gdLst>
                  <a:gd name="T0" fmla="*/ 26 w 31"/>
                  <a:gd name="T1" fmla="*/ 126 h 126"/>
                  <a:gd name="T2" fmla="*/ 23 w 31"/>
                  <a:gd name="T3" fmla="*/ 123 h 126"/>
                  <a:gd name="T4" fmla="*/ 0 w 31"/>
                  <a:gd name="T5" fmla="*/ 5 h 126"/>
                  <a:gd name="T6" fmla="*/ 3 w 31"/>
                  <a:gd name="T7" fmla="*/ 0 h 126"/>
                  <a:gd name="T8" fmla="*/ 8 w 31"/>
                  <a:gd name="T9" fmla="*/ 3 h 126"/>
                  <a:gd name="T10" fmla="*/ 30 w 31"/>
                  <a:gd name="T11" fmla="*/ 121 h 126"/>
                  <a:gd name="T12" fmla="*/ 27 w 31"/>
                  <a:gd name="T13" fmla="*/ 126 h 126"/>
                  <a:gd name="T14" fmla="*/ 26 w 31"/>
                  <a:gd name="T1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6">
                    <a:moveTo>
                      <a:pt x="26" y="126"/>
                    </a:moveTo>
                    <a:cubicBezTo>
                      <a:pt x="25" y="126"/>
                      <a:pt x="23" y="125"/>
                      <a:pt x="23" y="1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1" y="124"/>
                      <a:pt x="29" y="126"/>
                      <a:pt x="27" y="126"/>
                    </a:cubicBezTo>
                    <a:cubicBezTo>
                      <a:pt x="27" y="126"/>
                      <a:pt x="27" y="126"/>
                      <a:pt x="26" y="1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Freeform 207">
                <a:extLst>
                  <a:ext uri="{FF2B5EF4-FFF2-40B4-BE49-F238E27FC236}">
                    <a16:creationId xmlns:a16="http://schemas.microsoft.com/office/drawing/2014/main" id="{35F0D8CB-9C1B-9A84-8CAB-DD7E64FB9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758"/>
                <a:ext cx="374" cy="358"/>
              </a:xfrm>
              <a:custGeom>
                <a:avLst/>
                <a:gdLst>
                  <a:gd name="T0" fmla="*/ 401 w 520"/>
                  <a:gd name="T1" fmla="*/ 133 h 497"/>
                  <a:gd name="T2" fmla="*/ 126 w 520"/>
                  <a:gd name="T3" fmla="*/ 41 h 497"/>
                  <a:gd name="T4" fmla="*/ 0 w 520"/>
                  <a:gd name="T5" fmla="*/ 262 h 497"/>
                  <a:gd name="T6" fmla="*/ 0 w 520"/>
                  <a:gd name="T7" fmla="*/ 263 h 497"/>
                  <a:gd name="T8" fmla="*/ 58 w 520"/>
                  <a:gd name="T9" fmla="*/ 345 h 497"/>
                  <a:gd name="T10" fmla="*/ 163 w 520"/>
                  <a:gd name="T11" fmla="*/ 386 h 497"/>
                  <a:gd name="T12" fmla="*/ 272 w 520"/>
                  <a:gd name="T13" fmla="*/ 487 h 497"/>
                  <a:gd name="T14" fmla="*/ 278 w 520"/>
                  <a:gd name="T15" fmla="*/ 401 h 497"/>
                  <a:gd name="T16" fmla="*/ 246 w 520"/>
                  <a:gd name="T17" fmla="*/ 339 h 497"/>
                  <a:gd name="T18" fmla="*/ 303 w 520"/>
                  <a:gd name="T19" fmla="*/ 383 h 497"/>
                  <a:gd name="T20" fmla="*/ 362 w 520"/>
                  <a:gd name="T21" fmla="*/ 446 h 497"/>
                  <a:gd name="T22" fmla="*/ 349 w 520"/>
                  <a:gd name="T23" fmla="*/ 333 h 497"/>
                  <a:gd name="T24" fmla="*/ 293 w 520"/>
                  <a:gd name="T25" fmla="*/ 285 h 497"/>
                  <a:gd name="T26" fmla="*/ 334 w 520"/>
                  <a:gd name="T27" fmla="*/ 297 h 497"/>
                  <a:gd name="T28" fmla="*/ 406 w 520"/>
                  <a:gd name="T29" fmla="*/ 368 h 497"/>
                  <a:gd name="T30" fmla="*/ 401 w 520"/>
                  <a:gd name="T31" fmla="*/ 263 h 497"/>
                  <a:gd name="T32" fmla="*/ 341 w 520"/>
                  <a:gd name="T33" fmla="*/ 210 h 497"/>
                  <a:gd name="T34" fmla="*/ 402 w 520"/>
                  <a:gd name="T35" fmla="*/ 216 h 497"/>
                  <a:gd name="T36" fmla="*/ 507 w 520"/>
                  <a:gd name="T37" fmla="*/ 235 h 497"/>
                  <a:gd name="T38" fmla="*/ 401 w 520"/>
                  <a:gd name="T39" fmla="*/ 13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0" h="497">
                    <a:moveTo>
                      <a:pt x="401" y="133"/>
                    </a:moveTo>
                    <a:cubicBezTo>
                      <a:pt x="360" y="112"/>
                      <a:pt x="205" y="0"/>
                      <a:pt x="126" y="41"/>
                    </a:cubicBezTo>
                    <a:cubicBezTo>
                      <a:pt x="46" y="82"/>
                      <a:pt x="7" y="173"/>
                      <a:pt x="0" y="262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9" y="287"/>
                      <a:pt x="25" y="320"/>
                      <a:pt x="58" y="345"/>
                    </a:cubicBezTo>
                    <a:cubicBezTo>
                      <a:pt x="96" y="373"/>
                      <a:pt x="119" y="363"/>
                      <a:pt x="163" y="386"/>
                    </a:cubicBezTo>
                    <a:cubicBezTo>
                      <a:pt x="237" y="426"/>
                      <a:pt x="244" y="497"/>
                      <a:pt x="272" y="487"/>
                    </a:cubicBezTo>
                    <a:cubicBezTo>
                      <a:pt x="292" y="480"/>
                      <a:pt x="290" y="439"/>
                      <a:pt x="278" y="401"/>
                    </a:cubicBezTo>
                    <a:cubicBezTo>
                      <a:pt x="266" y="363"/>
                      <a:pt x="242" y="344"/>
                      <a:pt x="246" y="339"/>
                    </a:cubicBezTo>
                    <a:cubicBezTo>
                      <a:pt x="251" y="334"/>
                      <a:pt x="273" y="357"/>
                      <a:pt x="303" y="383"/>
                    </a:cubicBezTo>
                    <a:cubicBezTo>
                      <a:pt x="316" y="395"/>
                      <a:pt x="334" y="452"/>
                      <a:pt x="362" y="446"/>
                    </a:cubicBezTo>
                    <a:cubicBezTo>
                      <a:pt x="384" y="442"/>
                      <a:pt x="380" y="379"/>
                      <a:pt x="349" y="333"/>
                    </a:cubicBezTo>
                    <a:cubicBezTo>
                      <a:pt x="327" y="301"/>
                      <a:pt x="290" y="291"/>
                      <a:pt x="293" y="285"/>
                    </a:cubicBezTo>
                    <a:cubicBezTo>
                      <a:pt x="295" y="280"/>
                      <a:pt x="317" y="286"/>
                      <a:pt x="334" y="297"/>
                    </a:cubicBezTo>
                    <a:cubicBezTo>
                      <a:pt x="363" y="315"/>
                      <a:pt x="381" y="373"/>
                      <a:pt x="406" y="368"/>
                    </a:cubicBezTo>
                    <a:cubicBezTo>
                      <a:pt x="431" y="362"/>
                      <a:pt x="428" y="307"/>
                      <a:pt x="401" y="263"/>
                    </a:cubicBezTo>
                    <a:cubicBezTo>
                      <a:pt x="379" y="226"/>
                      <a:pt x="338" y="218"/>
                      <a:pt x="341" y="210"/>
                    </a:cubicBezTo>
                    <a:cubicBezTo>
                      <a:pt x="344" y="204"/>
                      <a:pt x="364" y="204"/>
                      <a:pt x="402" y="216"/>
                    </a:cubicBezTo>
                    <a:cubicBezTo>
                      <a:pt x="435" y="227"/>
                      <a:pt x="491" y="267"/>
                      <a:pt x="507" y="235"/>
                    </a:cubicBezTo>
                    <a:cubicBezTo>
                      <a:pt x="520" y="208"/>
                      <a:pt x="462" y="164"/>
                      <a:pt x="401" y="133"/>
                    </a:cubicBez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5" name="Freeform 208">
                <a:extLst>
                  <a:ext uri="{FF2B5EF4-FFF2-40B4-BE49-F238E27FC236}">
                    <a16:creationId xmlns:a16="http://schemas.microsoft.com/office/drawing/2014/main" id="{03D3C64F-C8DC-229D-C3CF-EF8CFB28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" y="2752"/>
                <a:ext cx="830" cy="428"/>
              </a:xfrm>
              <a:custGeom>
                <a:avLst/>
                <a:gdLst>
                  <a:gd name="T0" fmla="*/ 186 w 1152"/>
                  <a:gd name="T1" fmla="*/ 113 h 594"/>
                  <a:gd name="T2" fmla="*/ 241 w 1152"/>
                  <a:gd name="T3" fmla="*/ 476 h 594"/>
                  <a:gd name="T4" fmla="*/ 1063 w 1152"/>
                  <a:gd name="T5" fmla="*/ 279 h 594"/>
                  <a:gd name="T6" fmla="*/ 1152 w 1152"/>
                  <a:gd name="T7" fmla="*/ 40 h 594"/>
                  <a:gd name="T8" fmla="*/ 186 w 1152"/>
                  <a:gd name="T9" fmla="*/ 11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594">
                    <a:moveTo>
                      <a:pt x="186" y="113"/>
                    </a:moveTo>
                    <a:cubicBezTo>
                      <a:pt x="186" y="113"/>
                      <a:pt x="0" y="359"/>
                      <a:pt x="241" y="476"/>
                    </a:cubicBezTo>
                    <a:cubicBezTo>
                      <a:pt x="481" y="594"/>
                      <a:pt x="1063" y="279"/>
                      <a:pt x="1063" y="279"/>
                    </a:cubicBezTo>
                    <a:cubicBezTo>
                      <a:pt x="1152" y="40"/>
                      <a:pt x="1152" y="40"/>
                      <a:pt x="1152" y="40"/>
                    </a:cubicBezTo>
                    <a:cubicBezTo>
                      <a:pt x="829" y="0"/>
                      <a:pt x="476" y="20"/>
                      <a:pt x="186" y="113"/>
                    </a:cubicBez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6" name="Freeform 209">
                <a:extLst>
                  <a:ext uri="{FF2B5EF4-FFF2-40B4-BE49-F238E27FC236}">
                    <a16:creationId xmlns:a16="http://schemas.microsoft.com/office/drawing/2014/main" id="{D4D12E5D-A179-A65E-E5DE-0B151179A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2772"/>
                <a:ext cx="183" cy="33"/>
              </a:xfrm>
              <a:custGeom>
                <a:avLst/>
                <a:gdLst>
                  <a:gd name="T0" fmla="*/ 5 w 253"/>
                  <a:gd name="T1" fmla="*/ 46 h 46"/>
                  <a:gd name="T2" fmla="*/ 1 w 253"/>
                  <a:gd name="T3" fmla="*/ 43 h 46"/>
                  <a:gd name="T4" fmla="*/ 4 w 253"/>
                  <a:gd name="T5" fmla="*/ 38 h 46"/>
                  <a:gd name="T6" fmla="*/ 248 w 253"/>
                  <a:gd name="T7" fmla="*/ 0 h 46"/>
                  <a:gd name="T8" fmla="*/ 252 w 253"/>
                  <a:gd name="T9" fmla="*/ 4 h 46"/>
                  <a:gd name="T10" fmla="*/ 249 w 253"/>
                  <a:gd name="T11" fmla="*/ 8 h 46"/>
                  <a:gd name="T12" fmla="*/ 5 w 253"/>
                  <a:gd name="T13" fmla="*/ 46 h 46"/>
                  <a:gd name="T14" fmla="*/ 5 w 25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46">
                    <a:moveTo>
                      <a:pt x="5" y="46"/>
                    </a:moveTo>
                    <a:cubicBezTo>
                      <a:pt x="3" y="46"/>
                      <a:pt x="1" y="45"/>
                      <a:pt x="1" y="43"/>
                    </a:cubicBezTo>
                    <a:cubicBezTo>
                      <a:pt x="0" y="41"/>
                      <a:pt x="2" y="39"/>
                      <a:pt x="4" y="38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50" y="0"/>
                      <a:pt x="252" y="1"/>
                      <a:pt x="252" y="4"/>
                    </a:cubicBezTo>
                    <a:cubicBezTo>
                      <a:pt x="253" y="6"/>
                      <a:pt x="251" y="8"/>
                      <a:pt x="249" y="8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7" name="Freeform 210">
                <a:extLst>
                  <a:ext uri="{FF2B5EF4-FFF2-40B4-BE49-F238E27FC236}">
                    <a16:creationId xmlns:a16="http://schemas.microsoft.com/office/drawing/2014/main" id="{AFDF15ED-6499-85A5-62C6-FD33696E8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183"/>
                <a:ext cx="231" cy="276"/>
              </a:xfrm>
              <a:custGeom>
                <a:avLst/>
                <a:gdLst>
                  <a:gd name="T0" fmla="*/ 0 w 321"/>
                  <a:gd name="T1" fmla="*/ 327 h 383"/>
                  <a:gd name="T2" fmla="*/ 217 w 321"/>
                  <a:gd name="T3" fmla="*/ 339 h 383"/>
                  <a:gd name="T4" fmla="*/ 321 w 321"/>
                  <a:gd name="T5" fmla="*/ 76 h 383"/>
                  <a:gd name="T6" fmla="*/ 128 w 321"/>
                  <a:gd name="T7" fmla="*/ 0 h 383"/>
                  <a:gd name="T8" fmla="*/ 0 w 321"/>
                  <a:gd name="T9" fmla="*/ 32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383">
                    <a:moveTo>
                      <a:pt x="0" y="327"/>
                    </a:moveTo>
                    <a:cubicBezTo>
                      <a:pt x="76" y="374"/>
                      <a:pt x="149" y="383"/>
                      <a:pt x="217" y="339"/>
                    </a:cubicBezTo>
                    <a:cubicBezTo>
                      <a:pt x="321" y="76"/>
                      <a:pt x="321" y="76"/>
                      <a:pt x="321" y="76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211">
                <a:extLst>
                  <a:ext uri="{FF2B5EF4-FFF2-40B4-BE49-F238E27FC236}">
                    <a16:creationId xmlns:a16="http://schemas.microsoft.com/office/drawing/2014/main" id="{DC603913-F188-5F3B-084F-3AB219DE3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044"/>
                <a:ext cx="285" cy="250"/>
              </a:xfrm>
              <a:custGeom>
                <a:avLst/>
                <a:gdLst>
                  <a:gd name="T0" fmla="*/ 373 w 396"/>
                  <a:gd name="T1" fmla="*/ 294 h 347"/>
                  <a:gd name="T2" fmla="*/ 190 w 396"/>
                  <a:gd name="T3" fmla="*/ 340 h 347"/>
                  <a:gd name="T4" fmla="*/ 42 w 396"/>
                  <a:gd name="T5" fmla="*/ 244 h 347"/>
                  <a:gd name="T6" fmla="*/ 90 w 396"/>
                  <a:gd name="T7" fmla="*/ 42 h 347"/>
                  <a:gd name="T8" fmla="*/ 292 w 396"/>
                  <a:gd name="T9" fmla="*/ 90 h 347"/>
                  <a:gd name="T10" fmla="*/ 373 w 396"/>
                  <a:gd name="T11" fmla="*/ 294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6" h="347">
                    <a:moveTo>
                      <a:pt x="373" y="294"/>
                    </a:moveTo>
                    <a:cubicBezTo>
                      <a:pt x="351" y="347"/>
                      <a:pt x="190" y="340"/>
                      <a:pt x="190" y="340"/>
                    </a:cubicBezTo>
                    <a:cubicBezTo>
                      <a:pt x="42" y="244"/>
                      <a:pt x="42" y="244"/>
                      <a:pt x="42" y="244"/>
                    </a:cubicBezTo>
                    <a:cubicBezTo>
                      <a:pt x="0" y="175"/>
                      <a:pt x="21" y="85"/>
                      <a:pt x="90" y="42"/>
                    </a:cubicBezTo>
                    <a:cubicBezTo>
                      <a:pt x="159" y="0"/>
                      <a:pt x="250" y="21"/>
                      <a:pt x="292" y="90"/>
                    </a:cubicBezTo>
                    <a:cubicBezTo>
                      <a:pt x="292" y="90"/>
                      <a:pt x="396" y="240"/>
                      <a:pt x="373" y="294"/>
                    </a:cubicBez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212">
                <a:extLst>
                  <a:ext uri="{FF2B5EF4-FFF2-40B4-BE49-F238E27FC236}">
                    <a16:creationId xmlns:a16="http://schemas.microsoft.com/office/drawing/2014/main" id="{DF260816-5E56-AB88-3301-A9E21AD3C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139"/>
                <a:ext cx="48" cy="51"/>
              </a:xfrm>
              <a:custGeom>
                <a:avLst/>
                <a:gdLst>
                  <a:gd name="T0" fmla="*/ 0 w 67"/>
                  <a:gd name="T1" fmla="*/ 0 h 70"/>
                  <a:gd name="T2" fmla="*/ 62 w 67"/>
                  <a:gd name="T3" fmla="*/ 26 h 70"/>
                  <a:gd name="T4" fmla="*/ 32 w 67"/>
                  <a:gd name="T5" fmla="*/ 70 h 70"/>
                  <a:gd name="T6" fmla="*/ 0 w 67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70">
                    <a:moveTo>
                      <a:pt x="0" y="0"/>
                    </a:moveTo>
                    <a:cubicBezTo>
                      <a:pt x="0" y="0"/>
                      <a:pt x="58" y="15"/>
                      <a:pt x="62" y="26"/>
                    </a:cubicBezTo>
                    <a:cubicBezTo>
                      <a:pt x="67" y="39"/>
                      <a:pt x="32" y="70"/>
                      <a:pt x="32" y="70"/>
                    </a:cubicBezTo>
                    <a:cubicBezTo>
                      <a:pt x="32" y="7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213">
                <a:extLst>
                  <a:ext uri="{FF2B5EF4-FFF2-40B4-BE49-F238E27FC236}">
                    <a16:creationId xmlns:a16="http://schemas.microsoft.com/office/drawing/2014/main" id="{D36BBD1A-63E2-A406-4B79-441A41649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2209"/>
                <a:ext cx="34" cy="15"/>
              </a:xfrm>
              <a:custGeom>
                <a:avLst/>
                <a:gdLst>
                  <a:gd name="T0" fmla="*/ 24 w 47"/>
                  <a:gd name="T1" fmla="*/ 21 h 21"/>
                  <a:gd name="T2" fmla="*/ 23 w 47"/>
                  <a:gd name="T3" fmla="*/ 21 h 21"/>
                  <a:gd name="T4" fmla="*/ 1 w 47"/>
                  <a:gd name="T5" fmla="*/ 7 h 21"/>
                  <a:gd name="T6" fmla="*/ 3 w 47"/>
                  <a:gd name="T7" fmla="*/ 1 h 21"/>
                  <a:gd name="T8" fmla="*/ 9 w 47"/>
                  <a:gd name="T9" fmla="*/ 3 h 21"/>
                  <a:gd name="T10" fmla="*/ 23 w 47"/>
                  <a:gd name="T11" fmla="*/ 13 h 21"/>
                  <a:gd name="T12" fmla="*/ 39 w 47"/>
                  <a:gd name="T13" fmla="*/ 3 h 21"/>
                  <a:gd name="T14" fmla="*/ 44 w 47"/>
                  <a:gd name="T15" fmla="*/ 2 h 21"/>
                  <a:gd name="T16" fmla="*/ 46 w 47"/>
                  <a:gd name="T17" fmla="*/ 7 h 21"/>
                  <a:gd name="T18" fmla="*/ 24 w 47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1"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14" y="21"/>
                      <a:pt x="5" y="15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1" y="9"/>
                      <a:pt x="17" y="13"/>
                      <a:pt x="23" y="13"/>
                    </a:cubicBezTo>
                    <a:cubicBezTo>
                      <a:pt x="30" y="13"/>
                      <a:pt x="36" y="9"/>
                      <a:pt x="39" y="3"/>
                    </a:cubicBezTo>
                    <a:cubicBezTo>
                      <a:pt x="40" y="1"/>
                      <a:pt x="42" y="1"/>
                      <a:pt x="44" y="2"/>
                    </a:cubicBezTo>
                    <a:cubicBezTo>
                      <a:pt x="46" y="3"/>
                      <a:pt x="47" y="5"/>
                      <a:pt x="46" y="7"/>
                    </a:cubicBezTo>
                    <a:cubicBezTo>
                      <a:pt x="42" y="15"/>
                      <a:pt x="33" y="21"/>
                      <a:pt x="24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214">
                <a:extLst>
                  <a:ext uri="{FF2B5EF4-FFF2-40B4-BE49-F238E27FC236}">
                    <a16:creationId xmlns:a16="http://schemas.microsoft.com/office/drawing/2014/main" id="{485D65B5-2678-5BB7-C3EB-56EA6250D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2275"/>
                <a:ext cx="113" cy="19"/>
              </a:xfrm>
              <a:custGeom>
                <a:avLst/>
                <a:gdLst>
                  <a:gd name="T0" fmla="*/ 26 w 157"/>
                  <a:gd name="T1" fmla="*/ 26 h 26"/>
                  <a:gd name="T2" fmla="*/ 4 w 157"/>
                  <a:gd name="T3" fmla="*/ 26 h 26"/>
                  <a:gd name="T4" fmla="*/ 0 w 157"/>
                  <a:gd name="T5" fmla="*/ 22 h 26"/>
                  <a:gd name="T6" fmla="*/ 5 w 157"/>
                  <a:gd name="T7" fmla="*/ 18 h 26"/>
                  <a:gd name="T8" fmla="*/ 151 w 157"/>
                  <a:gd name="T9" fmla="*/ 1 h 26"/>
                  <a:gd name="T10" fmla="*/ 156 w 157"/>
                  <a:gd name="T11" fmla="*/ 3 h 26"/>
                  <a:gd name="T12" fmla="*/ 154 w 157"/>
                  <a:gd name="T13" fmla="*/ 9 h 26"/>
                  <a:gd name="T14" fmla="*/ 26 w 157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26">
                    <a:moveTo>
                      <a:pt x="26" y="26"/>
                    </a:moveTo>
                    <a:cubicBezTo>
                      <a:pt x="13" y="26"/>
                      <a:pt x="5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20"/>
                      <a:pt x="2" y="18"/>
                      <a:pt x="5" y="18"/>
                    </a:cubicBezTo>
                    <a:cubicBezTo>
                      <a:pt x="5" y="18"/>
                      <a:pt x="98" y="22"/>
                      <a:pt x="151" y="1"/>
                    </a:cubicBezTo>
                    <a:cubicBezTo>
                      <a:pt x="153" y="0"/>
                      <a:pt x="155" y="1"/>
                      <a:pt x="156" y="3"/>
                    </a:cubicBezTo>
                    <a:cubicBezTo>
                      <a:pt x="157" y="6"/>
                      <a:pt x="156" y="8"/>
                      <a:pt x="154" y="9"/>
                    </a:cubicBezTo>
                    <a:cubicBezTo>
                      <a:pt x="115" y="24"/>
                      <a:pt x="57" y="26"/>
                      <a:pt x="26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215">
                <a:extLst>
                  <a:ext uri="{FF2B5EF4-FFF2-40B4-BE49-F238E27FC236}">
                    <a16:creationId xmlns:a16="http://schemas.microsoft.com/office/drawing/2014/main" id="{11C53826-01BA-93D6-FFEB-71E0772EB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1923"/>
                <a:ext cx="266" cy="332"/>
              </a:xfrm>
              <a:custGeom>
                <a:avLst/>
                <a:gdLst>
                  <a:gd name="T0" fmla="*/ 309 w 370"/>
                  <a:gd name="T1" fmla="*/ 219 h 460"/>
                  <a:gd name="T2" fmla="*/ 356 w 370"/>
                  <a:gd name="T3" fmla="*/ 168 h 460"/>
                  <a:gd name="T4" fmla="*/ 339 w 370"/>
                  <a:gd name="T5" fmla="*/ 22 h 460"/>
                  <a:gd name="T6" fmla="*/ 321 w 370"/>
                  <a:gd name="T7" fmla="*/ 11 h 460"/>
                  <a:gd name="T8" fmla="*/ 176 w 370"/>
                  <a:gd name="T9" fmla="*/ 127 h 460"/>
                  <a:gd name="T10" fmla="*/ 10 w 370"/>
                  <a:gd name="T11" fmla="*/ 204 h 460"/>
                  <a:gd name="T12" fmla="*/ 5 w 370"/>
                  <a:gd name="T13" fmla="*/ 255 h 460"/>
                  <a:gd name="T14" fmla="*/ 85 w 370"/>
                  <a:gd name="T15" fmla="*/ 346 h 460"/>
                  <a:gd name="T16" fmla="*/ 37 w 370"/>
                  <a:gd name="T17" fmla="*/ 399 h 460"/>
                  <a:gd name="T18" fmla="*/ 222 w 370"/>
                  <a:gd name="T19" fmla="*/ 425 h 460"/>
                  <a:gd name="T20" fmla="*/ 239 w 370"/>
                  <a:gd name="T21" fmla="*/ 398 h 460"/>
                  <a:gd name="T22" fmla="*/ 204 w 370"/>
                  <a:gd name="T23" fmla="*/ 343 h 460"/>
                  <a:gd name="T24" fmla="*/ 248 w 370"/>
                  <a:gd name="T25" fmla="*/ 234 h 460"/>
                  <a:gd name="T26" fmla="*/ 309 w 370"/>
                  <a:gd name="T27" fmla="*/ 219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460">
                    <a:moveTo>
                      <a:pt x="309" y="219"/>
                    </a:moveTo>
                    <a:cubicBezTo>
                      <a:pt x="333" y="212"/>
                      <a:pt x="352" y="193"/>
                      <a:pt x="356" y="168"/>
                    </a:cubicBezTo>
                    <a:cubicBezTo>
                      <a:pt x="364" y="124"/>
                      <a:pt x="370" y="55"/>
                      <a:pt x="339" y="22"/>
                    </a:cubicBezTo>
                    <a:cubicBezTo>
                      <a:pt x="334" y="16"/>
                      <a:pt x="328" y="13"/>
                      <a:pt x="321" y="11"/>
                    </a:cubicBezTo>
                    <a:cubicBezTo>
                      <a:pt x="278" y="0"/>
                      <a:pt x="256" y="78"/>
                      <a:pt x="176" y="127"/>
                    </a:cubicBezTo>
                    <a:cubicBezTo>
                      <a:pt x="98" y="174"/>
                      <a:pt x="32" y="154"/>
                      <a:pt x="10" y="204"/>
                    </a:cubicBezTo>
                    <a:cubicBezTo>
                      <a:pt x="0" y="227"/>
                      <a:pt x="4" y="249"/>
                      <a:pt x="5" y="255"/>
                    </a:cubicBezTo>
                    <a:cubicBezTo>
                      <a:pt x="18" y="328"/>
                      <a:pt x="85" y="346"/>
                      <a:pt x="85" y="346"/>
                    </a:cubicBezTo>
                    <a:cubicBezTo>
                      <a:pt x="85" y="346"/>
                      <a:pt x="40" y="338"/>
                      <a:pt x="37" y="399"/>
                    </a:cubicBezTo>
                    <a:cubicBezTo>
                      <a:pt x="34" y="460"/>
                      <a:pt x="222" y="425"/>
                      <a:pt x="222" y="425"/>
                    </a:cubicBezTo>
                    <a:cubicBezTo>
                      <a:pt x="239" y="398"/>
                      <a:pt x="239" y="398"/>
                      <a:pt x="239" y="398"/>
                    </a:cubicBezTo>
                    <a:cubicBezTo>
                      <a:pt x="204" y="343"/>
                      <a:pt x="204" y="343"/>
                      <a:pt x="204" y="343"/>
                    </a:cubicBezTo>
                    <a:cubicBezTo>
                      <a:pt x="178" y="301"/>
                      <a:pt x="200" y="246"/>
                      <a:pt x="248" y="234"/>
                    </a:cubicBezTo>
                    <a:lnTo>
                      <a:pt x="309" y="2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216">
                <a:extLst>
                  <a:ext uri="{FF2B5EF4-FFF2-40B4-BE49-F238E27FC236}">
                    <a16:creationId xmlns:a16="http://schemas.microsoft.com/office/drawing/2014/main" id="{7F870AD2-A35F-630A-9E0D-70F8DFB93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2187"/>
                <a:ext cx="78" cy="78"/>
              </a:xfrm>
              <a:custGeom>
                <a:avLst/>
                <a:gdLst>
                  <a:gd name="T0" fmla="*/ 4 w 108"/>
                  <a:gd name="T1" fmla="*/ 62 h 108"/>
                  <a:gd name="T2" fmla="*/ 62 w 108"/>
                  <a:gd name="T3" fmla="*/ 104 h 108"/>
                  <a:gd name="T4" fmla="*/ 104 w 108"/>
                  <a:gd name="T5" fmla="*/ 47 h 108"/>
                  <a:gd name="T6" fmla="*/ 47 w 108"/>
                  <a:gd name="T7" fmla="*/ 4 h 108"/>
                  <a:gd name="T8" fmla="*/ 4 w 108"/>
                  <a:gd name="T9" fmla="*/ 6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8">
                    <a:moveTo>
                      <a:pt x="4" y="62"/>
                    </a:moveTo>
                    <a:cubicBezTo>
                      <a:pt x="8" y="89"/>
                      <a:pt x="34" y="108"/>
                      <a:pt x="62" y="104"/>
                    </a:cubicBezTo>
                    <a:cubicBezTo>
                      <a:pt x="89" y="100"/>
                      <a:pt x="108" y="74"/>
                      <a:pt x="104" y="47"/>
                    </a:cubicBezTo>
                    <a:cubicBezTo>
                      <a:pt x="100" y="19"/>
                      <a:pt x="74" y="0"/>
                      <a:pt x="47" y="4"/>
                    </a:cubicBezTo>
                    <a:cubicBezTo>
                      <a:pt x="19" y="8"/>
                      <a:pt x="0" y="34"/>
                      <a:pt x="4" y="62"/>
                    </a:cubicBez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217">
                <a:extLst>
                  <a:ext uri="{FF2B5EF4-FFF2-40B4-BE49-F238E27FC236}">
                    <a16:creationId xmlns:a16="http://schemas.microsoft.com/office/drawing/2014/main" id="{AE2E7095-CFBB-A7C8-32E3-52ED7AB3B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1997"/>
                <a:ext cx="115" cy="257"/>
              </a:xfrm>
              <a:custGeom>
                <a:avLst/>
                <a:gdLst>
                  <a:gd name="T0" fmla="*/ 156 w 160"/>
                  <a:gd name="T1" fmla="*/ 8 h 357"/>
                  <a:gd name="T2" fmla="*/ 75 w 160"/>
                  <a:gd name="T3" fmla="*/ 347 h 357"/>
                  <a:gd name="T4" fmla="*/ 0 w 160"/>
                  <a:gd name="T5" fmla="*/ 336 h 357"/>
                  <a:gd name="T6" fmla="*/ 75 w 160"/>
                  <a:gd name="T7" fmla="*/ 20 h 357"/>
                  <a:gd name="T8" fmla="*/ 156 w 160"/>
                  <a:gd name="T9" fmla="*/ 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357">
                    <a:moveTo>
                      <a:pt x="156" y="8"/>
                    </a:moveTo>
                    <a:cubicBezTo>
                      <a:pt x="156" y="8"/>
                      <a:pt x="160" y="224"/>
                      <a:pt x="75" y="347"/>
                    </a:cubicBezTo>
                    <a:cubicBezTo>
                      <a:pt x="13" y="357"/>
                      <a:pt x="0" y="336"/>
                      <a:pt x="0" y="336"/>
                    </a:cubicBezTo>
                    <a:cubicBezTo>
                      <a:pt x="0" y="336"/>
                      <a:pt x="82" y="107"/>
                      <a:pt x="75" y="20"/>
                    </a:cubicBezTo>
                    <a:cubicBezTo>
                      <a:pt x="106" y="0"/>
                      <a:pt x="156" y="8"/>
                      <a:pt x="156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218">
                <a:extLst>
                  <a:ext uri="{FF2B5EF4-FFF2-40B4-BE49-F238E27FC236}">
                    <a16:creationId xmlns:a16="http://schemas.microsoft.com/office/drawing/2014/main" id="{2AFFEFB0-43AF-1672-228A-F98CE6FAF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" y="2019"/>
                <a:ext cx="135" cy="216"/>
              </a:xfrm>
              <a:custGeom>
                <a:avLst/>
                <a:gdLst>
                  <a:gd name="T0" fmla="*/ 164 w 188"/>
                  <a:gd name="T1" fmla="*/ 0 h 299"/>
                  <a:gd name="T2" fmla="*/ 18 w 188"/>
                  <a:gd name="T3" fmla="*/ 101 h 299"/>
                  <a:gd name="T4" fmla="*/ 27 w 188"/>
                  <a:gd name="T5" fmla="*/ 213 h 299"/>
                  <a:gd name="T6" fmla="*/ 93 w 188"/>
                  <a:gd name="T7" fmla="*/ 299 h 299"/>
                  <a:gd name="T8" fmla="*/ 93 w 188"/>
                  <a:gd name="T9" fmla="*/ 299 h 299"/>
                  <a:gd name="T10" fmla="*/ 164 w 188"/>
                  <a:gd name="T1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299">
                    <a:moveTo>
                      <a:pt x="164" y="0"/>
                    </a:moveTo>
                    <a:cubicBezTo>
                      <a:pt x="94" y="7"/>
                      <a:pt x="36" y="46"/>
                      <a:pt x="18" y="101"/>
                    </a:cubicBezTo>
                    <a:cubicBezTo>
                      <a:pt x="0" y="154"/>
                      <a:pt x="23" y="206"/>
                      <a:pt x="27" y="213"/>
                    </a:cubicBezTo>
                    <a:cubicBezTo>
                      <a:pt x="27" y="213"/>
                      <a:pt x="35" y="230"/>
                      <a:pt x="93" y="299"/>
                    </a:cubicBezTo>
                    <a:cubicBezTo>
                      <a:pt x="93" y="299"/>
                      <a:pt x="93" y="299"/>
                      <a:pt x="93" y="299"/>
                    </a:cubicBezTo>
                    <a:cubicBezTo>
                      <a:pt x="93" y="299"/>
                      <a:pt x="188" y="82"/>
                      <a:pt x="1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219">
                <a:extLst>
                  <a:ext uri="{FF2B5EF4-FFF2-40B4-BE49-F238E27FC236}">
                    <a16:creationId xmlns:a16="http://schemas.microsoft.com/office/drawing/2014/main" id="{98871AA1-7013-85EA-B4D5-FFED51333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025"/>
                <a:ext cx="37" cy="164"/>
              </a:xfrm>
              <a:custGeom>
                <a:avLst/>
                <a:gdLst>
                  <a:gd name="T0" fmla="*/ 4 w 52"/>
                  <a:gd name="T1" fmla="*/ 228 h 228"/>
                  <a:gd name="T2" fmla="*/ 3 w 52"/>
                  <a:gd name="T3" fmla="*/ 227 h 228"/>
                  <a:gd name="T4" fmla="*/ 1 w 52"/>
                  <a:gd name="T5" fmla="*/ 222 h 228"/>
                  <a:gd name="T6" fmla="*/ 41 w 52"/>
                  <a:gd name="T7" fmla="*/ 4 h 228"/>
                  <a:gd name="T8" fmla="*/ 45 w 52"/>
                  <a:gd name="T9" fmla="*/ 0 h 228"/>
                  <a:gd name="T10" fmla="*/ 49 w 52"/>
                  <a:gd name="T11" fmla="*/ 4 h 228"/>
                  <a:gd name="T12" fmla="*/ 8 w 52"/>
                  <a:gd name="T13" fmla="*/ 225 h 228"/>
                  <a:gd name="T14" fmla="*/ 4 w 52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228">
                    <a:moveTo>
                      <a:pt x="4" y="228"/>
                    </a:moveTo>
                    <a:cubicBezTo>
                      <a:pt x="4" y="228"/>
                      <a:pt x="3" y="228"/>
                      <a:pt x="3" y="227"/>
                    </a:cubicBezTo>
                    <a:cubicBezTo>
                      <a:pt x="1" y="227"/>
                      <a:pt x="0" y="224"/>
                      <a:pt x="1" y="222"/>
                    </a:cubicBezTo>
                    <a:cubicBezTo>
                      <a:pt x="44" y="127"/>
                      <a:pt x="41" y="5"/>
                      <a:pt x="41" y="4"/>
                    </a:cubicBezTo>
                    <a:cubicBezTo>
                      <a:pt x="41" y="2"/>
                      <a:pt x="43" y="0"/>
                      <a:pt x="45" y="0"/>
                    </a:cubicBezTo>
                    <a:cubicBezTo>
                      <a:pt x="47" y="0"/>
                      <a:pt x="49" y="2"/>
                      <a:pt x="49" y="4"/>
                    </a:cubicBezTo>
                    <a:cubicBezTo>
                      <a:pt x="49" y="5"/>
                      <a:pt x="52" y="129"/>
                      <a:pt x="8" y="225"/>
                    </a:cubicBezTo>
                    <a:cubicBezTo>
                      <a:pt x="7" y="227"/>
                      <a:pt x="6" y="228"/>
                      <a:pt x="4" y="22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Freeform 220">
                <a:extLst>
                  <a:ext uri="{FF2B5EF4-FFF2-40B4-BE49-F238E27FC236}">
                    <a16:creationId xmlns:a16="http://schemas.microsoft.com/office/drawing/2014/main" id="{232B79D4-F9ED-D72F-B1F3-0E880DEA9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2137"/>
                <a:ext cx="20" cy="24"/>
              </a:xfrm>
              <a:custGeom>
                <a:avLst/>
                <a:gdLst>
                  <a:gd name="T0" fmla="*/ 23 w 27"/>
                  <a:gd name="T1" fmla="*/ 11 h 33"/>
                  <a:gd name="T2" fmla="*/ 21 w 27"/>
                  <a:gd name="T3" fmla="*/ 30 h 33"/>
                  <a:gd name="T4" fmla="*/ 4 w 27"/>
                  <a:gd name="T5" fmla="*/ 21 h 33"/>
                  <a:gd name="T6" fmla="*/ 7 w 27"/>
                  <a:gd name="T7" fmla="*/ 2 h 33"/>
                  <a:gd name="T8" fmla="*/ 23 w 27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23" y="11"/>
                    </a:moveTo>
                    <a:cubicBezTo>
                      <a:pt x="27" y="19"/>
                      <a:pt x="26" y="28"/>
                      <a:pt x="21" y="30"/>
                    </a:cubicBezTo>
                    <a:cubicBezTo>
                      <a:pt x="16" y="33"/>
                      <a:pt x="8" y="29"/>
                      <a:pt x="4" y="21"/>
                    </a:cubicBezTo>
                    <a:cubicBezTo>
                      <a:pt x="0" y="14"/>
                      <a:pt x="1" y="5"/>
                      <a:pt x="7" y="2"/>
                    </a:cubicBezTo>
                    <a:cubicBezTo>
                      <a:pt x="12" y="0"/>
                      <a:pt x="20" y="4"/>
                      <a:pt x="23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221">
                <a:extLst>
                  <a:ext uri="{FF2B5EF4-FFF2-40B4-BE49-F238E27FC236}">
                    <a16:creationId xmlns:a16="http://schemas.microsoft.com/office/drawing/2014/main" id="{BA2C6264-76A7-50BE-A461-D6A7A09C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2107"/>
                <a:ext cx="26" cy="21"/>
              </a:xfrm>
              <a:custGeom>
                <a:avLst/>
                <a:gdLst>
                  <a:gd name="T0" fmla="*/ 5 w 36"/>
                  <a:gd name="T1" fmla="*/ 29 h 29"/>
                  <a:gd name="T2" fmla="*/ 3 w 36"/>
                  <a:gd name="T3" fmla="*/ 28 h 29"/>
                  <a:gd name="T4" fmla="*/ 1 w 36"/>
                  <a:gd name="T5" fmla="*/ 23 h 29"/>
                  <a:gd name="T6" fmla="*/ 7 w 36"/>
                  <a:gd name="T7" fmla="*/ 12 h 29"/>
                  <a:gd name="T8" fmla="*/ 32 w 36"/>
                  <a:gd name="T9" fmla="*/ 1 h 29"/>
                  <a:gd name="T10" fmla="*/ 36 w 36"/>
                  <a:gd name="T11" fmla="*/ 5 h 29"/>
                  <a:gd name="T12" fmla="*/ 32 w 36"/>
                  <a:gd name="T13" fmla="*/ 9 h 29"/>
                  <a:gd name="T14" fmla="*/ 13 w 36"/>
                  <a:gd name="T15" fmla="*/ 18 h 29"/>
                  <a:gd name="T16" fmla="*/ 8 w 36"/>
                  <a:gd name="T17" fmla="*/ 26 h 29"/>
                  <a:gd name="T18" fmla="*/ 5 w 36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9">
                    <a:moveTo>
                      <a:pt x="5" y="29"/>
                    </a:moveTo>
                    <a:cubicBezTo>
                      <a:pt x="4" y="29"/>
                      <a:pt x="4" y="29"/>
                      <a:pt x="3" y="28"/>
                    </a:cubicBezTo>
                    <a:cubicBezTo>
                      <a:pt x="1" y="28"/>
                      <a:pt x="0" y="25"/>
                      <a:pt x="1" y="23"/>
                    </a:cubicBezTo>
                    <a:cubicBezTo>
                      <a:pt x="3" y="19"/>
                      <a:pt x="5" y="16"/>
                      <a:pt x="7" y="12"/>
                    </a:cubicBezTo>
                    <a:cubicBezTo>
                      <a:pt x="17" y="0"/>
                      <a:pt x="30" y="1"/>
                      <a:pt x="32" y="1"/>
                    </a:cubicBezTo>
                    <a:cubicBezTo>
                      <a:pt x="35" y="1"/>
                      <a:pt x="36" y="3"/>
                      <a:pt x="36" y="5"/>
                    </a:cubicBezTo>
                    <a:cubicBezTo>
                      <a:pt x="36" y="7"/>
                      <a:pt x="34" y="9"/>
                      <a:pt x="32" y="9"/>
                    </a:cubicBezTo>
                    <a:cubicBezTo>
                      <a:pt x="30" y="9"/>
                      <a:pt x="21" y="8"/>
                      <a:pt x="13" y="18"/>
                    </a:cubicBezTo>
                    <a:cubicBezTo>
                      <a:pt x="11" y="20"/>
                      <a:pt x="10" y="23"/>
                      <a:pt x="8" y="26"/>
                    </a:cubicBezTo>
                    <a:cubicBezTo>
                      <a:pt x="8" y="28"/>
                      <a:pt x="6" y="29"/>
                      <a:pt x="5" y="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Freeform 222">
                <a:extLst>
                  <a:ext uri="{FF2B5EF4-FFF2-40B4-BE49-F238E27FC236}">
                    <a16:creationId xmlns:a16="http://schemas.microsoft.com/office/drawing/2014/main" id="{B7C39E0C-5D45-1BE9-70B1-117D5AA44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668"/>
                <a:ext cx="728" cy="450"/>
              </a:xfrm>
              <a:custGeom>
                <a:avLst/>
                <a:gdLst>
                  <a:gd name="T0" fmla="*/ 747 w 1011"/>
                  <a:gd name="T1" fmla="*/ 564 h 625"/>
                  <a:gd name="T2" fmla="*/ 652 w 1011"/>
                  <a:gd name="T3" fmla="*/ 625 h 625"/>
                  <a:gd name="T4" fmla="*/ 0 w 1011"/>
                  <a:gd name="T5" fmla="*/ 625 h 625"/>
                  <a:gd name="T6" fmla="*/ 292 w 1011"/>
                  <a:gd name="T7" fmla="*/ 0 h 625"/>
                  <a:gd name="T8" fmla="*/ 1011 w 1011"/>
                  <a:gd name="T9" fmla="*/ 0 h 625"/>
                  <a:gd name="T10" fmla="*/ 747 w 1011"/>
                  <a:gd name="T11" fmla="*/ 56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1" h="625">
                    <a:moveTo>
                      <a:pt x="747" y="564"/>
                    </a:moveTo>
                    <a:cubicBezTo>
                      <a:pt x="730" y="601"/>
                      <a:pt x="693" y="625"/>
                      <a:pt x="652" y="625"/>
                    </a:cubicBezTo>
                    <a:cubicBezTo>
                      <a:pt x="0" y="625"/>
                      <a:pt x="0" y="625"/>
                      <a:pt x="0" y="625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1011" y="0"/>
                      <a:pt x="1011" y="0"/>
                      <a:pt x="1011" y="0"/>
                    </a:cubicBezTo>
                    <a:lnTo>
                      <a:pt x="747" y="5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Freeform 223">
                <a:extLst>
                  <a:ext uri="{FF2B5EF4-FFF2-40B4-BE49-F238E27FC236}">
                    <a16:creationId xmlns:a16="http://schemas.microsoft.com/office/drawing/2014/main" id="{62298781-69FD-B2AD-126F-0D8B2F83B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3073"/>
                <a:ext cx="501" cy="45"/>
              </a:xfrm>
              <a:custGeom>
                <a:avLst/>
                <a:gdLst>
                  <a:gd name="T0" fmla="*/ 0 w 695"/>
                  <a:gd name="T1" fmla="*/ 0 h 63"/>
                  <a:gd name="T2" fmla="*/ 0 w 695"/>
                  <a:gd name="T3" fmla="*/ 0 h 63"/>
                  <a:gd name="T4" fmla="*/ 63 w 695"/>
                  <a:gd name="T5" fmla="*/ 63 h 63"/>
                  <a:gd name="T6" fmla="*/ 665 w 695"/>
                  <a:gd name="T7" fmla="*/ 63 h 63"/>
                  <a:gd name="T8" fmla="*/ 695 w 695"/>
                  <a:gd name="T9" fmla="*/ 0 h 63"/>
                  <a:gd name="T10" fmla="*/ 0 w 695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5" h="6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5"/>
                      <a:pt x="29" y="63"/>
                      <a:pt x="63" y="63"/>
                    </a:cubicBezTo>
                    <a:cubicBezTo>
                      <a:pt x="665" y="63"/>
                      <a:pt x="665" y="63"/>
                      <a:pt x="665" y="63"/>
                    </a:cubicBezTo>
                    <a:cubicBezTo>
                      <a:pt x="695" y="0"/>
                      <a:pt x="695" y="0"/>
                      <a:pt x="69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Oval 224">
                <a:extLst>
                  <a:ext uri="{FF2B5EF4-FFF2-40B4-BE49-F238E27FC236}">
                    <a16:creationId xmlns:a16="http://schemas.microsoft.com/office/drawing/2014/main" id="{6CD2F7BD-BA8F-3C77-CF4A-83E4BF072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2838"/>
                <a:ext cx="61" cy="6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Freeform 225">
                <a:extLst>
                  <a:ext uri="{FF2B5EF4-FFF2-40B4-BE49-F238E27FC236}">
                    <a16:creationId xmlns:a16="http://schemas.microsoft.com/office/drawing/2014/main" id="{41246FFB-C188-06F0-3145-0F08AC0BBF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2" y="2687"/>
                <a:ext cx="1043" cy="456"/>
              </a:xfrm>
              <a:custGeom>
                <a:avLst/>
                <a:gdLst>
                  <a:gd name="T0" fmla="*/ 669 w 1448"/>
                  <a:gd name="T1" fmla="*/ 633 h 633"/>
                  <a:gd name="T2" fmla="*/ 67 w 1448"/>
                  <a:gd name="T3" fmla="*/ 633 h 633"/>
                  <a:gd name="T4" fmla="*/ 0 w 1448"/>
                  <a:gd name="T5" fmla="*/ 566 h 633"/>
                  <a:gd name="T6" fmla="*/ 4 w 1448"/>
                  <a:gd name="T7" fmla="*/ 562 h 633"/>
                  <a:gd name="T8" fmla="*/ 459 w 1448"/>
                  <a:gd name="T9" fmla="*/ 562 h 633"/>
                  <a:gd name="T10" fmla="*/ 721 w 1448"/>
                  <a:gd name="T11" fmla="*/ 3 h 633"/>
                  <a:gd name="T12" fmla="*/ 725 w 1448"/>
                  <a:gd name="T13" fmla="*/ 0 h 633"/>
                  <a:gd name="T14" fmla="*/ 1444 w 1448"/>
                  <a:gd name="T15" fmla="*/ 0 h 633"/>
                  <a:gd name="T16" fmla="*/ 1447 w 1448"/>
                  <a:gd name="T17" fmla="*/ 2 h 633"/>
                  <a:gd name="T18" fmla="*/ 1447 w 1448"/>
                  <a:gd name="T19" fmla="*/ 6 h 633"/>
                  <a:gd name="T20" fmla="*/ 1183 w 1448"/>
                  <a:gd name="T21" fmla="*/ 570 h 633"/>
                  <a:gd name="T22" fmla="*/ 1085 w 1448"/>
                  <a:gd name="T23" fmla="*/ 633 h 633"/>
                  <a:gd name="T24" fmla="*/ 670 w 1448"/>
                  <a:gd name="T25" fmla="*/ 633 h 633"/>
                  <a:gd name="T26" fmla="*/ 669 w 1448"/>
                  <a:gd name="T27" fmla="*/ 633 h 633"/>
                  <a:gd name="T28" fmla="*/ 8 w 1448"/>
                  <a:gd name="T29" fmla="*/ 570 h 633"/>
                  <a:gd name="T30" fmla="*/ 67 w 1448"/>
                  <a:gd name="T31" fmla="*/ 625 h 633"/>
                  <a:gd name="T32" fmla="*/ 667 w 1448"/>
                  <a:gd name="T33" fmla="*/ 625 h 633"/>
                  <a:gd name="T34" fmla="*/ 669 w 1448"/>
                  <a:gd name="T35" fmla="*/ 625 h 633"/>
                  <a:gd name="T36" fmla="*/ 1085 w 1448"/>
                  <a:gd name="T37" fmla="*/ 625 h 633"/>
                  <a:gd name="T38" fmla="*/ 1176 w 1448"/>
                  <a:gd name="T39" fmla="*/ 567 h 633"/>
                  <a:gd name="T40" fmla="*/ 1438 w 1448"/>
                  <a:gd name="T41" fmla="*/ 8 h 633"/>
                  <a:gd name="T42" fmla="*/ 727 w 1448"/>
                  <a:gd name="T43" fmla="*/ 8 h 633"/>
                  <a:gd name="T44" fmla="*/ 465 w 1448"/>
                  <a:gd name="T45" fmla="*/ 568 h 633"/>
                  <a:gd name="T46" fmla="*/ 462 w 1448"/>
                  <a:gd name="T47" fmla="*/ 570 h 633"/>
                  <a:gd name="T48" fmla="*/ 8 w 1448"/>
                  <a:gd name="T49" fmla="*/ 57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48" h="633">
                    <a:moveTo>
                      <a:pt x="669" y="633"/>
                    </a:moveTo>
                    <a:cubicBezTo>
                      <a:pt x="67" y="633"/>
                      <a:pt x="67" y="633"/>
                      <a:pt x="67" y="633"/>
                    </a:cubicBezTo>
                    <a:cubicBezTo>
                      <a:pt x="30" y="633"/>
                      <a:pt x="0" y="603"/>
                      <a:pt x="0" y="566"/>
                    </a:cubicBezTo>
                    <a:cubicBezTo>
                      <a:pt x="0" y="564"/>
                      <a:pt x="2" y="562"/>
                      <a:pt x="4" y="562"/>
                    </a:cubicBezTo>
                    <a:cubicBezTo>
                      <a:pt x="459" y="562"/>
                      <a:pt x="459" y="562"/>
                      <a:pt x="459" y="562"/>
                    </a:cubicBezTo>
                    <a:cubicBezTo>
                      <a:pt x="721" y="3"/>
                      <a:pt x="721" y="3"/>
                      <a:pt x="721" y="3"/>
                    </a:cubicBezTo>
                    <a:cubicBezTo>
                      <a:pt x="722" y="1"/>
                      <a:pt x="723" y="0"/>
                      <a:pt x="725" y="0"/>
                    </a:cubicBezTo>
                    <a:cubicBezTo>
                      <a:pt x="1444" y="0"/>
                      <a:pt x="1444" y="0"/>
                      <a:pt x="1444" y="0"/>
                    </a:cubicBezTo>
                    <a:cubicBezTo>
                      <a:pt x="1445" y="0"/>
                      <a:pt x="1447" y="1"/>
                      <a:pt x="1447" y="2"/>
                    </a:cubicBezTo>
                    <a:cubicBezTo>
                      <a:pt x="1448" y="3"/>
                      <a:pt x="1448" y="5"/>
                      <a:pt x="1447" y="6"/>
                    </a:cubicBezTo>
                    <a:cubicBezTo>
                      <a:pt x="1183" y="570"/>
                      <a:pt x="1183" y="570"/>
                      <a:pt x="1183" y="570"/>
                    </a:cubicBezTo>
                    <a:cubicBezTo>
                      <a:pt x="1166" y="608"/>
                      <a:pt x="1127" y="633"/>
                      <a:pt x="1085" y="633"/>
                    </a:cubicBezTo>
                    <a:cubicBezTo>
                      <a:pt x="670" y="633"/>
                      <a:pt x="670" y="633"/>
                      <a:pt x="670" y="633"/>
                    </a:cubicBezTo>
                    <a:cubicBezTo>
                      <a:pt x="670" y="633"/>
                      <a:pt x="669" y="633"/>
                      <a:pt x="669" y="633"/>
                    </a:cubicBezTo>
                    <a:close/>
                    <a:moveTo>
                      <a:pt x="8" y="570"/>
                    </a:moveTo>
                    <a:cubicBezTo>
                      <a:pt x="10" y="601"/>
                      <a:pt x="36" y="625"/>
                      <a:pt x="67" y="625"/>
                    </a:cubicBezTo>
                    <a:cubicBezTo>
                      <a:pt x="667" y="625"/>
                      <a:pt x="667" y="625"/>
                      <a:pt x="667" y="625"/>
                    </a:cubicBezTo>
                    <a:cubicBezTo>
                      <a:pt x="668" y="625"/>
                      <a:pt x="668" y="625"/>
                      <a:pt x="669" y="625"/>
                    </a:cubicBezTo>
                    <a:cubicBezTo>
                      <a:pt x="1085" y="625"/>
                      <a:pt x="1085" y="625"/>
                      <a:pt x="1085" y="625"/>
                    </a:cubicBezTo>
                    <a:cubicBezTo>
                      <a:pt x="1124" y="625"/>
                      <a:pt x="1160" y="602"/>
                      <a:pt x="1176" y="567"/>
                    </a:cubicBezTo>
                    <a:cubicBezTo>
                      <a:pt x="1438" y="8"/>
                      <a:pt x="1438" y="8"/>
                      <a:pt x="1438" y="8"/>
                    </a:cubicBezTo>
                    <a:cubicBezTo>
                      <a:pt x="727" y="8"/>
                      <a:pt x="727" y="8"/>
                      <a:pt x="727" y="8"/>
                    </a:cubicBezTo>
                    <a:cubicBezTo>
                      <a:pt x="465" y="568"/>
                      <a:pt x="465" y="568"/>
                      <a:pt x="465" y="568"/>
                    </a:cubicBezTo>
                    <a:cubicBezTo>
                      <a:pt x="465" y="569"/>
                      <a:pt x="463" y="570"/>
                      <a:pt x="462" y="570"/>
                    </a:cubicBezTo>
                    <a:lnTo>
                      <a:pt x="8" y="5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26">
                <a:extLst>
                  <a:ext uri="{FF2B5EF4-FFF2-40B4-BE49-F238E27FC236}">
                    <a16:creationId xmlns:a16="http://schemas.microsoft.com/office/drawing/2014/main" id="{B6A53393-E951-1DB6-44C4-DEFD5603D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144"/>
                <a:ext cx="121" cy="121"/>
              </a:xfrm>
              <a:custGeom>
                <a:avLst/>
                <a:gdLst>
                  <a:gd name="T0" fmla="*/ 138 w 168"/>
                  <a:gd name="T1" fmla="*/ 30 h 168"/>
                  <a:gd name="T2" fmla="*/ 138 w 168"/>
                  <a:gd name="T3" fmla="*/ 139 h 168"/>
                  <a:gd name="T4" fmla="*/ 30 w 168"/>
                  <a:gd name="T5" fmla="*/ 139 h 168"/>
                  <a:gd name="T6" fmla="*/ 30 w 168"/>
                  <a:gd name="T7" fmla="*/ 30 h 168"/>
                  <a:gd name="T8" fmla="*/ 138 w 168"/>
                  <a:gd name="T9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68">
                    <a:moveTo>
                      <a:pt x="138" y="30"/>
                    </a:moveTo>
                    <a:cubicBezTo>
                      <a:pt x="168" y="60"/>
                      <a:pt x="168" y="109"/>
                      <a:pt x="138" y="139"/>
                    </a:cubicBezTo>
                    <a:cubicBezTo>
                      <a:pt x="109" y="168"/>
                      <a:pt x="60" y="168"/>
                      <a:pt x="30" y="139"/>
                    </a:cubicBezTo>
                    <a:cubicBezTo>
                      <a:pt x="0" y="109"/>
                      <a:pt x="0" y="60"/>
                      <a:pt x="30" y="30"/>
                    </a:cubicBezTo>
                    <a:cubicBezTo>
                      <a:pt x="60" y="0"/>
                      <a:pt x="109" y="0"/>
                      <a:pt x="138" y="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Freeform 227">
                <a:extLst>
                  <a:ext uri="{FF2B5EF4-FFF2-40B4-BE49-F238E27FC236}">
                    <a16:creationId xmlns:a16="http://schemas.microsoft.com/office/drawing/2014/main" id="{4BC8E6A0-3A10-4576-4F3B-4A5E83CBF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2085"/>
                <a:ext cx="171" cy="40"/>
              </a:xfrm>
              <a:custGeom>
                <a:avLst/>
                <a:gdLst>
                  <a:gd name="T0" fmla="*/ 4 w 237"/>
                  <a:gd name="T1" fmla="*/ 55 h 55"/>
                  <a:gd name="T2" fmla="*/ 1 w 237"/>
                  <a:gd name="T3" fmla="*/ 54 h 55"/>
                  <a:gd name="T4" fmla="*/ 1 w 237"/>
                  <a:gd name="T5" fmla="*/ 48 h 55"/>
                  <a:gd name="T6" fmla="*/ 118 w 237"/>
                  <a:gd name="T7" fmla="*/ 0 h 55"/>
                  <a:gd name="T8" fmla="*/ 235 w 237"/>
                  <a:gd name="T9" fmla="*/ 48 h 55"/>
                  <a:gd name="T10" fmla="*/ 235 w 237"/>
                  <a:gd name="T11" fmla="*/ 54 h 55"/>
                  <a:gd name="T12" fmla="*/ 230 w 237"/>
                  <a:gd name="T13" fmla="*/ 54 h 55"/>
                  <a:gd name="T14" fmla="*/ 118 w 237"/>
                  <a:gd name="T15" fmla="*/ 8 h 55"/>
                  <a:gd name="T16" fmla="*/ 7 w 237"/>
                  <a:gd name="T17" fmla="*/ 54 h 55"/>
                  <a:gd name="T18" fmla="*/ 4 w 237"/>
                  <a:gd name="T1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" h="55">
                    <a:moveTo>
                      <a:pt x="4" y="55"/>
                    </a:moveTo>
                    <a:cubicBezTo>
                      <a:pt x="3" y="55"/>
                      <a:pt x="2" y="55"/>
                      <a:pt x="1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33" y="17"/>
                      <a:pt x="74" y="0"/>
                      <a:pt x="118" y="0"/>
                    </a:cubicBezTo>
                    <a:cubicBezTo>
                      <a:pt x="163" y="0"/>
                      <a:pt x="204" y="17"/>
                      <a:pt x="235" y="48"/>
                    </a:cubicBezTo>
                    <a:cubicBezTo>
                      <a:pt x="237" y="50"/>
                      <a:pt x="237" y="52"/>
                      <a:pt x="235" y="54"/>
                    </a:cubicBezTo>
                    <a:cubicBezTo>
                      <a:pt x="234" y="55"/>
                      <a:pt x="231" y="55"/>
                      <a:pt x="230" y="54"/>
                    </a:cubicBezTo>
                    <a:cubicBezTo>
                      <a:pt x="200" y="24"/>
                      <a:pt x="160" y="8"/>
                      <a:pt x="118" y="8"/>
                    </a:cubicBezTo>
                    <a:cubicBezTo>
                      <a:pt x="76" y="8"/>
                      <a:pt x="37" y="24"/>
                      <a:pt x="7" y="54"/>
                    </a:cubicBezTo>
                    <a:cubicBezTo>
                      <a:pt x="6" y="55"/>
                      <a:pt x="5" y="55"/>
                      <a:pt x="4" y="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228">
                <a:extLst>
                  <a:ext uri="{FF2B5EF4-FFF2-40B4-BE49-F238E27FC236}">
                    <a16:creationId xmlns:a16="http://schemas.microsoft.com/office/drawing/2014/main" id="{F0883E19-B437-84DF-5A31-6252DB4BE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992"/>
                <a:ext cx="303" cy="67"/>
              </a:xfrm>
              <a:custGeom>
                <a:avLst/>
                <a:gdLst>
                  <a:gd name="T0" fmla="*/ 416 w 420"/>
                  <a:gd name="T1" fmla="*/ 93 h 94"/>
                  <a:gd name="T2" fmla="*/ 413 w 420"/>
                  <a:gd name="T3" fmla="*/ 92 h 94"/>
                  <a:gd name="T4" fmla="*/ 210 w 420"/>
                  <a:gd name="T5" fmla="*/ 8 h 94"/>
                  <a:gd name="T6" fmla="*/ 8 w 420"/>
                  <a:gd name="T7" fmla="*/ 92 h 94"/>
                  <a:gd name="T8" fmla="*/ 2 w 420"/>
                  <a:gd name="T9" fmla="*/ 92 h 94"/>
                  <a:gd name="T10" fmla="*/ 2 w 420"/>
                  <a:gd name="T11" fmla="*/ 87 h 94"/>
                  <a:gd name="T12" fmla="*/ 210 w 420"/>
                  <a:gd name="T13" fmla="*/ 0 h 94"/>
                  <a:gd name="T14" fmla="*/ 210 w 420"/>
                  <a:gd name="T15" fmla="*/ 0 h 94"/>
                  <a:gd name="T16" fmla="*/ 419 w 420"/>
                  <a:gd name="T17" fmla="*/ 87 h 94"/>
                  <a:gd name="T18" fmla="*/ 419 w 420"/>
                  <a:gd name="T19" fmla="*/ 92 h 94"/>
                  <a:gd name="T20" fmla="*/ 416 w 420"/>
                  <a:gd name="T21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0" h="94">
                    <a:moveTo>
                      <a:pt x="416" y="93"/>
                    </a:moveTo>
                    <a:cubicBezTo>
                      <a:pt x="415" y="93"/>
                      <a:pt x="414" y="93"/>
                      <a:pt x="413" y="92"/>
                    </a:cubicBezTo>
                    <a:cubicBezTo>
                      <a:pt x="359" y="38"/>
                      <a:pt x="287" y="8"/>
                      <a:pt x="210" y="8"/>
                    </a:cubicBezTo>
                    <a:cubicBezTo>
                      <a:pt x="134" y="8"/>
                      <a:pt x="62" y="38"/>
                      <a:pt x="8" y="92"/>
                    </a:cubicBezTo>
                    <a:cubicBezTo>
                      <a:pt x="6" y="94"/>
                      <a:pt x="3" y="94"/>
                      <a:pt x="2" y="92"/>
                    </a:cubicBezTo>
                    <a:cubicBezTo>
                      <a:pt x="0" y="91"/>
                      <a:pt x="0" y="88"/>
                      <a:pt x="2" y="87"/>
                    </a:cubicBezTo>
                    <a:cubicBezTo>
                      <a:pt x="58" y="31"/>
                      <a:pt x="132" y="0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89" y="0"/>
                      <a:pt x="363" y="31"/>
                      <a:pt x="419" y="87"/>
                    </a:cubicBezTo>
                    <a:cubicBezTo>
                      <a:pt x="420" y="88"/>
                      <a:pt x="420" y="91"/>
                      <a:pt x="419" y="92"/>
                    </a:cubicBezTo>
                    <a:cubicBezTo>
                      <a:pt x="418" y="93"/>
                      <a:pt x="417" y="93"/>
                      <a:pt x="416" y="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229">
                <a:extLst>
                  <a:ext uri="{FF2B5EF4-FFF2-40B4-BE49-F238E27FC236}">
                    <a16:creationId xmlns:a16="http://schemas.microsoft.com/office/drawing/2014/main" id="{1EC79ADF-0B29-AA78-BA78-DA1AEA793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1899"/>
                <a:ext cx="434" cy="94"/>
              </a:xfrm>
              <a:custGeom>
                <a:avLst/>
                <a:gdLst>
                  <a:gd name="T0" fmla="*/ 598 w 603"/>
                  <a:gd name="T1" fmla="*/ 131 h 131"/>
                  <a:gd name="T2" fmla="*/ 596 w 603"/>
                  <a:gd name="T3" fmla="*/ 130 h 131"/>
                  <a:gd name="T4" fmla="*/ 301 w 603"/>
                  <a:gd name="T5" fmla="*/ 8 h 131"/>
                  <a:gd name="T6" fmla="*/ 7 w 603"/>
                  <a:gd name="T7" fmla="*/ 130 h 131"/>
                  <a:gd name="T8" fmla="*/ 1 w 603"/>
                  <a:gd name="T9" fmla="*/ 130 h 131"/>
                  <a:gd name="T10" fmla="*/ 1 w 603"/>
                  <a:gd name="T11" fmla="*/ 124 h 131"/>
                  <a:gd name="T12" fmla="*/ 301 w 603"/>
                  <a:gd name="T13" fmla="*/ 0 h 131"/>
                  <a:gd name="T14" fmla="*/ 601 w 603"/>
                  <a:gd name="T15" fmla="*/ 124 h 131"/>
                  <a:gd name="T16" fmla="*/ 601 w 603"/>
                  <a:gd name="T17" fmla="*/ 130 h 131"/>
                  <a:gd name="T18" fmla="*/ 598 w 603"/>
                  <a:gd name="T1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3" h="131">
                    <a:moveTo>
                      <a:pt x="598" y="131"/>
                    </a:moveTo>
                    <a:cubicBezTo>
                      <a:pt x="597" y="131"/>
                      <a:pt x="596" y="130"/>
                      <a:pt x="596" y="130"/>
                    </a:cubicBezTo>
                    <a:cubicBezTo>
                      <a:pt x="517" y="51"/>
                      <a:pt x="413" y="8"/>
                      <a:pt x="301" y="8"/>
                    </a:cubicBezTo>
                    <a:cubicBezTo>
                      <a:pt x="190" y="8"/>
                      <a:pt x="86" y="51"/>
                      <a:pt x="7" y="130"/>
                    </a:cubicBezTo>
                    <a:cubicBezTo>
                      <a:pt x="6" y="131"/>
                      <a:pt x="3" y="131"/>
                      <a:pt x="1" y="130"/>
                    </a:cubicBezTo>
                    <a:cubicBezTo>
                      <a:pt x="0" y="128"/>
                      <a:pt x="0" y="126"/>
                      <a:pt x="1" y="124"/>
                    </a:cubicBezTo>
                    <a:cubicBezTo>
                      <a:pt x="82" y="44"/>
                      <a:pt x="188" y="0"/>
                      <a:pt x="301" y="0"/>
                    </a:cubicBezTo>
                    <a:cubicBezTo>
                      <a:pt x="415" y="0"/>
                      <a:pt x="521" y="44"/>
                      <a:pt x="601" y="124"/>
                    </a:cubicBezTo>
                    <a:cubicBezTo>
                      <a:pt x="603" y="126"/>
                      <a:pt x="603" y="128"/>
                      <a:pt x="601" y="130"/>
                    </a:cubicBezTo>
                    <a:cubicBezTo>
                      <a:pt x="600" y="130"/>
                      <a:pt x="599" y="131"/>
                      <a:pt x="598" y="1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2" name="Овал 11"/>
            <p:cNvSpPr/>
            <p:nvPr/>
          </p:nvSpPr>
          <p:spPr bwMode="auto">
            <a:xfrm>
              <a:off x="6095007" y="2134866"/>
              <a:ext cx="283037" cy="268111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22225" cmpd="sng">
              <a:solidFill>
                <a:srgbClr val="767776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ru-RU" sz="1600" b="1" dirty="0" smtClean="0">
                  <a:solidFill>
                    <a:srgbClr val="767776"/>
                  </a:solidFill>
                </a:rPr>
                <a:t>2</a:t>
              </a:r>
              <a:endParaRPr lang="ru-RU" sz="1600" b="1" dirty="0">
                <a:solidFill>
                  <a:srgbClr val="767776"/>
                </a:solidFill>
              </a:endParaRPr>
            </a:p>
          </p:txBody>
        </p:sp>
        <p:sp>
          <p:nvSpPr>
            <p:cNvPr id="294" name="Овал 293"/>
            <p:cNvSpPr/>
            <p:nvPr/>
          </p:nvSpPr>
          <p:spPr bwMode="auto">
            <a:xfrm>
              <a:off x="7619502" y="4461795"/>
              <a:ext cx="283037" cy="268111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22225" cmpd="sng">
              <a:solidFill>
                <a:srgbClr val="767776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ru-RU" sz="1600" b="1" dirty="0" smtClean="0">
                  <a:solidFill>
                    <a:srgbClr val="767776"/>
                  </a:solidFill>
                </a:rPr>
                <a:t>3</a:t>
              </a:r>
              <a:endParaRPr lang="ru-RU" sz="1600" b="1" dirty="0">
                <a:solidFill>
                  <a:srgbClr val="767776"/>
                </a:solidFill>
              </a:endParaRPr>
            </a:p>
          </p:txBody>
        </p:sp>
        <p:sp>
          <p:nvSpPr>
            <p:cNvPr id="295" name="Овал 294"/>
            <p:cNvSpPr/>
            <p:nvPr/>
          </p:nvSpPr>
          <p:spPr bwMode="auto">
            <a:xfrm>
              <a:off x="4606121" y="4461794"/>
              <a:ext cx="283037" cy="268111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22225" cmpd="sng">
              <a:solidFill>
                <a:srgbClr val="767776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ru-RU" sz="1600" b="1" dirty="0" smtClean="0">
                  <a:solidFill>
                    <a:srgbClr val="767776"/>
                  </a:solidFill>
                </a:rPr>
                <a:t>1</a:t>
              </a:r>
              <a:endParaRPr lang="ru-RU" sz="1600" b="1" dirty="0">
                <a:solidFill>
                  <a:srgbClr val="767776"/>
                </a:solidFill>
              </a:endParaRPr>
            </a:p>
          </p:txBody>
        </p:sp>
      </p:grpSp>
      <p:sp>
        <p:nvSpPr>
          <p:cNvPr id="306" name="Прямоугольник 305"/>
          <p:cNvSpPr/>
          <p:nvPr/>
        </p:nvSpPr>
        <p:spPr>
          <a:xfrm>
            <a:off x="9002367" y="1252802"/>
            <a:ext cx="2944875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Имеет </a:t>
            </a:r>
            <a:r>
              <a:rPr lang="ru-RU" sz="2000" b="1" dirty="0"/>
              <a:t>доступ </a:t>
            </a:r>
            <a:endParaRPr lang="ru-RU" sz="2000" b="1" dirty="0" smtClean="0"/>
          </a:p>
          <a:p>
            <a:r>
              <a:rPr lang="ru-RU" sz="2000" b="1" dirty="0" smtClean="0"/>
              <a:t>к </a:t>
            </a:r>
            <a:r>
              <a:rPr lang="ru-RU" sz="2000" b="1" dirty="0"/>
              <a:t>данным</a:t>
            </a:r>
            <a:r>
              <a:rPr lang="ru-RU" sz="2000" b="1" dirty="0" smtClean="0"/>
              <a:t> </a:t>
            </a:r>
            <a:endParaRPr lang="ru-RU" dirty="0" smtClean="0"/>
          </a:p>
          <a:p>
            <a:pPr>
              <a:spcBef>
                <a:spcPts val="300"/>
              </a:spcBef>
            </a:pPr>
            <a:r>
              <a:rPr lang="ru-RU" sz="1600" dirty="0" smtClean="0"/>
              <a:t>Неконтролируемый канал утечка вашей конфиденциальной информации</a:t>
            </a:r>
            <a:endParaRPr lang="ru-RU" sz="1600" dirty="0"/>
          </a:p>
        </p:txBody>
      </p:sp>
      <p:sp>
        <p:nvSpPr>
          <p:cNvPr id="308" name="Прямоугольник 307"/>
          <p:cNvSpPr/>
          <p:nvPr/>
        </p:nvSpPr>
        <p:spPr>
          <a:xfrm>
            <a:off x="8962433" y="4184156"/>
            <a:ext cx="2944875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2000" b="1" dirty="0" smtClean="0"/>
              <a:t>Поддерживает сервисы и процессы</a:t>
            </a:r>
            <a:endParaRPr lang="ru-RU" dirty="0" smtClean="0"/>
          </a:p>
          <a:p>
            <a:r>
              <a:rPr lang="ru-RU" sz="1600" dirty="0" smtClean="0"/>
              <a:t>Остановка ваших бизнес-процессов или направления деятельности</a:t>
            </a:r>
            <a:endParaRPr lang="ru-RU" sz="1600" dirty="0"/>
          </a:p>
        </p:txBody>
      </p:sp>
      <p:grpSp>
        <p:nvGrpSpPr>
          <p:cNvPr id="318" name="Группа 317"/>
          <p:cNvGrpSpPr/>
          <p:nvPr/>
        </p:nvGrpSpPr>
        <p:grpSpPr>
          <a:xfrm>
            <a:off x="170105" y="4304644"/>
            <a:ext cx="540641" cy="452191"/>
            <a:chOff x="272150" y="4248010"/>
            <a:chExt cx="540641" cy="452191"/>
          </a:xfrm>
        </p:grpSpPr>
        <p:grpSp>
          <p:nvGrpSpPr>
            <p:cNvPr id="310" name="Группа 309"/>
            <p:cNvGrpSpPr/>
            <p:nvPr/>
          </p:nvGrpSpPr>
          <p:grpSpPr>
            <a:xfrm>
              <a:off x="272150" y="4248010"/>
              <a:ext cx="540641" cy="435012"/>
              <a:chOff x="8586820" y="2156676"/>
              <a:chExt cx="312108" cy="250659"/>
            </a:xfrm>
            <a:solidFill>
              <a:schemeClr val="bg1"/>
            </a:solidFill>
          </p:grpSpPr>
          <p:sp>
            <p:nvSpPr>
              <p:cNvPr id="311" name="Полилиния: фигура 185">
                <a:extLst>
                  <a:ext uri="{FF2B5EF4-FFF2-40B4-BE49-F238E27FC236}">
                    <a16:creationId xmlns:a16="http://schemas.microsoft.com/office/drawing/2014/main" id="{2CF899C9-A5B5-42FC-BF32-1064CAA4967B}"/>
                  </a:ext>
                </a:extLst>
              </p:cNvPr>
              <p:cNvSpPr/>
              <p:nvPr/>
            </p:nvSpPr>
            <p:spPr>
              <a:xfrm>
                <a:off x="8586820" y="2156676"/>
                <a:ext cx="312108" cy="250659"/>
              </a:xfrm>
              <a:custGeom>
                <a:avLst/>
                <a:gdLst>
                  <a:gd name="connsiteX0" fmla="*/ 326994 w 512261"/>
                  <a:gd name="connsiteY0" fmla="*/ 411403 h 411403"/>
                  <a:gd name="connsiteX1" fmla="*/ 489718 w 512261"/>
                  <a:gd name="connsiteY1" fmla="*/ 411403 h 411403"/>
                  <a:gd name="connsiteX2" fmla="*/ 508091 w 512261"/>
                  <a:gd name="connsiteY2" fmla="*/ 372035 h 411403"/>
                  <a:gd name="connsiteX3" fmla="*/ 274503 w 512261"/>
                  <a:gd name="connsiteY3" fmla="*/ 9842 h 411403"/>
                  <a:gd name="connsiteX4" fmla="*/ 237758 w 512261"/>
                  <a:gd name="connsiteY4" fmla="*/ 9842 h 411403"/>
                  <a:gd name="connsiteX5" fmla="*/ 4171 w 512261"/>
                  <a:gd name="connsiteY5" fmla="*/ 372035 h 411403"/>
                  <a:gd name="connsiteX6" fmla="*/ 22543 w 512261"/>
                  <a:gd name="connsiteY6" fmla="*/ 411403 h 411403"/>
                  <a:gd name="connsiteX7" fmla="*/ 185267 w 512261"/>
                  <a:gd name="connsiteY7" fmla="*/ 411403 h 41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2261" h="411403">
                    <a:moveTo>
                      <a:pt x="326994" y="411403"/>
                    </a:moveTo>
                    <a:lnTo>
                      <a:pt x="489718" y="411403"/>
                    </a:lnTo>
                    <a:cubicBezTo>
                      <a:pt x="508091" y="411403"/>
                      <a:pt x="518589" y="387782"/>
                      <a:pt x="508091" y="372035"/>
                    </a:cubicBezTo>
                    <a:lnTo>
                      <a:pt x="274503" y="9842"/>
                    </a:lnTo>
                    <a:cubicBezTo>
                      <a:pt x="264004" y="-3281"/>
                      <a:pt x="245632" y="-3281"/>
                      <a:pt x="237758" y="9842"/>
                    </a:cubicBezTo>
                    <a:lnTo>
                      <a:pt x="4171" y="372035"/>
                    </a:lnTo>
                    <a:cubicBezTo>
                      <a:pt x="-6328" y="387782"/>
                      <a:pt x="4171" y="411403"/>
                      <a:pt x="22543" y="411403"/>
                    </a:cubicBezTo>
                    <a:lnTo>
                      <a:pt x="185267" y="411403"/>
                    </a:lnTo>
                  </a:path>
                </a:pathLst>
              </a:custGeom>
              <a:grpFill/>
              <a:ln w="19050" cap="flat">
                <a:solidFill>
                  <a:srgbClr val="76777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14" name="Freeform 1708">
                <a:extLst>
                  <a:ext uri="{FF2B5EF4-FFF2-40B4-BE49-F238E27FC236}">
                    <a16:creationId xmlns:a16="http://schemas.microsoft.com/office/drawing/2014/main" id="{F075552A-37B8-4ACA-8F87-474D7656A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4135" y="2269582"/>
                <a:ext cx="73211" cy="113013"/>
              </a:xfrm>
              <a:custGeom>
                <a:avLst/>
                <a:gdLst>
                  <a:gd name="T0" fmla="+- 0 5559 5433"/>
                  <a:gd name="T1" fmla="*/ T0 w 126"/>
                  <a:gd name="T2" fmla="+- 0 -824 -824"/>
                  <a:gd name="T3" fmla="*/ -824 h 218"/>
                  <a:gd name="T4" fmla="+- 0 5433 5433"/>
                  <a:gd name="T5" fmla="*/ T4 w 126"/>
                  <a:gd name="T6" fmla="+- 0 -607 -824"/>
                  <a:gd name="T7" fmla="*/ -607 h 218"/>
                  <a:gd name="T8" fmla="+- 0 5559 5433"/>
                  <a:gd name="T9" fmla="*/ T8 w 126"/>
                  <a:gd name="T10" fmla="+- 0 -607 -824"/>
                  <a:gd name="T11" fmla="*/ -607 h 218"/>
                  <a:gd name="T12" fmla="+- 0 5559 5433"/>
                  <a:gd name="T13" fmla="*/ T12 w 126"/>
                  <a:gd name="T14" fmla="+- 0 -824 -824"/>
                  <a:gd name="T15" fmla="*/ -824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6" h="218">
                    <a:moveTo>
                      <a:pt x="126" y="0"/>
                    </a:moveTo>
                    <a:lnTo>
                      <a:pt x="0" y="217"/>
                    </a:lnTo>
                    <a:lnTo>
                      <a:pt x="126" y="217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00C3FF"/>
              </a:solidFill>
              <a:ln w="19050">
                <a:noFill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5" name="Freeform 1706">
                <a:extLst>
                  <a:ext uri="{FF2B5EF4-FFF2-40B4-BE49-F238E27FC236}">
                    <a16:creationId xmlns:a16="http://schemas.microsoft.com/office/drawing/2014/main" id="{8A703A66-DAFA-467E-972F-96AAF1956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430" y="2273440"/>
                <a:ext cx="73211" cy="113013"/>
              </a:xfrm>
              <a:custGeom>
                <a:avLst/>
                <a:gdLst>
                  <a:gd name="T0" fmla="+- 0 5723 5723"/>
                  <a:gd name="T1" fmla="*/ T0 w 126"/>
                  <a:gd name="T2" fmla="+- 0 -824 -824"/>
                  <a:gd name="T3" fmla="*/ -824 h 218"/>
                  <a:gd name="T4" fmla="+- 0 5723 5723"/>
                  <a:gd name="T5" fmla="*/ T4 w 126"/>
                  <a:gd name="T6" fmla="+- 0 -607 -824"/>
                  <a:gd name="T7" fmla="*/ -607 h 218"/>
                  <a:gd name="T8" fmla="+- 0 5849 5723"/>
                  <a:gd name="T9" fmla="*/ T8 w 126"/>
                  <a:gd name="T10" fmla="+- 0 -607 -824"/>
                  <a:gd name="T11" fmla="*/ -607 h 218"/>
                  <a:gd name="T12" fmla="+- 0 5723 5723"/>
                  <a:gd name="T13" fmla="*/ T12 w 126"/>
                  <a:gd name="T14" fmla="+- 0 -824 -824"/>
                  <a:gd name="T15" fmla="*/ -824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6" h="218">
                    <a:moveTo>
                      <a:pt x="0" y="0"/>
                    </a:moveTo>
                    <a:lnTo>
                      <a:pt x="0" y="217"/>
                    </a:lnTo>
                    <a:lnTo>
                      <a:pt x="126" y="2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C3FF"/>
              </a:solidFill>
              <a:ln w="19050">
                <a:noFill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16" name="Прямоугольник 315"/>
            <p:cNvSpPr/>
            <p:nvPr/>
          </p:nvSpPr>
          <p:spPr bwMode="auto">
            <a:xfrm>
              <a:off x="533679" y="4403181"/>
              <a:ext cx="25200" cy="199626"/>
            </a:xfrm>
            <a:prstGeom prst="rect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17" name="Прямоугольник 316"/>
            <p:cNvSpPr/>
            <p:nvPr/>
          </p:nvSpPr>
          <p:spPr bwMode="auto">
            <a:xfrm>
              <a:off x="535527" y="4646201"/>
              <a:ext cx="25200" cy="54000"/>
            </a:xfrm>
            <a:prstGeom prst="rect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9" name="Группа 318"/>
          <p:cNvGrpSpPr/>
          <p:nvPr/>
        </p:nvGrpSpPr>
        <p:grpSpPr>
          <a:xfrm>
            <a:off x="8437474" y="1364799"/>
            <a:ext cx="540641" cy="452191"/>
            <a:chOff x="272150" y="4248010"/>
            <a:chExt cx="540641" cy="452191"/>
          </a:xfrm>
        </p:grpSpPr>
        <p:grpSp>
          <p:nvGrpSpPr>
            <p:cNvPr id="320" name="Группа 319"/>
            <p:cNvGrpSpPr/>
            <p:nvPr/>
          </p:nvGrpSpPr>
          <p:grpSpPr>
            <a:xfrm>
              <a:off x="272150" y="4248010"/>
              <a:ext cx="540641" cy="435012"/>
              <a:chOff x="8586820" y="2156676"/>
              <a:chExt cx="312108" cy="250659"/>
            </a:xfrm>
            <a:solidFill>
              <a:schemeClr val="bg1"/>
            </a:solidFill>
          </p:grpSpPr>
          <p:sp>
            <p:nvSpPr>
              <p:cNvPr id="323" name="Полилиния: фигура 185">
                <a:extLst>
                  <a:ext uri="{FF2B5EF4-FFF2-40B4-BE49-F238E27FC236}">
                    <a16:creationId xmlns:a16="http://schemas.microsoft.com/office/drawing/2014/main" id="{2CF899C9-A5B5-42FC-BF32-1064CAA4967B}"/>
                  </a:ext>
                </a:extLst>
              </p:cNvPr>
              <p:cNvSpPr/>
              <p:nvPr/>
            </p:nvSpPr>
            <p:spPr>
              <a:xfrm>
                <a:off x="8586820" y="2156676"/>
                <a:ext cx="312108" cy="250659"/>
              </a:xfrm>
              <a:custGeom>
                <a:avLst/>
                <a:gdLst>
                  <a:gd name="connsiteX0" fmla="*/ 326994 w 512261"/>
                  <a:gd name="connsiteY0" fmla="*/ 411403 h 411403"/>
                  <a:gd name="connsiteX1" fmla="*/ 489718 w 512261"/>
                  <a:gd name="connsiteY1" fmla="*/ 411403 h 411403"/>
                  <a:gd name="connsiteX2" fmla="*/ 508091 w 512261"/>
                  <a:gd name="connsiteY2" fmla="*/ 372035 h 411403"/>
                  <a:gd name="connsiteX3" fmla="*/ 274503 w 512261"/>
                  <a:gd name="connsiteY3" fmla="*/ 9842 h 411403"/>
                  <a:gd name="connsiteX4" fmla="*/ 237758 w 512261"/>
                  <a:gd name="connsiteY4" fmla="*/ 9842 h 411403"/>
                  <a:gd name="connsiteX5" fmla="*/ 4171 w 512261"/>
                  <a:gd name="connsiteY5" fmla="*/ 372035 h 411403"/>
                  <a:gd name="connsiteX6" fmla="*/ 22543 w 512261"/>
                  <a:gd name="connsiteY6" fmla="*/ 411403 h 411403"/>
                  <a:gd name="connsiteX7" fmla="*/ 185267 w 512261"/>
                  <a:gd name="connsiteY7" fmla="*/ 411403 h 41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2261" h="411403">
                    <a:moveTo>
                      <a:pt x="326994" y="411403"/>
                    </a:moveTo>
                    <a:lnTo>
                      <a:pt x="489718" y="411403"/>
                    </a:lnTo>
                    <a:cubicBezTo>
                      <a:pt x="508091" y="411403"/>
                      <a:pt x="518589" y="387782"/>
                      <a:pt x="508091" y="372035"/>
                    </a:cubicBezTo>
                    <a:lnTo>
                      <a:pt x="274503" y="9842"/>
                    </a:lnTo>
                    <a:cubicBezTo>
                      <a:pt x="264004" y="-3281"/>
                      <a:pt x="245632" y="-3281"/>
                      <a:pt x="237758" y="9842"/>
                    </a:cubicBezTo>
                    <a:lnTo>
                      <a:pt x="4171" y="372035"/>
                    </a:lnTo>
                    <a:cubicBezTo>
                      <a:pt x="-6328" y="387782"/>
                      <a:pt x="4171" y="411403"/>
                      <a:pt x="22543" y="411403"/>
                    </a:cubicBezTo>
                    <a:lnTo>
                      <a:pt x="185267" y="411403"/>
                    </a:lnTo>
                  </a:path>
                </a:pathLst>
              </a:custGeom>
              <a:grpFill/>
              <a:ln w="19050" cap="flat">
                <a:solidFill>
                  <a:srgbClr val="76777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24" name="Freeform 1708">
                <a:extLst>
                  <a:ext uri="{FF2B5EF4-FFF2-40B4-BE49-F238E27FC236}">
                    <a16:creationId xmlns:a16="http://schemas.microsoft.com/office/drawing/2014/main" id="{F075552A-37B8-4ACA-8F87-474D7656A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4135" y="2269582"/>
                <a:ext cx="73211" cy="113013"/>
              </a:xfrm>
              <a:custGeom>
                <a:avLst/>
                <a:gdLst>
                  <a:gd name="T0" fmla="+- 0 5559 5433"/>
                  <a:gd name="T1" fmla="*/ T0 w 126"/>
                  <a:gd name="T2" fmla="+- 0 -824 -824"/>
                  <a:gd name="T3" fmla="*/ -824 h 218"/>
                  <a:gd name="T4" fmla="+- 0 5433 5433"/>
                  <a:gd name="T5" fmla="*/ T4 w 126"/>
                  <a:gd name="T6" fmla="+- 0 -607 -824"/>
                  <a:gd name="T7" fmla="*/ -607 h 218"/>
                  <a:gd name="T8" fmla="+- 0 5559 5433"/>
                  <a:gd name="T9" fmla="*/ T8 w 126"/>
                  <a:gd name="T10" fmla="+- 0 -607 -824"/>
                  <a:gd name="T11" fmla="*/ -607 h 218"/>
                  <a:gd name="T12" fmla="+- 0 5559 5433"/>
                  <a:gd name="T13" fmla="*/ T12 w 126"/>
                  <a:gd name="T14" fmla="+- 0 -824 -824"/>
                  <a:gd name="T15" fmla="*/ -824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6" h="218">
                    <a:moveTo>
                      <a:pt x="126" y="0"/>
                    </a:moveTo>
                    <a:lnTo>
                      <a:pt x="0" y="217"/>
                    </a:lnTo>
                    <a:lnTo>
                      <a:pt x="126" y="217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00C3FF"/>
              </a:solidFill>
              <a:ln w="19050">
                <a:noFill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5" name="Freeform 1706">
                <a:extLst>
                  <a:ext uri="{FF2B5EF4-FFF2-40B4-BE49-F238E27FC236}">
                    <a16:creationId xmlns:a16="http://schemas.microsoft.com/office/drawing/2014/main" id="{8A703A66-DAFA-467E-972F-96AAF1956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430" y="2273440"/>
                <a:ext cx="73211" cy="113013"/>
              </a:xfrm>
              <a:custGeom>
                <a:avLst/>
                <a:gdLst>
                  <a:gd name="T0" fmla="+- 0 5723 5723"/>
                  <a:gd name="T1" fmla="*/ T0 w 126"/>
                  <a:gd name="T2" fmla="+- 0 -824 -824"/>
                  <a:gd name="T3" fmla="*/ -824 h 218"/>
                  <a:gd name="T4" fmla="+- 0 5723 5723"/>
                  <a:gd name="T5" fmla="*/ T4 w 126"/>
                  <a:gd name="T6" fmla="+- 0 -607 -824"/>
                  <a:gd name="T7" fmla="*/ -607 h 218"/>
                  <a:gd name="T8" fmla="+- 0 5849 5723"/>
                  <a:gd name="T9" fmla="*/ T8 w 126"/>
                  <a:gd name="T10" fmla="+- 0 -607 -824"/>
                  <a:gd name="T11" fmla="*/ -607 h 218"/>
                  <a:gd name="T12" fmla="+- 0 5723 5723"/>
                  <a:gd name="T13" fmla="*/ T12 w 126"/>
                  <a:gd name="T14" fmla="+- 0 -824 -824"/>
                  <a:gd name="T15" fmla="*/ -824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6" h="218">
                    <a:moveTo>
                      <a:pt x="0" y="0"/>
                    </a:moveTo>
                    <a:lnTo>
                      <a:pt x="0" y="217"/>
                    </a:lnTo>
                    <a:lnTo>
                      <a:pt x="126" y="2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C3FF"/>
              </a:solidFill>
              <a:ln w="19050">
                <a:noFill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21" name="Прямоугольник 320"/>
            <p:cNvSpPr/>
            <p:nvPr/>
          </p:nvSpPr>
          <p:spPr bwMode="auto">
            <a:xfrm>
              <a:off x="533679" y="4403181"/>
              <a:ext cx="25200" cy="199626"/>
            </a:xfrm>
            <a:prstGeom prst="rect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22" name="Прямоугольник 321"/>
            <p:cNvSpPr/>
            <p:nvPr/>
          </p:nvSpPr>
          <p:spPr bwMode="auto">
            <a:xfrm>
              <a:off x="535527" y="4646201"/>
              <a:ext cx="25200" cy="54000"/>
            </a:xfrm>
            <a:prstGeom prst="rect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6" name="Группа 325"/>
          <p:cNvGrpSpPr/>
          <p:nvPr/>
        </p:nvGrpSpPr>
        <p:grpSpPr>
          <a:xfrm>
            <a:off x="8430877" y="4232273"/>
            <a:ext cx="540641" cy="452191"/>
            <a:chOff x="272150" y="4248010"/>
            <a:chExt cx="540641" cy="452191"/>
          </a:xfrm>
        </p:grpSpPr>
        <p:grpSp>
          <p:nvGrpSpPr>
            <p:cNvPr id="327" name="Группа 326"/>
            <p:cNvGrpSpPr/>
            <p:nvPr/>
          </p:nvGrpSpPr>
          <p:grpSpPr>
            <a:xfrm>
              <a:off x="272150" y="4248010"/>
              <a:ext cx="540641" cy="435012"/>
              <a:chOff x="8586820" y="2156676"/>
              <a:chExt cx="312108" cy="250659"/>
            </a:xfrm>
            <a:solidFill>
              <a:schemeClr val="bg1"/>
            </a:solidFill>
          </p:grpSpPr>
          <p:sp>
            <p:nvSpPr>
              <p:cNvPr id="330" name="Полилиния: фигура 185">
                <a:extLst>
                  <a:ext uri="{FF2B5EF4-FFF2-40B4-BE49-F238E27FC236}">
                    <a16:creationId xmlns:a16="http://schemas.microsoft.com/office/drawing/2014/main" id="{2CF899C9-A5B5-42FC-BF32-1064CAA4967B}"/>
                  </a:ext>
                </a:extLst>
              </p:cNvPr>
              <p:cNvSpPr/>
              <p:nvPr/>
            </p:nvSpPr>
            <p:spPr>
              <a:xfrm>
                <a:off x="8586820" y="2156676"/>
                <a:ext cx="312108" cy="250659"/>
              </a:xfrm>
              <a:custGeom>
                <a:avLst/>
                <a:gdLst>
                  <a:gd name="connsiteX0" fmla="*/ 326994 w 512261"/>
                  <a:gd name="connsiteY0" fmla="*/ 411403 h 411403"/>
                  <a:gd name="connsiteX1" fmla="*/ 489718 w 512261"/>
                  <a:gd name="connsiteY1" fmla="*/ 411403 h 411403"/>
                  <a:gd name="connsiteX2" fmla="*/ 508091 w 512261"/>
                  <a:gd name="connsiteY2" fmla="*/ 372035 h 411403"/>
                  <a:gd name="connsiteX3" fmla="*/ 274503 w 512261"/>
                  <a:gd name="connsiteY3" fmla="*/ 9842 h 411403"/>
                  <a:gd name="connsiteX4" fmla="*/ 237758 w 512261"/>
                  <a:gd name="connsiteY4" fmla="*/ 9842 h 411403"/>
                  <a:gd name="connsiteX5" fmla="*/ 4171 w 512261"/>
                  <a:gd name="connsiteY5" fmla="*/ 372035 h 411403"/>
                  <a:gd name="connsiteX6" fmla="*/ 22543 w 512261"/>
                  <a:gd name="connsiteY6" fmla="*/ 411403 h 411403"/>
                  <a:gd name="connsiteX7" fmla="*/ 185267 w 512261"/>
                  <a:gd name="connsiteY7" fmla="*/ 411403 h 41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2261" h="411403">
                    <a:moveTo>
                      <a:pt x="326994" y="411403"/>
                    </a:moveTo>
                    <a:lnTo>
                      <a:pt x="489718" y="411403"/>
                    </a:lnTo>
                    <a:cubicBezTo>
                      <a:pt x="508091" y="411403"/>
                      <a:pt x="518589" y="387782"/>
                      <a:pt x="508091" y="372035"/>
                    </a:cubicBezTo>
                    <a:lnTo>
                      <a:pt x="274503" y="9842"/>
                    </a:lnTo>
                    <a:cubicBezTo>
                      <a:pt x="264004" y="-3281"/>
                      <a:pt x="245632" y="-3281"/>
                      <a:pt x="237758" y="9842"/>
                    </a:cubicBezTo>
                    <a:lnTo>
                      <a:pt x="4171" y="372035"/>
                    </a:lnTo>
                    <a:cubicBezTo>
                      <a:pt x="-6328" y="387782"/>
                      <a:pt x="4171" y="411403"/>
                      <a:pt x="22543" y="411403"/>
                    </a:cubicBezTo>
                    <a:lnTo>
                      <a:pt x="185267" y="411403"/>
                    </a:lnTo>
                  </a:path>
                </a:pathLst>
              </a:custGeom>
              <a:grpFill/>
              <a:ln w="19050" cap="flat">
                <a:solidFill>
                  <a:srgbClr val="76777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31" name="Freeform 1708">
                <a:extLst>
                  <a:ext uri="{FF2B5EF4-FFF2-40B4-BE49-F238E27FC236}">
                    <a16:creationId xmlns:a16="http://schemas.microsoft.com/office/drawing/2014/main" id="{F075552A-37B8-4ACA-8F87-474D7656A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4135" y="2269582"/>
                <a:ext cx="73211" cy="113013"/>
              </a:xfrm>
              <a:custGeom>
                <a:avLst/>
                <a:gdLst>
                  <a:gd name="T0" fmla="+- 0 5559 5433"/>
                  <a:gd name="T1" fmla="*/ T0 w 126"/>
                  <a:gd name="T2" fmla="+- 0 -824 -824"/>
                  <a:gd name="T3" fmla="*/ -824 h 218"/>
                  <a:gd name="T4" fmla="+- 0 5433 5433"/>
                  <a:gd name="T5" fmla="*/ T4 w 126"/>
                  <a:gd name="T6" fmla="+- 0 -607 -824"/>
                  <a:gd name="T7" fmla="*/ -607 h 218"/>
                  <a:gd name="T8" fmla="+- 0 5559 5433"/>
                  <a:gd name="T9" fmla="*/ T8 w 126"/>
                  <a:gd name="T10" fmla="+- 0 -607 -824"/>
                  <a:gd name="T11" fmla="*/ -607 h 218"/>
                  <a:gd name="T12" fmla="+- 0 5559 5433"/>
                  <a:gd name="T13" fmla="*/ T12 w 126"/>
                  <a:gd name="T14" fmla="+- 0 -824 -824"/>
                  <a:gd name="T15" fmla="*/ -824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6" h="218">
                    <a:moveTo>
                      <a:pt x="126" y="0"/>
                    </a:moveTo>
                    <a:lnTo>
                      <a:pt x="0" y="217"/>
                    </a:lnTo>
                    <a:lnTo>
                      <a:pt x="126" y="217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00C3FF"/>
              </a:solidFill>
              <a:ln w="19050">
                <a:noFill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32" name="Freeform 1706">
                <a:extLst>
                  <a:ext uri="{FF2B5EF4-FFF2-40B4-BE49-F238E27FC236}">
                    <a16:creationId xmlns:a16="http://schemas.microsoft.com/office/drawing/2014/main" id="{8A703A66-DAFA-467E-972F-96AAF1956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6430" y="2273440"/>
                <a:ext cx="73211" cy="113013"/>
              </a:xfrm>
              <a:custGeom>
                <a:avLst/>
                <a:gdLst>
                  <a:gd name="T0" fmla="+- 0 5723 5723"/>
                  <a:gd name="T1" fmla="*/ T0 w 126"/>
                  <a:gd name="T2" fmla="+- 0 -824 -824"/>
                  <a:gd name="T3" fmla="*/ -824 h 218"/>
                  <a:gd name="T4" fmla="+- 0 5723 5723"/>
                  <a:gd name="T5" fmla="*/ T4 w 126"/>
                  <a:gd name="T6" fmla="+- 0 -607 -824"/>
                  <a:gd name="T7" fmla="*/ -607 h 218"/>
                  <a:gd name="T8" fmla="+- 0 5849 5723"/>
                  <a:gd name="T9" fmla="*/ T8 w 126"/>
                  <a:gd name="T10" fmla="+- 0 -607 -824"/>
                  <a:gd name="T11" fmla="*/ -607 h 218"/>
                  <a:gd name="T12" fmla="+- 0 5723 5723"/>
                  <a:gd name="T13" fmla="*/ T12 w 126"/>
                  <a:gd name="T14" fmla="+- 0 -824 -824"/>
                  <a:gd name="T15" fmla="*/ -824 h 2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6" h="218">
                    <a:moveTo>
                      <a:pt x="0" y="0"/>
                    </a:moveTo>
                    <a:lnTo>
                      <a:pt x="0" y="217"/>
                    </a:lnTo>
                    <a:lnTo>
                      <a:pt x="126" y="2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C3FF"/>
              </a:solidFill>
              <a:ln w="19050">
                <a:noFill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28" name="Прямоугольник 327"/>
            <p:cNvSpPr/>
            <p:nvPr/>
          </p:nvSpPr>
          <p:spPr bwMode="auto">
            <a:xfrm>
              <a:off x="533679" y="4403181"/>
              <a:ext cx="25200" cy="199626"/>
            </a:xfrm>
            <a:prstGeom prst="rect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29" name="Прямоугольник 328"/>
            <p:cNvSpPr/>
            <p:nvPr/>
          </p:nvSpPr>
          <p:spPr bwMode="auto">
            <a:xfrm>
              <a:off x="535527" y="4646201"/>
              <a:ext cx="25200" cy="54000"/>
            </a:xfrm>
            <a:prstGeom prst="rect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37" name="Соединительная линия уступом 336"/>
          <p:cNvCxnSpPr/>
          <p:nvPr/>
        </p:nvCxnSpPr>
        <p:spPr>
          <a:xfrm rot="5400000">
            <a:off x="2446963" y="2661440"/>
            <a:ext cx="150500" cy="4152262"/>
          </a:xfrm>
          <a:prstGeom prst="bentConnector3">
            <a:avLst>
              <a:gd name="adj1" fmla="val 778872"/>
            </a:avLst>
          </a:prstGeom>
          <a:ln w="25400">
            <a:solidFill>
              <a:srgbClr val="767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Соединительная линия уступом 342"/>
          <p:cNvCxnSpPr/>
          <p:nvPr/>
        </p:nvCxnSpPr>
        <p:spPr>
          <a:xfrm rot="5400000" flipH="1">
            <a:off x="8171839" y="4177442"/>
            <a:ext cx="24892" cy="1045138"/>
          </a:xfrm>
          <a:prstGeom prst="bentConnector4">
            <a:avLst>
              <a:gd name="adj1" fmla="val -918367"/>
              <a:gd name="adj2" fmla="val 101491"/>
            </a:avLst>
          </a:prstGeom>
          <a:ln w="25400">
            <a:solidFill>
              <a:srgbClr val="767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Соединительная линия уступом 346"/>
          <p:cNvCxnSpPr/>
          <p:nvPr/>
        </p:nvCxnSpPr>
        <p:spPr>
          <a:xfrm rot="10800000" flipV="1">
            <a:off x="6073358" y="1581846"/>
            <a:ext cx="2340000" cy="286470"/>
          </a:xfrm>
          <a:prstGeom prst="bentConnector2">
            <a:avLst/>
          </a:prstGeom>
          <a:ln w="25400">
            <a:solidFill>
              <a:srgbClr val="767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7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/>
      <p:bldP spid="306" grpId="0"/>
      <p:bldP spid="3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Прямоугольник 303"/>
          <p:cNvSpPr/>
          <p:nvPr/>
        </p:nvSpPr>
        <p:spPr bwMode="auto">
          <a:xfrm>
            <a:off x="9422866" y="5553734"/>
            <a:ext cx="2156185" cy="280800"/>
          </a:xfrm>
          <a:prstGeom prst="rect">
            <a:avLst/>
          </a:prstGeom>
          <a:solidFill>
            <a:srgbClr val="00C3F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98" name="Прямоугольник 297"/>
          <p:cNvSpPr/>
          <p:nvPr/>
        </p:nvSpPr>
        <p:spPr bwMode="auto">
          <a:xfrm>
            <a:off x="10164272" y="4605272"/>
            <a:ext cx="1414779" cy="280800"/>
          </a:xfrm>
          <a:prstGeom prst="rect">
            <a:avLst/>
          </a:prstGeom>
          <a:solidFill>
            <a:srgbClr val="00C3F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95" name="Прямоугольник 294"/>
          <p:cNvSpPr/>
          <p:nvPr/>
        </p:nvSpPr>
        <p:spPr bwMode="auto">
          <a:xfrm>
            <a:off x="2272025" y="2003363"/>
            <a:ext cx="702129" cy="280800"/>
          </a:xfrm>
          <a:prstGeom prst="rect">
            <a:avLst/>
          </a:prstGeom>
          <a:solidFill>
            <a:srgbClr val="00C3F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86" name="Прямоугольник 285"/>
          <p:cNvSpPr/>
          <p:nvPr/>
        </p:nvSpPr>
        <p:spPr bwMode="auto">
          <a:xfrm>
            <a:off x="2808514" y="3572487"/>
            <a:ext cx="684329" cy="280800"/>
          </a:xfrm>
          <a:prstGeom prst="rect">
            <a:avLst/>
          </a:prstGeom>
          <a:solidFill>
            <a:srgbClr val="00C3F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302" name="Прямоугольник 301"/>
          <p:cNvSpPr/>
          <p:nvPr/>
        </p:nvSpPr>
        <p:spPr bwMode="auto">
          <a:xfrm>
            <a:off x="9900661" y="4320867"/>
            <a:ext cx="1678390" cy="280800"/>
          </a:xfrm>
          <a:prstGeom prst="rect">
            <a:avLst/>
          </a:prstGeom>
          <a:solidFill>
            <a:srgbClr val="00C3F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301" name="Прямоугольник 300"/>
          <p:cNvSpPr/>
          <p:nvPr/>
        </p:nvSpPr>
        <p:spPr bwMode="auto">
          <a:xfrm>
            <a:off x="9422865" y="3359728"/>
            <a:ext cx="2156185" cy="280800"/>
          </a:xfrm>
          <a:prstGeom prst="rect">
            <a:avLst/>
          </a:prstGeom>
          <a:solidFill>
            <a:srgbClr val="00C3F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300" name="Прямоугольник 299"/>
          <p:cNvSpPr/>
          <p:nvPr/>
        </p:nvSpPr>
        <p:spPr bwMode="auto">
          <a:xfrm>
            <a:off x="8879051" y="2173222"/>
            <a:ext cx="2700000" cy="280800"/>
          </a:xfrm>
          <a:prstGeom prst="rect">
            <a:avLst/>
          </a:prstGeom>
          <a:solidFill>
            <a:srgbClr val="00C3F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99" name="Прямоугольник 298"/>
          <p:cNvSpPr/>
          <p:nvPr/>
        </p:nvSpPr>
        <p:spPr bwMode="auto">
          <a:xfrm>
            <a:off x="406084" y="5382961"/>
            <a:ext cx="2075859" cy="280487"/>
          </a:xfrm>
          <a:prstGeom prst="rect">
            <a:avLst/>
          </a:prstGeom>
          <a:solidFill>
            <a:srgbClr val="00C3F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97" name="Прямоугольник 296"/>
          <p:cNvSpPr/>
          <p:nvPr/>
        </p:nvSpPr>
        <p:spPr bwMode="auto">
          <a:xfrm>
            <a:off x="406084" y="3809468"/>
            <a:ext cx="3089737" cy="280800"/>
          </a:xfrm>
          <a:prstGeom prst="rect">
            <a:avLst/>
          </a:prstGeom>
          <a:solidFill>
            <a:srgbClr val="00C3F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06084" y="2256820"/>
            <a:ext cx="3316621" cy="280487"/>
          </a:xfrm>
          <a:prstGeom prst="rect">
            <a:avLst/>
          </a:prstGeom>
          <a:solidFill>
            <a:srgbClr val="00C3F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будут применимы для следующих подрядчиков</a:t>
            </a:r>
            <a:endParaRPr lang="ru-RU" dirty="0"/>
          </a:p>
        </p:txBody>
      </p:sp>
      <p:sp>
        <p:nvSpPr>
          <p:cNvPr id="290" name="Прямоугольник 289"/>
          <p:cNvSpPr/>
          <p:nvPr/>
        </p:nvSpPr>
        <p:spPr>
          <a:xfrm>
            <a:off x="387278" y="1961075"/>
            <a:ext cx="345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/>
              <a:t>С кем выполняется </a:t>
            </a:r>
            <a:r>
              <a:rPr lang="ru-RU" sz="1600" dirty="0" smtClean="0">
                <a:solidFill>
                  <a:schemeClr val="bg1"/>
                </a:solidFill>
              </a:rPr>
              <a:t>обмен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конфиденциальной информацией</a:t>
            </a:r>
          </a:p>
        </p:txBody>
      </p:sp>
      <p:grpSp>
        <p:nvGrpSpPr>
          <p:cNvPr id="333" name="Группа 332"/>
          <p:cNvGrpSpPr/>
          <p:nvPr/>
        </p:nvGrpSpPr>
        <p:grpSpPr>
          <a:xfrm>
            <a:off x="4112846" y="1991886"/>
            <a:ext cx="4485619" cy="5577283"/>
            <a:chOff x="4262142" y="1991886"/>
            <a:chExt cx="4485619" cy="557728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262142" y="1991886"/>
              <a:ext cx="4485619" cy="5577283"/>
              <a:chOff x="4402893" y="1837003"/>
              <a:chExt cx="4006471" cy="5119559"/>
            </a:xfrm>
          </p:grpSpPr>
          <p:sp>
            <p:nvSpPr>
              <p:cNvPr id="5" name="Прямоугольник 4"/>
              <p:cNvSpPr/>
              <p:nvPr/>
            </p:nvSpPr>
            <p:spPr bwMode="auto">
              <a:xfrm rot="3262089">
                <a:off x="6932702" y="5269621"/>
                <a:ext cx="764682" cy="301800"/>
              </a:xfrm>
              <a:prstGeom prst="rect">
                <a:avLst/>
              </a:prstGeom>
              <a:solidFill>
                <a:srgbClr val="767776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Овал 3"/>
              <p:cNvSpPr/>
              <p:nvPr/>
            </p:nvSpPr>
            <p:spPr bwMode="auto">
              <a:xfrm>
                <a:off x="4402893" y="1837003"/>
                <a:ext cx="3536301" cy="3503436"/>
              </a:xfrm>
              <a:prstGeom prst="ellipse">
                <a:avLst/>
              </a:prstGeom>
              <a:solidFill>
                <a:srgbClr val="0033CC">
                  <a:alpha val="10000"/>
                </a:srgbClr>
              </a:solidFill>
              <a:ln w="254000">
                <a:solidFill>
                  <a:srgbClr val="00C3FF"/>
                </a:solidFill>
              </a:ln>
            </p:spPr>
            <p:txBody>
              <a:bodyPr lIns="0" tIns="0" rIns="0" bIns="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 bwMode="auto">
              <a:xfrm rot="3248425">
                <a:off x="7239246" y="5786445"/>
                <a:ext cx="1389105" cy="951130"/>
              </a:xfrm>
              <a:prstGeom prst="roundRect">
                <a:avLst/>
              </a:prstGeom>
              <a:solidFill>
                <a:srgbClr val="00C3FF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 bwMode="auto">
            <a:xfrm>
              <a:off x="4551082" y="2254299"/>
              <a:ext cx="3381339" cy="3291840"/>
            </a:xfrm>
            <a:prstGeom prst="ellipse">
              <a:avLst/>
            </a:prstGeom>
            <a:noFill/>
            <a:ln w="15875">
              <a:solidFill>
                <a:srgbClr val="767776"/>
              </a:solidFill>
              <a:prstDash val="dash"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 bwMode="auto">
            <a:xfrm rot="1831930">
              <a:off x="4702767" y="2942846"/>
              <a:ext cx="216000" cy="180000"/>
            </a:xfrm>
            <a:prstGeom prst="triangle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 bwMode="auto">
            <a:xfrm rot="8608648">
              <a:off x="7654867" y="3085914"/>
              <a:ext cx="216000" cy="180000"/>
            </a:xfrm>
            <a:prstGeom prst="triangle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 bwMode="auto">
            <a:xfrm rot="16200000">
              <a:off x="6137852" y="5465448"/>
              <a:ext cx="216000" cy="180000"/>
            </a:xfrm>
            <a:prstGeom prst="triangle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grpSp>
          <p:nvGrpSpPr>
            <p:cNvPr id="61" name="Group 4">
              <a:extLst>
                <a:ext uri="{FF2B5EF4-FFF2-40B4-BE49-F238E27FC236}">
                  <a16:creationId xmlns:a16="http://schemas.microsoft.com/office/drawing/2014/main" id="{91DDD943-4645-A569-69CD-57C1938DA1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4090" y="2511585"/>
              <a:ext cx="2580340" cy="2525418"/>
              <a:chOff x="801" y="789"/>
              <a:chExt cx="2443" cy="2391"/>
            </a:xfrm>
          </p:grpSpPr>
          <p:grpSp>
            <p:nvGrpSpPr>
              <p:cNvPr id="62" name="Group 205">
                <a:extLst>
                  <a:ext uri="{FF2B5EF4-FFF2-40B4-BE49-F238E27FC236}">
                    <a16:creationId xmlns:a16="http://schemas.microsoft.com/office/drawing/2014/main" id="{7F3A15B2-5DDE-293B-3E72-F0F18D7EE3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8" y="789"/>
                <a:ext cx="2314" cy="2324"/>
                <a:chOff x="898" y="789"/>
                <a:chExt cx="2314" cy="2324"/>
              </a:xfrm>
            </p:grpSpPr>
            <p:sp>
              <p:nvSpPr>
                <p:cNvPr id="88" name="Freeform 6">
                  <a:extLst>
                    <a:ext uri="{FF2B5EF4-FFF2-40B4-BE49-F238E27FC236}">
                      <a16:creationId xmlns:a16="http://schemas.microsoft.com/office/drawing/2014/main" id="{1A4204B5-FAB9-3841-910D-420B71C95A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1497"/>
                  <a:ext cx="1284" cy="1318"/>
                </a:xfrm>
                <a:custGeom>
                  <a:avLst/>
                  <a:gdLst>
                    <a:gd name="T0" fmla="*/ 915 w 1782"/>
                    <a:gd name="T1" fmla="*/ 1829 h 1829"/>
                    <a:gd name="T2" fmla="*/ 268 w 1782"/>
                    <a:gd name="T3" fmla="*/ 1561 h 1829"/>
                    <a:gd name="T4" fmla="*/ 0 w 1782"/>
                    <a:gd name="T5" fmla="*/ 914 h 1829"/>
                    <a:gd name="T6" fmla="*/ 268 w 1782"/>
                    <a:gd name="T7" fmla="*/ 268 h 1829"/>
                    <a:gd name="T8" fmla="*/ 915 w 1782"/>
                    <a:gd name="T9" fmla="*/ 0 h 1829"/>
                    <a:gd name="T10" fmla="*/ 1751 w 1782"/>
                    <a:gd name="T11" fmla="*/ 545 h 1829"/>
                    <a:gd name="T12" fmla="*/ 1749 w 1782"/>
                    <a:gd name="T13" fmla="*/ 550 h 1829"/>
                    <a:gd name="T14" fmla="*/ 1744 w 1782"/>
                    <a:gd name="T15" fmla="*/ 548 h 1829"/>
                    <a:gd name="T16" fmla="*/ 915 w 1782"/>
                    <a:gd name="T17" fmla="*/ 8 h 1829"/>
                    <a:gd name="T18" fmla="*/ 8 w 1782"/>
                    <a:gd name="T19" fmla="*/ 914 h 1829"/>
                    <a:gd name="T20" fmla="*/ 915 w 1782"/>
                    <a:gd name="T21" fmla="*/ 1821 h 1829"/>
                    <a:gd name="T22" fmla="*/ 1774 w 1782"/>
                    <a:gd name="T23" fmla="*/ 1203 h 1829"/>
                    <a:gd name="T24" fmla="*/ 1779 w 1782"/>
                    <a:gd name="T25" fmla="*/ 1201 h 1829"/>
                    <a:gd name="T26" fmla="*/ 1782 w 1782"/>
                    <a:gd name="T27" fmla="*/ 1206 h 1829"/>
                    <a:gd name="T28" fmla="*/ 915 w 1782"/>
                    <a:gd name="T29" fmla="*/ 1829 h 18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82" h="1829">
                      <a:moveTo>
                        <a:pt x="915" y="1829"/>
                      </a:moveTo>
                      <a:cubicBezTo>
                        <a:pt x="671" y="1829"/>
                        <a:pt x="441" y="1733"/>
                        <a:pt x="268" y="1561"/>
                      </a:cubicBezTo>
                      <a:cubicBezTo>
                        <a:pt x="96" y="1388"/>
                        <a:pt x="0" y="1158"/>
                        <a:pt x="0" y="914"/>
                      </a:cubicBezTo>
                      <a:cubicBezTo>
                        <a:pt x="0" y="670"/>
                        <a:pt x="96" y="440"/>
                        <a:pt x="268" y="268"/>
                      </a:cubicBezTo>
                      <a:cubicBezTo>
                        <a:pt x="441" y="95"/>
                        <a:pt x="671" y="0"/>
                        <a:pt x="915" y="0"/>
                      </a:cubicBezTo>
                      <a:cubicBezTo>
                        <a:pt x="1276" y="0"/>
                        <a:pt x="1605" y="214"/>
                        <a:pt x="1751" y="545"/>
                      </a:cubicBezTo>
                      <a:cubicBezTo>
                        <a:pt x="1752" y="547"/>
                        <a:pt x="1751" y="549"/>
                        <a:pt x="1749" y="550"/>
                      </a:cubicBezTo>
                      <a:cubicBezTo>
                        <a:pt x="1747" y="551"/>
                        <a:pt x="1745" y="550"/>
                        <a:pt x="1744" y="548"/>
                      </a:cubicBezTo>
                      <a:cubicBezTo>
                        <a:pt x="1599" y="220"/>
                        <a:pt x="1273" y="8"/>
                        <a:pt x="915" y="8"/>
                      </a:cubicBezTo>
                      <a:cubicBezTo>
                        <a:pt x="415" y="8"/>
                        <a:pt x="8" y="415"/>
                        <a:pt x="8" y="914"/>
                      </a:cubicBezTo>
                      <a:cubicBezTo>
                        <a:pt x="8" y="1414"/>
                        <a:pt x="415" y="1821"/>
                        <a:pt x="915" y="1821"/>
                      </a:cubicBezTo>
                      <a:cubicBezTo>
                        <a:pt x="1304" y="1821"/>
                        <a:pt x="1650" y="1573"/>
                        <a:pt x="1774" y="1203"/>
                      </a:cubicBezTo>
                      <a:cubicBezTo>
                        <a:pt x="1775" y="1201"/>
                        <a:pt x="1777" y="1200"/>
                        <a:pt x="1779" y="1201"/>
                      </a:cubicBezTo>
                      <a:cubicBezTo>
                        <a:pt x="1781" y="1202"/>
                        <a:pt x="1782" y="1204"/>
                        <a:pt x="1782" y="1206"/>
                      </a:cubicBezTo>
                      <a:cubicBezTo>
                        <a:pt x="1656" y="1578"/>
                        <a:pt x="1308" y="1829"/>
                        <a:pt x="915" y="182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8">
                  <a:extLst>
                    <a:ext uri="{FF2B5EF4-FFF2-40B4-BE49-F238E27FC236}">
                      <a16:creationId xmlns:a16="http://schemas.microsoft.com/office/drawing/2014/main" id="{758D8095-F2C6-FECE-2532-F570361A0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" y="1585"/>
                  <a:ext cx="501" cy="286"/>
                </a:xfrm>
                <a:custGeom>
                  <a:avLst/>
                  <a:gdLst>
                    <a:gd name="T0" fmla="*/ 691 w 696"/>
                    <a:gd name="T1" fmla="*/ 396 h 396"/>
                    <a:gd name="T2" fmla="*/ 688 w 696"/>
                    <a:gd name="T3" fmla="*/ 394 h 396"/>
                    <a:gd name="T4" fmla="*/ 12 w 696"/>
                    <a:gd name="T5" fmla="*/ 8 h 396"/>
                    <a:gd name="T6" fmla="*/ 4 w 696"/>
                    <a:gd name="T7" fmla="*/ 8 h 396"/>
                    <a:gd name="T8" fmla="*/ 0 w 696"/>
                    <a:gd name="T9" fmla="*/ 4 h 396"/>
                    <a:gd name="T10" fmla="*/ 4 w 696"/>
                    <a:gd name="T11" fmla="*/ 0 h 396"/>
                    <a:gd name="T12" fmla="*/ 12 w 696"/>
                    <a:gd name="T13" fmla="*/ 0 h 396"/>
                    <a:gd name="T14" fmla="*/ 410 w 696"/>
                    <a:gd name="T15" fmla="*/ 107 h 396"/>
                    <a:gd name="T16" fmla="*/ 695 w 696"/>
                    <a:gd name="T17" fmla="*/ 390 h 396"/>
                    <a:gd name="T18" fmla="*/ 693 w 696"/>
                    <a:gd name="T19" fmla="*/ 395 h 396"/>
                    <a:gd name="T20" fmla="*/ 691 w 696"/>
                    <a:gd name="T21" fmla="*/ 396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6" h="396">
                      <a:moveTo>
                        <a:pt x="691" y="396"/>
                      </a:moveTo>
                      <a:cubicBezTo>
                        <a:pt x="690" y="396"/>
                        <a:pt x="688" y="395"/>
                        <a:pt x="688" y="394"/>
                      </a:cubicBezTo>
                      <a:cubicBezTo>
                        <a:pt x="547" y="156"/>
                        <a:pt x="288" y="8"/>
                        <a:pt x="12" y="8"/>
                      </a:cubicBezTo>
                      <a:cubicBezTo>
                        <a:pt x="9" y="8"/>
                        <a:pt x="7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9" y="0"/>
                        <a:pt x="12" y="0"/>
                      </a:cubicBezTo>
                      <a:cubicBezTo>
                        <a:pt x="152" y="0"/>
                        <a:pt x="290" y="37"/>
                        <a:pt x="410" y="107"/>
                      </a:cubicBezTo>
                      <a:cubicBezTo>
                        <a:pt x="527" y="175"/>
                        <a:pt x="626" y="273"/>
                        <a:pt x="695" y="390"/>
                      </a:cubicBezTo>
                      <a:cubicBezTo>
                        <a:pt x="696" y="392"/>
                        <a:pt x="695" y="394"/>
                        <a:pt x="693" y="395"/>
                      </a:cubicBezTo>
                      <a:cubicBezTo>
                        <a:pt x="693" y="396"/>
                        <a:pt x="692" y="396"/>
                        <a:pt x="691" y="396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9">
                  <a:extLst>
                    <a:ext uri="{FF2B5EF4-FFF2-40B4-BE49-F238E27FC236}">
                      <a16:creationId xmlns:a16="http://schemas.microsoft.com/office/drawing/2014/main" id="{A28437F9-8774-057B-B953-0703E5DFAC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2" y="1605"/>
                  <a:ext cx="394" cy="373"/>
                </a:xfrm>
                <a:custGeom>
                  <a:avLst/>
                  <a:gdLst>
                    <a:gd name="T0" fmla="*/ 4 w 547"/>
                    <a:gd name="T1" fmla="*/ 518 h 518"/>
                    <a:gd name="T2" fmla="*/ 3 w 547"/>
                    <a:gd name="T3" fmla="*/ 517 h 518"/>
                    <a:gd name="T4" fmla="*/ 0 w 547"/>
                    <a:gd name="T5" fmla="*/ 512 h 518"/>
                    <a:gd name="T6" fmla="*/ 207 w 547"/>
                    <a:gd name="T7" fmla="*/ 190 h 518"/>
                    <a:gd name="T8" fmla="*/ 541 w 547"/>
                    <a:gd name="T9" fmla="*/ 1 h 518"/>
                    <a:gd name="T10" fmla="*/ 546 w 547"/>
                    <a:gd name="T11" fmla="*/ 4 h 518"/>
                    <a:gd name="T12" fmla="*/ 543 w 547"/>
                    <a:gd name="T13" fmla="*/ 9 h 518"/>
                    <a:gd name="T14" fmla="*/ 8 w 547"/>
                    <a:gd name="T15" fmla="*/ 515 h 518"/>
                    <a:gd name="T16" fmla="*/ 4 w 547"/>
                    <a:gd name="T17" fmla="*/ 518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7" h="518">
                      <a:moveTo>
                        <a:pt x="4" y="518"/>
                      </a:moveTo>
                      <a:cubicBezTo>
                        <a:pt x="4" y="518"/>
                        <a:pt x="3" y="518"/>
                        <a:pt x="3" y="517"/>
                      </a:cubicBezTo>
                      <a:cubicBezTo>
                        <a:pt x="1" y="517"/>
                        <a:pt x="0" y="515"/>
                        <a:pt x="0" y="512"/>
                      </a:cubicBezTo>
                      <a:cubicBezTo>
                        <a:pt x="41" y="390"/>
                        <a:pt x="113" y="279"/>
                        <a:pt x="207" y="190"/>
                      </a:cubicBezTo>
                      <a:cubicBezTo>
                        <a:pt x="301" y="101"/>
                        <a:pt x="417" y="35"/>
                        <a:pt x="541" y="1"/>
                      </a:cubicBezTo>
                      <a:cubicBezTo>
                        <a:pt x="543" y="0"/>
                        <a:pt x="545" y="2"/>
                        <a:pt x="546" y="4"/>
                      </a:cubicBezTo>
                      <a:cubicBezTo>
                        <a:pt x="547" y="6"/>
                        <a:pt x="545" y="8"/>
                        <a:pt x="543" y="9"/>
                      </a:cubicBezTo>
                      <a:cubicBezTo>
                        <a:pt x="291" y="78"/>
                        <a:pt x="91" y="267"/>
                        <a:pt x="8" y="515"/>
                      </a:cubicBezTo>
                      <a:cubicBezTo>
                        <a:pt x="7" y="517"/>
                        <a:pt x="6" y="518"/>
                        <a:pt x="4" y="51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10">
                  <a:extLst>
                    <a:ext uri="{FF2B5EF4-FFF2-40B4-BE49-F238E27FC236}">
                      <a16:creationId xmlns:a16="http://schemas.microsoft.com/office/drawing/2014/main" id="{983176E0-E3DB-EA82-C2E8-1AE7A80F8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2" y="1686"/>
                  <a:ext cx="123" cy="12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11">
                  <a:extLst>
                    <a:ext uri="{FF2B5EF4-FFF2-40B4-BE49-F238E27FC236}">
                      <a16:creationId xmlns:a16="http://schemas.microsoft.com/office/drawing/2014/main" id="{835E1623-729E-0254-22E1-2022AFA6A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0" y="1449"/>
                  <a:ext cx="462" cy="302"/>
                </a:xfrm>
                <a:custGeom>
                  <a:avLst/>
                  <a:gdLst>
                    <a:gd name="T0" fmla="*/ 5 w 641"/>
                    <a:gd name="T1" fmla="*/ 419 h 419"/>
                    <a:gd name="T2" fmla="*/ 2 w 641"/>
                    <a:gd name="T3" fmla="*/ 417 h 419"/>
                    <a:gd name="T4" fmla="*/ 2 w 641"/>
                    <a:gd name="T5" fmla="*/ 412 h 419"/>
                    <a:gd name="T6" fmla="*/ 412 w 641"/>
                    <a:gd name="T7" fmla="*/ 1 h 419"/>
                    <a:gd name="T8" fmla="*/ 415 w 641"/>
                    <a:gd name="T9" fmla="*/ 0 h 419"/>
                    <a:gd name="T10" fmla="*/ 637 w 641"/>
                    <a:gd name="T11" fmla="*/ 0 h 419"/>
                    <a:gd name="T12" fmla="*/ 641 w 641"/>
                    <a:gd name="T13" fmla="*/ 4 h 419"/>
                    <a:gd name="T14" fmla="*/ 637 w 641"/>
                    <a:gd name="T15" fmla="*/ 8 h 419"/>
                    <a:gd name="T16" fmla="*/ 417 w 641"/>
                    <a:gd name="T17" fmla="*/ 8 h 419"/>
                    <a:gd name="T18" fmla="*/ 7 w 641"/>
                    <a:gd name="T19" fmla="*/ 417 h 419"/>
                    <a:gd name="T20" fmla="*/ 5 w 641"/>
                    <a:gd name="T21" fmla="*/ 419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1" h="419">
                      <a:moveTo>
                        <a:pt x="5" y="419"/>
                      </a:moveTo>
                      <a:cubicBezTo>
                        <a:pt x="4" y="419"/>
                        <a:pt x="3" y="418"/>
                        <a:pt x="2" y="417"/>
                      </a:cubicBezTo>
                      <a:cubicBezTo>
                        <a:pt x="0" y="416"/>
                        <a:pt x="0" y="413"/>
                        <a:pt x="2" y="412"/>
                      </a:cubicBezTo>
                      <a:cubicBezTo>
                        <a:pt x="412" y="1"/>
                        <a:pt x="412" y="1"/>
                        <a:pt x="412" y="1"/>
                      </a:cubicBezTo>
                      <a:cubicBezTo>
                        <a:pt x="413" y="0"/>
                        <a:pt x="414" y="0"/>
                        <a:pt x="415" y="0"/>
                      </a:cubicBezTo>
                      <a:cubicBezTo>
                        <a:pt x="637" y="0"/>
                        <a:pt x="637" y="0"/>
                        <a:pt x="637" y="0"/>
                      </a:cubicBezTo>
                      <a:cubicBezTo>
                        <a:pt x="639" y="0"/>
                        <a:pt x="641" y="2"/>
                        <a:pt x="641" y="4"/>
                      </a:cubicBezTo>
                      <a:cubicBezTo>
                        <a:pt x="641" y="6"/>
                        <a:pt x="639" y="8"/>
                        <a:pt x="637" y="8"/>
                      </a:cubicBezTo>
                      <a:cubicBezTo>
                        <a:pt x="417" y="8"/>
                        <a:pt x="417" y="8"/>
                        <a:pt x="417" y="8"/>
                      </a:cubicBezTo>
                      <a:cubicBezTo>
                        <a:pt x="7" y="417"/>
                        <a:pt x="7" y="417"/>
                        <a:pt x="7" y="417"/>
                      </a:cubicBezTo>
                      <a:cubicBezTo>
                        <a:pt x="7" y="418"/>
                        <a:pt x="6" y="419"/>
                        <a:pt x="5" y="41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12">
                  <a:extLst>
                    <a:ext uri="{FF2B5EF4-FFF2-40B4-BE49-F238E27FC236}">
                      <a16:creationId xmlns:a16="http://schemas.microsoft.com/office/drawing/2014/main" id="{E68DBAE3-5301-EB7D-BFF7-221146F06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2" y="1686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13">
                  <a:extLst>
                    <a:ext uri="{FF2B5EF4-FFF2-40B4-BE49-F238E27FC236}">
                      <a16:creationId xmlns:a16="http://schemas.microsoft.com/office/drawing/2014/main" id="{C7E70A0E-6E30-58F6-8108-70F9FABAF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4" y="1386"/>
                  <a:ext cx="123" cy="12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14">
                  <a:extLst>
                    <a:ext uri="{FF2B5EF4-FFF2-40B4-BE49-F238E27FC236}">
                      <a16:creationId xmlns:a16="http://schemas.microsoft.com/office/drawing/2014/main" id="{E15A3334-9612-4A16-E832-4EBC02522C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1" y="1383"/>
                  <a:ext cx="129" cy="129"/>
                </a:xfrm>
                <a:custGeom>
                  <a:avLst/>
                  <a:gdLst>
                    <a:gd name="T0" fmla="*/ 89 w 178"/>
                    <a:gd name="T1" fmla="*/ 179 h 179"/>
                    <a:gd name="T2" fmla="*/ 0 w 178"/>
                    <a:gd name="T3" fmla="*/ 89 h 179"/>
                    <a:gd name="T4" fmla="*/ 89 w 178"/>
                    <a:gd name="T5" fmla="*/ 0 h 179"/>
                    <a:gd name="T6" fmla="*/ 178 w 178"/>
                    <a:gd name="T7" fmla="*/ 89 h 179"/>
                    <a:gd name="T8" fmla="*/ 89 w 178"/>
                    <a:gd name="T9" fmla="*/ 179 h 179"/>
                    <a:gd name="T10" fmla="*/ 89 w 178"/>
                    <a:gd name="T11" fmla="*/ 8 h 179"/>
                    <a:gd name="T12" fmla="*/ 8 w 178"/>
                    <a:gd name="T13" fmla="*/ 89 h 179"/>
                    <a:gd name="T14" fmla="*/ 89 w 178"/>
                    <a:gd name="T15" fmla="*/ 171 h 179"/>
                    <a:gd name="T16" fmla="*/ 170 w 178"/>
                    <a:gd name="T17" fmla="*/ 89 h 179"/>
                    <a:gd name="T18" fmla="*/ 89 w 178"/>
                    <a:gd name="T19" fmla="*/ 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179">
                      <a:moveTo>
                        <a:pt x="89" y="179"/>
                      </a:moveTo>
                      <a:cubicBezTo>
                        <a:pt x="40" y="179"/>
                        <a:pt x="0" y="139"/>
                        <a:pt x="0" y="89"/>
                      </a:cubicBezTo>
                      <a:cubicBezTo>
                        <a:pt x="0" y="40"/>
                        <a:pt x="40" y="0"/>
                        <a:pt x="89" y="0"/>
                      </a:cubicBezTo>
                      <a:cubicBezTo>
                        <a:pt x="138" y="0"/>
                        <a:pt x="178" y="40"/>
                        <a:pt x="178" y="89"/>
                      </a:cubicBezTo>
                      <a:cubicBezTo>
                        <a:pt x="178" y="139"/>
                        <a:pt x="138" y="179"/>
                        <a:pt x="89" y="179"/>
                      </a:cubicBezTo>
                      <a:close/>
                      <a:moveTo>
                        <a:pt x="89" y="8"/>
                      </a:moveTo>
                      <a:cubicBezTo>
                        <a:pt x="44" y="8"/>
                        <a:pt x="8" y="45"/>
                        <a:pt x="8" y="89"/>
                      </a:cubicBezTo>
                      <a:cubicBezTo>
                        <a:pt x="8" y="134"/>
                        <a:pt x="44" y="171"/>
                        <a:pt x="89" y="171"/>
                      </a:cubicBezTo>
                      <a:cubicBezTo>
                        <a:pt x="134" y="171"/>
                        <a:pt x="170" y="134"/>
                        <a:pt x="170" y="89"/>
                      </a:cubicBezTo>
                      <a:cubicBezTo>
                        <a:pt x="170" y="45"/>
                        <a:pt x="134" y="8"/>
                        <a:pt x="89" y="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5">
                  <a:extLst>
                    <a:ext uri="{FF2B5EF4-FFF2-40B4-BE49-F238E27FC236}">
                      <a16:creationId xmlns:a16="http://schemas.microsoft.com/office/drawing/2014/main" id="{660EC6AB-92F2-AF11-80D8-029276757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4" y="2781"/>
                  <a:ext cx="656" cy="274"/>
                </a:xfrm>
                <a:custGeom>
                  <a:avLst/>
                  <a:gdLst>
                    <a:gd name="T0" fmla="*/ 906 w 910"/>
                    <a:gd name="T1" fmla="*/ 380 h 380"/>
                    <a:gd name="T2" fmla="*/ 377 w 910"/>
                    <a:gd name="T3" fmla="*/ 380 h 380"/>
                    <a:gd name="T4" fmla="*/ 374 w 910"/>
                    <a:gd name="T5" fmla="*/ 379 h 380"/>
                    <a:gd name="T6" fmla="*/ 2 w 910"/>
                    <a:gd name="T7" fmla="*/ 7 h 380"/>
                    <a:gd name="T8" fmla="*/ 2 w 910"/>
                    <a:gd name="T9" fmla="*/ 1 h 380"/>
                    <a:gd name="T10" fmla="*/ 7 w 910"/>
                    <a:gd name="T11" fmla="*/ 1 h 380"/>
                    <a:gd name="T12" fmla="*/ 378 w 910"/>
                    <a:gd name="T13" fmla="*/ 372 h 380"/>
                    <a:gd name="T14" fmla="*/ 906 w 910"/>
                    <a:gd name="T15" fmla="*/ 372 h 380"/>
                    <a:gd name="T16" fmla="*/ 910 w 910"/>
                    <a:gd name="T17" fmla="*/ 376 h 380"/>
                    <a:gd name="T18" fmla="*/ 906 w 910"/>
                    <a:gd name="T19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0" h="380">
                      <a:moveTo>
                        <a:pt x="906" y="380"/>
                      </a:moveTo>
                      <a:cubicBezTo>
                        <a:pt x="377" y="380"/>
                        <a:pt x="377" y="380"/>
                        <a:pt x="377" y="380"/>
                      </a:cubicBezTo>
                      <a:cubicBezTo>
                        <a:pt x="375" y="380"/>
                        <a:pt x="374" y="380"/>
                        <a:pt x="374" y="379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0" y="5"/>
                        <a:pt x="0" y="3"/>
                        <a:pt x="2" y="1"/>
                      </a:cubicBezTo>
                      <a:cubicBezTo>
                        <a:pt x="3" y="0"/>
                        <a:pt x="6" y="0"/>
                        <a:pt x="7" y="1"/>
                      </a:cubicBezTo>
                      <a:cubicBezTo>
                        <a:pt x="378" y="372"/>
                        <a:pt x="378" y="372"/>
                        <a:pt x="378" y="372"/>
                      </a:cubicBezTo>
                      <a:cubicBezTo>
                        <a:pt x="906" y="372"/>
                        <a:pt x="906" y="372"/>
                        <a:pt x="906" y="372"/>
                      </a:cubicBezTo>
                      <a:cubicBezTo>
                        <a:pt x="908" y="372"/>
                        <a:pt x="910" y="374"/>
                        <a:pt x="910" y="376"/>
                      </a:cubicBezTo>
                      <a:cubicBezTo>
                        <a:pt x="910" y="378"/>
                        <a:pt x="908" y="380"/>
                        <a:pt x="906" y="38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Oval 16">
                  <a:extLst>
                    <a:ext uri="{FF2B5EF4-FFF2-40B4-BE49-F238E27FC236}">
                      <a16:creationId xmlns:a16="http://schemas.microsoft.com/office/drawing/2014/main" id="{F0A6CB03-F28C-6CFC-8897-E1F0CBA1B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6" y="2722"/>
                  <a:ext cx="123" cy="12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17">
                  <a:extLst>
                    <a:ext uri="{FF2B5EF4-FFF2-40B4-BE49-F238E27FC236}">
                      <a16:creationId xmlns:a16="http://schemas.microsoft.com/office/drawing/2014/main" id="{DA07C3FD-C8EF-99B4-ECD0-1970EE9C5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6" y="2990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Oval 18">
                  <a:extLst>
                    <a:ext uri="{FF2B5EF4-FFF2-40B4-BE49-F238E27FC236}">
                      <a16:creationId xmlns:a16="http://schemas.microsoft.com/office/drawing/2014/main" id="{8B9A8AAE-FE70-7EC6-302D-615E789D0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2990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9">
                  <a:extLst>
                    <a:ext uri="{FF2B5EF4-FFF2-40B4-BE49-F238E27FC236}">
                      <a16:creationId xmlns:a16="http://schemas.microsoft.com/office/drawing/2014/main" id="{0FA0E074-E979-0564-5587-D51E50164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9" y="2529"/>
                  <a:ext cx="331" cy="6"/>
                </a:xfrm>
                <a:custGeom>
                  <a:avLst/>
                  <a:gdLst>
                    <a:gd name="T0" fmla="*/ 455 w 459"/>
                    <a:gd name="T1" fmla="*/ 8 h 8"/>
                    <a:gd name="T2" fmla="*/ 4 w 459"/>
                    <a:gd name="T3" fmla="*/ 8 h 8"/>
                    <a:gd name="T4" fmla="*/ 0 w 459"/>
                    <a:gd name="T5" fmla="*/ 4 h 8"/>
                    <a:gd name="T6" fmla="*/ 4 w 459"/>
                    <a:gd name="T7" fmla="*/ 0 h 8"/>
                    <a:gd name="T8" fmla="*/ 455 w 459"/>
                    <a:gd name="T9" fmla="*/ 0 h 8"/>
                    <a:gd name="T10" fmla="*/ 459 w 459"/>
                    <a:gd name="T11" fmla="*/ 4 h 8"/>
                    <a:gd name="T12" fmla="*/ 455 w 459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9" h="8">
                      <a:moveTo>
                        <a:pt x="455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455" y="0"/>
                        <a:pt x="455" y="0"/>
                        <a:pt x="455" y="0"/>
                      </a:cubicBezTo>
                      <a:cubicBezTo>
                        <a:pt x="457" y="0"/>
                        <a:pt x="459" y="2"/>
                        <a:pt x="459" y="4"/>
                      </a:cubicBezTo>
                      <a:cubicBezTo>
                        <a:pt x="459" y="7"/>
                        <a:pt x="457" y="8"/>
                        <a:pt x="455" y="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val 20">
                  <a:extLst>
                    <a:ext uri="{FF2B5EF4-FFF2-40B4-BE49-F238E27FC236}">
                      <a16:creationId xmlns:a16="http://schemas.microsoft.com/office/drawing/2014/main" id="{22F4EC25-974A-1CDE-D6A1-EFF39976D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2471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21">
                  <a:extLst>
                    <a:ext uri="{FF2B5EF4-FFF2-40B4-BE49-F238E27FC236}">
                      <a16:creationId xmlns:a16="http://schemas.microsoft.com/office/drawing/2014/main" id="{BEA82D62-7066-CDB7-370A-CB7B1E524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2471"/>
                  <a:ext cx="122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22">
                  <a:extLst>
                    <a:ext uri="{FF2B5EF4-FFF2-40B4-BE49-F238E27FC236}">
                      <a16:creationId xmlns:a16="http://schemas.microsoft.com/office/drawing/2014/main" id="{06E290D8-5A23-48B3-4AC6-F8E208E6D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2" y="1293"/>
                  <a:ext cx="939" cy="217"/>
                </a:xfrm>
                <a:custGeom>
                  <a:avLst/>
                  <a:gdLst>
                    <a:gd name="T0" fmla="*/ 1299 w 1303"/>
                    <a:gd name="T1" fmla="*/ 301 h 301"/>
                    <a:gd name="T2" fmla="*/ 1296 w 1303"/>
                    <a:gd name="T3" fmla="*/ 300 h 301"/>
                    <a:gd name="T4" fmla="*/ 1005 w 1303"/>
                    <a:gd name="T5" fmla="*/ 8 h 301"/>
                    <a:gd name="T6" fmla="*/ 4 w 1303"/>
                    <a:gd name="T7" fmla="*/ 8 h 301"/>
                    <a:gd name="T8" fmla="*/ 0 w 1303"/>
                    <a:gd name="T9" fmla="*/ 4 h 301"/>
                    <a:gd name="T10" fmla="*/ 4 w 1303"/>
                    <a:gd name="T11" fmla="*/ 0 h 301"/>
                    <a:gd name="T12" fmla="*/ 1006 w 1303"/>
                    <a:gd name="T13" fmla="*/ 0 h 301"/>
                    <a:gd name="T14" fmla="*/ 1009 w 1303"/>
                    <a:gd name="T15" fmla="*/ 2 h 301"/>
                    <a:gd name="T16" fmla="*/ 1302 w 1303"/>
                    <a:gd name="T17" fmla="*/ 294 h 301"/>
                    <a:gd name="T18" fmla="*/ 1302 w 1303"/>
                    <a:gd name="T19" fmla="*/ 300 h 301"/>
                    <a:gd name="T20" fmla="*/ 1299 w 1303"/>
                    <a:gd name="T21" fmla="*/ 30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03" h="301">
                      <a:moveTo>
                        <a:pt x="1299" y="301"/>
                      </a:moveTo>
                      <a:cubicBezTo>
                        <a:pt x="1298" y="301"/>
                        <a:pt x="1297" y="301"/>
                        <a:pt x="1296" y="300"/>
                      </a:cubicBezTo>
                      <a:cubicBezTo>
                        <a:pt x="1005" y="8"/>
                        <a:pt x="1005" y="8"/>
                        <a:pt x="1005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006" y="0"/>
                        <a:pt x="1006" y="0"/>
                        <a:pt x="1006" y="0"/>
                      </a:cubicBezTo>
                      <a:cubicBezTo>
                        <a:pt x="1007" y="0"/>
                        <a:pt x="1008" y="1"/>
                        <a:pt x="1009" y="2"/>
                      </a:cubicBezTo>
                      <a:cubicBezTo>
                        <a:pt x="1302" y="294"/>
                        <a:pt x="1302" y="294"/>
                        <a:pt x="1302" y="294"/>
                      </a:cubicBezTo>
                      <a:cubicBezTo>
                        <a:pt x="1303" y="296"/>
                        <a:pt x="1303" y="298"/>
                        <a:pt x="1302" y="300"/>
                      </a:cubicBezTo>
                      <a:cubicBezTo>
                        <a:pt x="1301" y="301"/>
                        <a:pt x="1300" y="301"/>
                        <a:pt x="1299" y="301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23">
                  <a:extLst>
                    <a:ext uri="{FF2B5EF4-FFF2-40B4-BE49-F238E27FC236}">
                      <a16:creationId xmlns:a16="http://schemas.microsoft.com/office/drawing/2014/main" id="{7A7AC92C-2958-8D6C-EC0D-7F0D0AC51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7" y="1446"/>
                  <a:ext cx="123" cy="12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24">
                  <a:extLst>
                    <a:ext uri="{FF2B5EF4-FFF2-40B4-BE49-F238E27FC236}">
                      <a16:creationId xmlns:a16="http://schemas.microsoft.com/office/drawing/2014/main" id="{39CEACF4-B817-7AAD-0044-290F401D8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1" y="1235"/>
                  <a:ext cx="123" cy="123"/>
                </a:xfrm>
                <a:prstGeom prst="ellipse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25">
                  <a:extLst>
                    <a:ext uri="{FF2B5EF4-FFF2-40B4-BE49-F238E27FC236}">
                      <a16:creationId xmlns:a16="http://schemas.microsoft.com/office/drawing/2014/main" id="{FD900E5A-B84E-6573-BE76-5E3CEBB996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78" y="1232"/>
                  <a:ext cx="129" cy="129"/>
                </a:xfrm>
                <a:custGeom>
                  <a:avLst/>
                  <a:gdLst>
                    <a:gd name="T0" fmla="*/ 89 w 179"/>
                    <a:gd name="T1" fmla="*/ 179 h 179"/>
                    <a:gd name="T2" fmla="*/ 0 w 179"/>
                    <a:gd name="T3" fmla="*/ 89 h 179"/>
                    <a:gd name="T4" fmla="*/ 89 w 179"/>
                    <a:gd name="T5" fmla="*/ 0 h 179"/>
                    <a:gd name="T6" fmla="*/ 179 w 179"/>
                    <a:gd name="T7" fmla="*/ 89 h 179"/>
                    <a:gd name="T8" fmla="*/ 89 w 179"/>
                    <a:gd name="T9" fmla="*/ 179 h 179"/>
                    <a:gd name="T10" fmla="*/ 89 w 179"/>
                    <a:gd name="T11" fmla="*/ 8 h 179"/>
                    <a:gd name="T12" fmla="*/ 8 w 179"/>
                    <a:gd name="T13" fmla="*/ 89 h 179"/>
                    <a:gd name="T14" fmla="*/ 89 w 179"/>
                    <a:gd name="T15" fmla="*/ 171 h 179"/>
                    <a:gd name="T16" fmla="*/ 171 w 179"/>
                    <a:gd name="T17" fmla="*/ 89 h 179"/>
                    <a:gd name="T18" fmla="*/ 89 w 179"/>
                    <a:gd name="T19" fmla="*/ 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9" h="179">
                      <a:moveTo>
                        <a:pt x="89" y="179"/>
                      </a:moveTo>
                      <a:cubicBezTo>
                        <a:pt x="40" y="179"/>
                        <a:pt x="0" y="139"/>
                        <a:pt x="0" y="89"/>
                      </a:cubicBezTo>
                      <a:cubicBezTo>
                        <a:pt x="0" y="40"/>
                        <a:pt x="40" y="0"/>
                        <a:pt x="89" y="0"/>
                      </a:cubicBezTo>
                      <a:cubicBezTo>
                        <a:pt x="139" y="0"/>
                        <a:pt x="179" y="40"/>
                        <a:pt x="179" y="89"/>
                      </a:cubicBezTo>
                      <a:cubicBezTo>
                        <a:pt x="179" y="139"/>
                        <a:pt x="139" y="179"/>
                        <a:pt x="89" y="179"/>
                      </a:cubicBezTo>
                      <a:close/>
                      <a:moveTo>
                        <a:pt x="89" y="8"/>
                      </a:moveTo>
                      <a:cubicBezTo>
                        <a:pt x="45" y="8"/>
                        <a:pt x="8" y="45"/>
                        <a:pt x="8" y="89"/>
                      </a:cubicBezTo>
                      <a:cubicBezTo>
                        <a:pt x="8" y="134"/>
                        <a:pt x="45" y="171"/>
                        <a:pt x="89" y="171"/>
                      </a:cubicBezTo>
                      <a:cubicBezTo>
                        <a:pt x="134" y="171"/>
                        <a:pt x="171" y="134"/>
                        <a:pt x="171" y="89"/>
                      </a:cubicBezTo>
                      <a:cubicBezTo>
                        <a:pt x="171" y="45"/>
                        <a:pt x="134" y="8"/>
                        <a:pt x="89" y="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26">
                  <a:extLst>
                    <a:ext uri="{FF2B5EF4-FFF2-40B4-BE49-F238E27FC236}">
                      <a16:creationId xmlns:a16="http://schemas.microsoft.com/office/drawing/2014/main" id="{0CCBA245-E1E2-2A04-278D-0BC075EE5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4" y="1235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27">
                  <a:extLst>
                    <a:ext uri="{FF2B5EF4-FFF2-40B4-BE49-F238E27FC236}">
                      <a16:creationId xmlns:a16="http://schemas.microsoft.com/office/drawing/2014/main" id="{8468A829-9855-9557-A808-8D7DBDBD1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" y="1459"/>
                  <a:ext cx="605" cy="230"/>
                </a:xfrm>
                <a:custGeom>
                  <a:avLst/>
                  <a:gdLst>
                    <a:gd name="T0" fmla="*/ 836 w 840"/>
                    <a:gd name="T1" fmla="*/ 319 h 319"/>
                    <a:gd name="T2" fmla="*/ 833 w 840"/>
                    <a:gd name="T3" fmla="*/ 318 h 319"/>
                    <a:gd name="T4" fmla="*/ 523 w 840"/>
                    <a:gd name="T5" fmla="*/ 8 h 319"/>
                    <a:gd name="T6" fmla="*/ 4 w 840"/>
                    <a:gd name="T7" fmla="*/ 8 h 319"/>
                    <a:gd name="T8" fmla="*/ 0 w 840"/>
                    <a:gd name="T9" fmla="*/ 4 h 319"/>
                    <a:gd name="T10" fmla="*/ 4 w 840"/>
                    <a:gd name="T11" fmla="*/ 0 h 319"/>
                    <a:gd name="T12" fmla="*/ 525 w 840"/>
                    <a:gd name="T13" fmla="*/ 0 h 319"/>
                    <a:gd name="T14" fmla="*/ 528 w 840"/>
                    <a:gd name="T15" fmla="*/ 1 h 319"/>
                    <a:gd name="T16" fmla="*/ 839 w 840"/>
                    <a:gd name="T17" fmla="*/ 312 h 319"/>
                    <a:gd name="T18" fmla="*/ 839 w 840"/>
                    <a:gd name="T19" fmla="*/ 318 h 319"/>
                    <a:gd name="T20" fmla="*/ 836 w 840"/>
                    <a:gd name="T21" fmla="*/ 319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40" h="319">
                      <a:moveTo>
                        <a:pt x="836" y="319"/>
                      </a:moveTo>
                      <a:cubicBezTo>
                        <a:pt x="835" y="319"/>
                        <a:pt x="834" y="319"/>
                        <a:pt x="833" y="318"/>
                      </a:cubicBezTo>
                      <a:cubicBezTo>
                        <a:pt x="523" y="8"/>
                        <a:pt x="523" y="8"/>
                        <a:pt x="52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526" y="0"/>
                        <a:pt x="527" y="1"/>
                        <a:pt x="528" y="1"/>
                      </a:cubicBezTo>
                      <a:cubicBezTo>
                        <a:pt x="839" y="312"/>
                        <a:pt x="839" y="312"/>
                        <a:pt x="839" y="312"/>
                      </a:cubicBezTo>
                      <a:cubicBezTo>
                        <a:pt x="840" y="314"/>
                        <a:pt x="840" y="317"/>
                        <a:pt x="839" y="318"/>
                      </a:cubicBezTo>
                      <a:cubicBezTo>
                        <a:pt x="838" y="319"/>
                        <a:pt x="837" y="319"/>
                        <a:pt x="836" y="31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28">
                  <a:extLst>
                    <a:ext uri="{FF2B5EF4-FFF2-40B4-BE49-F238E27FC236}">
                      <a16:creationId xmlns:a16="http://schemas.microsoft.com/office/drawing/2014/main" id="{4019FBCA-4D25-BD45-4F36-33937D9EF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" y="1738"/>
                  <a:ext cx="652" cy="249"/>
                </a:xfrm>
                <a:custGeom>
                  <a:avLst/>
                  <a:gdLst>
                    <a:gd name="T0" fmla="*/ 901 w 905"/>
                    <a:gd name="T1" fmla="*/ 345 h 345"/>
                    <a:gd name="T2" fmla="*/ 898 w 905"/>
                    <a:gd name="T3" fmla="*/ 344 h 345"/>
                    <a:gd name="T4" fmla="*/ 562 w 905"/>
                    <a:gd name="T5" fmla="*/ 8 h 345"/>
                    <a:gd name="T6" fmla="*/ 4 w 905"/>
                    <a:gd name="T7" fmla="*/ 8 h 345"/>
                    <a:gd name="T8" fmla="*/ 0 w 905"/>
                    <a:gd name="T9" fmla="*/ 4 h 345"/>
                    <a:gd name="T10" fmla="*/ 4 w 905"/>
                    <a:gd name="T11" fmla="*/ 0 h 345"/>
                    <a:gd name="T12" fmla="*/ 564 w 905"/>
                    <a:gd name="T13" fmla="*/ 0 h 345"/>
                    <a:gd name="T14" fmla="*/ 566 w 905"/>
                    <a:gd name="T15" fmla="*/ 1 h 345"/>
                    <a:gd name="T16" fmla="*/ 904 w 905"/>
                    <a:gd name="T17" fmla="*/ 338 h 345"/>
                    <a:gd name="T18" fmla="*/ 904 w 905"/>
                    <a:gd name="T19" fmla="*/ 344 h 345"/>
                    <a:gd name="T20" fmla="*/ 901 w 905"/>
                    <a:gd name="T21" fmla="*/ 34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5" h="345">
                      <a:moveTo>
                        <a:pt x="901" y="345"/>
                      </a:moveTo>
                      <a:cubicBezTo>
                        <a:pt x="900" y="345"/>
                        <a:pt x="899" y="344"/>
                        <a:pt x="898" y="344"/>
                      </a:cubicBezTo>
                      <a:cubicBezTo>
                        <a:pt x="562" y="8"/>
                        <a:pt x="562" y="8"/>
                        <a:pt x="562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564" y="0"/>
                        <a:pt x="564" y="0"/>
                        <a:pt x="564" y="0"/>
                      </a:cubicBezTo>
                      <a:cubicBezTo>
                        <a:pt x="565" y="0"/>
                        <a:pt x="566" y="0"/>
                        <a:pt x="566" y="1"/>
                      </a:cubicBezTo>
                      <a:cubicBezTo>
                        <a:pt x="904" y="338"/>
                        <a:pt x="904" y="338"/>
                        <a:pt x="904" y="338"/>
                      </a:cubicBezTo>
                      <a:cubicBezTo>
                        <a:pt x="905" y="339"/>
                        <a:pt x="905" y="342"/>
                        <a:pt x="904" y="344"/>
                      </a:cubicBezTo>
                      <a:cubicBezTo>
                        <a:pt x="903" y="344"/>
                        <a:pt x="902" y="345"/>
                        <a:pt x="901" y="34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l 29">
                  <a:extLst>
                    <a:ext uri="{FF2B5EF4-FFF2-40B4-BE49-F238E27FC236}">
                      <a16:creationId xmlns:a16="http://schemas.microsoft.com/office/drawing/2014/main" id="{8CD7A505-C2B3-D69F-C982-9FACF4193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" y="1679"/>
                  <a:ext cx="123" cy="12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Oval 30">
                  <a:extLst>
                    <a:ext uri="{FF2B5EF4-FFF2-40B4-BE49-F238E27FC236}">
                      <a16:creationId xmlns:a16="http://schemas.microsoft.com/office/drawing/2014/main" id="{00D95BA7-4B45-5BCB-CA96-7D087B680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" y="1922"/>
                  <a:ext cx="123" cy="12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31">
                  <a:extLst>
                    <a:ext uri="{FF2B5EF4-FFF2-40B4-BE49-F238E27FC236}">
                      <a16:creationId xmlns:a16="http://schemas.microsoft.com/office/drawing/2014/main" id="{EDCE26FA-8C80-5A1A-8393-FB32F4073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9" y="2692"/>
                  <a:ext cx="880" cy="331"/>
                </a:xfrm>
                <a:custGeom>
                  <a:avLst/>
                  <a:gdLst>
                    <a:gd name="T0" fmla="*/ 766 w 1221"/>
                    <a:gd name="T1" fmla="*/ 459 h 459"/>
                    <a:gd name="T2" fmla="*/ 4 w 1221"/>
                    <a:gd name="T3" fmla="*/ 459 h 459"/>
                    <a:gd name="T4" fmla="*/ 0 w 1221"/>
                    <a:gd name="T5" fmla="*/ 455 h 459"/>
                    <a:gd name="T6" fmla="*/ 4 w 1221"/>
                    <a:gd name="T7" fmla="*/ 451 h 459"/>
                    <a:gd name="T8" fmla="*/ 764 w 1221"/>
                    <a:gd name="T9" fmla="*/ 451 h 459"/>
                    <a:gd name="T10" fmla="*/ 1214 w 1221"/>
                    <a:gd name="T11" fmla="*/ 1 h 459"/>
                    <a:gd name="T12" fmla="*/ 1219 w 1221"/>
                    <a:gd name="T13" fmla="*/ 1 h 459"/>
                    <a:gd name="T14" fmla="*/ 1219 w 1221"/>
                    <a:gd name="T15" fmla="*/ 7 h 459"/>
                    <a:gd name="T16" fmla="*/ 769 w 1221"/>
                    <a:gd name="T17" fmla="*/ 457 h 459"/>
                    <a:gd name="T18" fmla="*/ 766 w 1221"/>
                    <a:gd name="T19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21" h="459">
                      <a:moveTo>
                        <a:pt x="766" y="459"/>
                      </a:moveTo>
                      <a:cubicBezTo>
                        <a:pt x="4" y="459"/>
                        <a:pt x="4" y="459"/>
                        <a:pt x="4" y="459"/>
                      </a:cubicBezTo>
                      <a:cubicBezTo>
                        <a:pt x="2" y="459"/>
                        <a:pt x="0" y="457"/>
                        <a:pt x="0" y="455"/>
                      </a:cubicBezTo>
                      <a:cubicBezTo>
                        <a:pt x="0" y="452"/>
                        <a:pt x="2" y="451"/>
                        <a:pt x="4" y="451"/>
                      </a:cubicBezTo>
                      <a:cubicBezTo>
                        <a:pt x="764" y="451"/>
                        <a:pt x="764" y="451"/>
                        <a:pt x="764" y="451"/>
                      </a:cubicBezTo>
                      <a:cubicBezTo>
                        <a:pt x="1214" y="1"/>
                        <a:pt x="1214" y="1"/>
                        <a:pt x="1214" y="1"/>
                      </a:cubicBezTo>
                      <a:cubicBezTo>
                        <a:pt x="1215" y="0"/>
                        <a:pt x="1218" y="0"/>
                        <a:pt x="1219" y="1"/>
                      </a:cubicBezTo>
                      <a:cubicBezTo>
                        <a:pt x="1221" y="3"/>
                        <a:pt x="1221" y="5"/>
                        <a:pt x="1219" y="7"/>
                      </a:cubicBezTo>
                      <a:cubicBezTo>
                        <a:pt x="769" y="457"/>
                        <a:pt x="769" y="457"/>
                        <a:pt x="769" y="457"/>
                      </a:cubicBezTo>
                      <a:cubicBezTo>
                        <a:pt x="768" y="458"/>
                        <a:pt x="767" y="459"/>
                        <a:pt x="766" y="459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l 32">
                  <a:extLst>
                    <a:ext uri="{FF2B5EF4-FFF2-40B4-BE49-F238E27FC236}">
                      <a16:creationId xmlns:a16="http://schemas.microsoft.com/office/drawing/2014/main" id="{C5445FC0-E00D-0E85-FB11-CA5D92554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4" y="2634"/>
                  <a:ext cx="123" cy="12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33">
                  <a:extLst>
                    <a:ext uri="{FF2B5EF4-FFF2-40B4-BE49-F238E27FC236}">
                      <a16:creationId xmlns:a16="http://schemas.microsoft.com/office/drawing/2014/main" id="{87016C6A-ED2C-2266-97AF-15EBF6B36C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8" y="1853"/>
                  <a:ext cx="501" cy="500"/>
                </a:xfrm>
                <a:custGeom>
                  <a:avLst/>
                  <a:gdLst>
                    <a:gd name="T0" fmla="*/ 695 w 695"/>
                    <a:gd name="T1" fmla="*/ 290 h 695"/>
                    <a:gd name="T2" fmla="*/ 661 w 695"/>
                    <a:gd name="T3" fmla="*/ 290 h 695"/>
                    <a:gd name="T4" fmla="*/ 648 w 695"/>
                    <a:gd name="T5" fmla="*/ 241 h 695"/>
                    <a:gd name="T6" fmla="*/ 677 w 695"/>
                    <a:gd name="T7" fmla="*/ 224 h 695"/>
                    <a:gd name="T8" fmla="*/ 619 w 695"/>
                    <a:gd name="T9" fmla="*/ 124 h 695"/>
                    <a:gd name="T10" fmla="*/ 590 w 695"/>
                    <a:gd name="T11" fmla="*/ 141 h 695"/>
                    <a:gd name="T12" fmla="*/ 554 w 695"/>
                    <a:gd name="T13" fmla="*/ 106 h 695"/>
                    <a:gd name="T14" fmla="*/ 571 w 695"/>
                    <a:gd name="T15" fmla="*/ 76 h 695"/>
                    <a:gd name="T16" fmla="*/ 471 w 695"/>
                    <a:gd name="T17" fmla="*/ 18 h 695"/>
                    <a:gd name="T18" fmla="*/ 454 w 695"/>
                    <a:gd name="T19" fmla="*/ 48 h 695"/>
                    <a:gd name="T20" fmla="*/ 405 w 695"/>
                    <a:gd name="T21" fmla="*/ 35 h 695"/>
                    <a:gd name="T22" fmla="*/ 405 w 695"/>
                    <a:gd name="T23" fmla="*/ 0 h 695"/>
                    <a:gd name="T24" fmla="*/ 290 w 695"/>
                    <a:gd name="T25" fmla="*/ 0 h 695"/>
                    <a:gd name="T26" fmla="*/ 290 w 695"/>
                    <a:gd name="T27" fmla="*/ 35 h 695"/>
                    <a:gd name="T28" fmla="*/ 241 w 695"/>
                    <a:gd name="T29" fmla="*/ 48 h 695"/>
                    <a:gd name="T30" fmla="*/ 224 w 695"/>
                    <a:gd name="T31" fmla="*/ 18 h 695"/>
                    <a:gd name="T32" fmla="*/ 124 w 695"/>
                    <a:gd name="T33" fmla="*/ 76 h 695"/>
                    <a:gd name="T34" fmla="*/ 141 w 695"/>
                    <a:gd name="T35" fmla="*/ 106 h 695"/>
                    <a:gd name="T36" fmla="*/ 105 w 695"/>
                    <a:gd name="T37" fmla="*/ 141 h 695"/>
                    <a:gd name="T38" fmla="*/ 76 w 695"/>
                    <a:gd name="T39" fmla="*/ 124 h 695"/>
                    <a:gd name="T40" fmla="*/ 18 w 695"/>
                    <a:gd name="T41" fmla="*/ 224 h 695"/>
                    <a:gd name="T42" fmla="*/ 47 w 695"/>
                    <a:gd name="T43" fmla="*/ 241 h 695"/>
                    <a:gd name="T44" fmla="*/ 34 w 695"/>
                    <a:gd name="T45" fmla="*/ 290 h 695"/>
                    <a:gd name="T46" fmla="*/ 0 w 695"/>
                    <a:gd name="T47" fmla="*/ 290 h 695"/>
                    <a:gd name="T48" fmla="*/ 0 w 695"/>
                    <a:gd name="T49" fmla="*/ 290 h 695"/>
                    <a:gd name="T50" fmla="*/ 0 w 695"/>
                    <a:gd name="T51" fmla="*/ 406 h 695"/>
                    <a:gd name="T52" fmla="*/ 34 w 695"/>
                    <a:gd name="T53" fmla="*/ 406 h 695"/>
                    <a:gd name="T54" fmla="*/ 47 w 695"/>
                    <a:gd name="T55" fmla="*/ 454 h 695"/>
                    <a:gd name="T56" fmla="*/ 18 w 695"/>
                    <a:gd name="T57" fmla="*/ 471 h 695"/>
                    <a:gd name="T58" fmla="*/ 76 w 695"/>
                    <a:gd name="T59" fmla="*/ 572 h 695"/>
                    <a:gd name="T60" fmla="*/ 105 w 695"/>
                    <a:gd name="T61" fmla="*/ 555 h 695"/>
                    <a:gd name="T62" fmla="*/ 141 w 695"/>
                    <a:gd name="T63" fmla="*/ 590 h 695"/>
                    <a:gd name="T64" fmla="*/ 124 w 695"/>
                    <a:gd name="T65" fmla="*/ 620 h 695"/>
                    <a:gd name="T66" fmla="*/ 224 w 695"/>
                    <a:gd name="T67" fmla="*/ 678 h 695"/>
                    <a:gd name="T68" fmla="*/ 224 w 695"/>
                    <a:gd name="T69" fmla="*/ 678 h 695"/>
                    <a:gd name="T70" fmla="*/ 241 w 695"/>
                    <a:gd name="T71" fmla="*/ 648 h 695"/>
                    <a:gd name="T72" fmla="*/ 290 w 695"/>
                    <a:gd name="T73" fmla="*/ 661 h 695"/>
                    <a:gd name="T74" fmla="*/ 290 w 695"/>
                    <a:gd name="T75" fmla="*/ 695 h 695"/>
                    <a:gd name="T76" fmla="*/ 405 w 695"/>
                    <a:gd name="T77" fmla="*/ 695 h 695"/>
                    <a:gd name="T78" fmla="*/ 405 w 695"/>
                    <a:gd name="T79" fmla="*/ 661 h 695"/>
                    <a:gd name="T80" fmla="*/ 454 w 695"/>
                    <a:gd name="T81" fmla="*/ 648 h 695"/>
                    <a:gd name="T82" fmla="*/ 471 w 695"/>
                    <a:gd name="T83" fmla="*/ 678 h 695"/>
                    <a:gd name="T84" fmla="*/ 471 w 695"/>
                    <a:gd name="T85" fmla="*/ 678 h 695"/>
                    <a:gd name="T86" fmla="*/ 571 w 695"/>
                    <a:gd name="T87" fmla="*/ 620 h 695"/>
                    <a:gd name="T88" fmla="*/ 554 w 695"/>
                    <a:gd name="T89" fmla="*/ 590 h 695"/>
                    <a:gd name="T90" fmla="*/ 590 w 695"/>
                    <a:gd name="T91" fmla="*/ 555 h 695"/>
                    <a:gd name="T92" fmla="*/ 619 w 695"/>
                    <a:gd name="T93" fmla="*/ 572 h 695"/>
                    <a:gd name="T94" fmla="*/ 677 w 695"/>
                    <a:gd name="T95" fmla="*/ 471 h 695"/>
                    <a:gd name="T96" fmla="*/ 648 w 695"/>
                    <a:gd name="T97" fmla="*/ 454 h 695"/>
                    <a:gd name="T98" fmla="*/ 661 w 695"/>
                    <a:gd name="T99" fmla="*/ 406 h 695"/>
                    <a:gd name="T100" fmla="*/ 695 w 695"/>
                    <a:gd name="T101" fmla="*/ 406 h 695"/>
                    <a:gd name="T102" fmla="*/ 695 w 695"/>
                    <a:gd name="T103" fmla="*/ 290 h 695"/>
                    <a:gd name="T104" fmla="*/ 537 w 695"/>
                    <a:gd name="T105" fmla="*/ 354 h 695"/>
                    <a:gd name="T106" fmla="*/ 354 w 695"/>
                    <a:gd name="T107" fmla="*/ 537 h 695"/>
                    <a:gd name="T108" fmla="*/ 158 w 695"/>
                    <a:gd name="T109" fmla="*/ 342 h 695"/>
                    <a:gd name="T110" fmla="*/ 341 w 695"/>
                    <a:gd name="T111" fmla="*/ 158 h 695"/>
                    <a:gd name="T112" fmla="*/ 537 w 695"/>
                    <a:gd name="T113" fmla="*/ 354 h 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95" h="695">
                      <a:moveTo>
                        <a:pt x="695" y="290"/>
                      </a:moveTo>
                      <a:cubicBezTo>
                        <a:pt x="661" y="290"/>
                        <a:pt x="661" y="290"/>
                        <a:pt x="661" y="290"/>
                      </a:cubicBezTo>
                      <a:cubicBezTo>
                        <a:pt x="658" y="273"/>
                        <a:pt x="653" y="257"/>
                        <a:pt x="648" y="241"/>
                      </a:cubicBezTo>
                      <a:cubicBezTo>
                        <a:pt x="677" y="224"/>
                        <a:pt x="677" y="224"/>
                        <a:pt x="677" y="224"/>
                      </a:cubicBezTo>
                      <a:cubicBezTo>
                        <a:pt x="619" y="124"/>
                        <a:pt x="619" y="124"/>
                        <a:pt x="619" y="124"/>
                      </a:cubicBezTo>
                      <a:cubicBezTo>
                        <a:pt x="590" y="141"/>
                        <a:pt x="590" y="141"/>
                        <a:pt x="590" y="141"/>
                      </a:cubicBezTo>
                      <a:cubicBezTo>
                        <a:pt x="579" y="128"/>
                        <a:pt x="567" y="117"/>
                        <a:pt x="554" y="106"/>
                      </a:cubicBezTo>
                      <a:cubicBezTo>
                        <a:pt x="571" y="76"/>
                        <a:pt x="571" y="76"/>
                        <a:pt x="571" y="76"/>
                      </a:cubicBezTo>
                      <a:cubicBezTo>
                        <a:pt x="471" y="18"/>
                        <a:pt x="471" y="18"/>
                        <a:pt x="471" y="18"/>
                      </a:cubicBezTo>
                      <a:cubicBezTo>
                        <a:pt x="454" y="48"/>
                        <a:pt x="454" y="48"/>
                        <a:pt x="454" y="48"/>
                      </a:cubicBezTo>
                      <a:cubicBezTo>
                        <a:pt x="438" y="42"/>
                        <a:pt x="422" y="38"/>
                        <a:pt x="405" y="35"/>
                      </a:cubicBezTo>
                      <a:cubicBezTo>
                        <a:pt x="405" y="0"/>
                        <a:pt x="405" y="0"/>
                        <a:pt x="405" y="0"/>
                      </a:cubicBezTo>
                      <a:cubicBezTo>
                        <a:pt x="290" y="0"/>
                        <a:pt x="290" y="0"/>
                        <a:pt x="290" y="0"/>
                      </a:cubicBezTo>
                      <a:cubicBezTo>
                        <a:pt x="290" y="35"/>
                        <a:pt x="290" y="35"/>
                        <a:pt x="290" y="35"/>
                      </a:cubicBezTo>
                      <a:cubicBezTo>
                        <a:pt x="273" y="38"/>
                        <a:pt x="257" y="42"/>
                        <a:pt x="241" y="48"/>
                      </a:cubicBezTo>
                      <a:cubicBezTo>
                        <a:pt x="224" y="18"/>
                        <a:pt x="224" y="18"/>
                        <a:pt x="224" y="18"/>
                      </a:cubicBezTo>
                      <a:cubicBezTo>
                        <a:pt x="124" y="76"/>
                        <a:pt x="124" y="76"/>
                        <a:pt x="124" y="76"/>
                      </a:cubicBezTo>
                      <a:cubicBezTo>
                        <a:pt x="141" y="106"/>
                        <a:pt x="141" y="106"/>
                        <a:pt x="141" y="106"/>
                      </a:cubicBezTo>
                      <a:cubicBezTo>
                        <a:pt x="128" y="117"/>
                        <a:pt x="116" y="128"/>
                        <a:pt x="105" y="141"/>
                      </a:cubicBezTo>
                      <a:cubicBezTo>
                        <a:pt x="76" y="124"/>
                        <a:pt x="76" y="124"/>
                        <a:pt x="76" y="124"/>
                      </a:cubicBezTo>
                      <a:cubicBezTo>
                        <a:pt x="18" y="224"/>
                        <a:pt x="18" y="224"/>
                        <a:pt x="18" y="224"/>
                      </a:cubicBezTo>
                      <a:cubicBezTo>
                        <a:pt x="47" y="241"/>
                        <a:pt x="47" y="241"/>
                        <a:pt x="47" y="241"/>
                      </a:cubicBezTo>
                      <a:cubicBezTo>
                        <a:pt x="42" y="257"/>
                        <a:pt x="37" y="273"/>
                        <a:pt x="34" y="290"/>
                      </a:cubicBezTo>
                      <a:cubicBezTo>
                        <a:pt x="0" y="290"/>
                        <a:pt x="0" y="290"/>
                        <a:pt x="0" y="290"/>
                      </a:cubicBezTo>
                      <a:cubicBezTo>
                        <a:pt x="0" y="290"/>
                        <a:pt x="0" y="290"/>
                        <a:pt x="0" y="290"/>
                      </a:cubicBezTo>
                      <a:cubicBezTo>
                        <a:pt x="0" y="406"/>
                        <a:pt x="0" y="406"/>
                        <a:pt x="0" y="406"/>
                      </a:cubicBezTo>
                      <a:cubicBezTo>
                        <a:pt x="34" y="406"/>
                        <a:pt x="34" y="406"/>
                        <a:pt x="34" y="406"/>
                      </a:cubicBezTo>
                      <a:cubicBezTo>
                        <a:pt x="37" y="422"/>
                        <a:pt x="42" y="439"/>
                        <a:pt x="47" y="454"/>
                      </a:cubicBezTo>
                      <a:cubicBezTo>
                        <a:pt x="18" y="471"/>
                        <a:pt x="18" y="471"/>
                        <a:pt x="18" y="471"/>
                      </a:cubicBezTo>
                      <a:cubicBezTo>
                        <a:pt x="76" y="572"/>
                        <a:pt x="76" y="572"/>
                        <a:pt x="76" y="572"/>
                      </a:cubicBezTo>
                      <a:cubicBezTo>
                        <a:pt x="105" y="555"/>
                        <a:pt x="105" y="555"/>
                        <a:pt x="105" y="555"/>
                      </a:cubicBezTo>
                      <a:cubicBezTo>
                        <a:pt x="116" y="567"/>
                        <a:pt x="128" y="579"/>
                        <a:pt x="141" y="590"/>
                      </a:cubicBezTo>
                      <a:cubicBezTo>
                        <a:pt x="124" y="620"/>
                        <a:pt x="124" y="620"/>
                        <a:pt x="124" y="620"/>
                      </a:cubicBezTo>
                      <a:cubicBezTo>
                        <a:pt x="224" y="678"/>
                        <a:pt x="224" y="678"/>
                        <a:pt x="224" y="678"/>
                      </a:cubicBezTo>
                      <a:cubicBezTo>
                        <a:pt x="224" y="678"/>
                        <a:pt x="224" y="678"/>
                        <a:pt x="224" y="678"/>
                      </a:cubicBezTo>
                      <a:cubicBezTo>
                        <a:pt x="241" y="648"/>
                        <a:pt x="241" y="648"/>
                        <a:pt x="241" y="648"/>
                      </a:cubicBezTo>
                      <a:cubicBezTo>
                        <a:pt x="257" y="654"/>
                        <a:pt x="273" y="658"/>
                        <a:pt x="290" y="661"/>
                      </a:cubicBezTo>
                      <a:cubicBezTo>
                        <a:pt x="290" y="695"/>
                        <a:pt x="290" y="695"/>
                        <a:pt x="290" y="695"/>
                      </a:cubicBezTo>
                      <a:cubicBezTo>
                        <a:pt x="405" y="695"/>
                        <a:pt x="405" y="695"/>
                        <a:pt x="405" y="695"/>
                      </a:cubicBezTo>
                      <a:cubicBezTo>
                        <a:pt x="405" y="661"/>
                        <a:pt x="405" y="661"/>
                        <a:pt x="405" y="661"/>
                      </a:cubicBezTo>
                      <a:cubicBezTo>
                        <a:pt x="422" y="658"/>
                        <a:pt x="438" y="654"/>
                        <a:pt x="454" y="648"/>
                      </a:cubicBezTo>
                      <a:cubicBezTo>
                        <a:pt x="471" y="678"/>
                        <a:pt x="471" y="678"/>
                        <a:pt x="471" y="678"/>
                      </a:cubicBezTo>
                      <a:cubicBezTo>
                        <a:pt x="471" y="678"/>
                        <a:pt x="471" y="678"/>
                        <a:pt x="471" y="678"/>
                      </a:cubicBezTo>
                      <a:cubicBezTo>
                        <a:pt x="571" y="620"/>
                        <a:pt x="571" y="620"/>
                        <a:pt x="571" y="620"/>
                      </a:cubicBezTo>
                      <a:cubicBezTo>
                        <a:pt x="554" y="590"/>
                        <a:pt x="554" y="590"/>
                        <a:pt x="554" y="590"/>
                      </a:cubicBezTo>
                      <a:cubicBezTo>
                        <a:pt x="567" y="579"/>
                        <a:pt x="579" y="567"/>
                        <a:pt x="590" y="555"/>
                      </a:cubicBezTo>
                      <a:cubicBezTo>
                        <a:pt x="619" y="572"/>
                        <a:pt x="619" y="572"/>
                        <a:pt x="619" y="572"/>
                      </a:cubicBezTo>
                      <a:cubicBezTo>
                        <a:pt x="677" y="471"/>
                        <a:pt x="677" y="471"/>
                        <a:pt x="677" y="471"/>
                      </a:cubicBezTo>
                      <a:cubicBezTo>
                        <a:pt x="648" y="454"/>
                        <a:pt x="648" y="454"/>
                        <a:pt x="648" y="454"/>
                      </a:cubicBezTo>
                      <a:cubicBezTo>
                        <a:pt x="653" y="439"/>
                        <a:pt x="658" y="422"/>
                        <a:pt x="661" y="406"/>
                      </a:cubicBezTo>
                      <a:cubicBezTo>
                        <a:pt x="695" y="406"/>
                        <a:pt x="695" y="406"/>
                        <a:pt x="695" y="406"/>
                      </a:cubicBezTo>
                      <a:lnTo>
                        <a:pt x="695" y="290"/>
                      </a:lnTo>
                      <a:close/>
                      <a:moveTo>
                        <a:pt x="537" y="354"/>
                      </a:moveTo>
                      <a:cubicBezTo>
                        <a:pt x="534" y="453"/>
                        <a:pt x="453" y="534"/>
                        <a:pt x="354" y="537"/>
                      </a:cubicBezTo>
                      <a:cubicBezTo>
                        <a:pt x="244" y="541"/>
                        <a:pt x="155" y="451"/>
                        <a:pt x="158" y="342"/>
                      </a:cubicBezTo>
                      <a:cubicBezTo>
                        <a:pt x="161" y="242"/>
                        <a:pt x="242" y="162"/>
                        <a:pt x="341" y="158"/>
                      </a:cubicBezTo>
                      <a:cubicBezTo>
                        <a:pt x="451" y="155"/>
                        <a:pt x="540" y="244"/>
                        <a:pt x="537" y="3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34">
                  <a:extLst>
                    <a:ext uri="{FF2B5EF4-FFF2-40B4-BE49-F238E27FC236}">
                      <a16:creationId xmlns:a16="http://schemas.microsoft.com/office/drawing/2014/main" id="{496960CD-93E0-B3C7-FAB5-71B659604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3" y="1920"/>
                  <a:ext cx="366" cy="369"/>
                </a:xfrm>
                <a:custGeom>
                  <a:avLst/>
                  <a:gdLst>
                    <a:gd name="T0" fmla="*/ 258 w 507"/>
                    <a:gd name="T1" fmla="*/ 512 h 512"/>
                    <a:gd name="T2" fmla="*/ 0 w 507"/>
                    <a:gd name="T3" fmla="*/ 255 h 512"/>
                    <a:gd name="T4" fmla="*/ 63 w 507"/>
                    <a:gd name="T5" fmla="*/ 86 h 512"/>
                    <a:gd name="T6" fmla="*/ 219 w 507"/>
                    <a:gd name="T7" fmla="*/ 0 h 512"/>
                    <a:gd name="T8" fmla="*/ 224 w 507"/>
                    <a:gd name="T9" fmla="*/ 4 h 512"/>
                    <a:gd name="T10" fmla="*/ 220 w 507"/>
                    <a:gd name="T11" fmla="*/ 8 h 512"/>
                    <a:gd name="T12" fmla="*/ 8 w 507"/>
                    <a:gd name="T13" fmla="*/ 255 h 512"/>
                    <a:gd name="T14" fmla="*/ 258 w 507"/>
                    <a:gd name="T15" fmla="*/ 504 h 512"/>
                    <a:gd name="T16" fmla="*/ 499 w 507"/>
                    <a:gd name="T17" fmla="*/ 318 h 512"/>
                    <a:gd name="T18" fmla="*/ 504 w 507"/>
                    <a:gd name="T19" fmla="*/ 315 h 512"/>
                    <a:gd name="T20" fmla="*/ 507 w 507"/>
                    <a:gd name="T21" fmla="*/ 320 h 512"/>
                    <a:gd name="T22" fmla="*/ 258 w 507"/>
                    <a:gd name="T23" fmla="*/ 512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7" h="512">
                      <a:moveTo>
                        <a:pt x="258" y="512"/>
                      </a:moveTo>
                      <a:cubicBezTo>
                        <a:pt x="116" y="512"/>
                        <a:pt x="0" y="397"/>
                        <a:pt x="0" y="255"/>
                      </a:cubicBezTo>
                      <a:cubicBezTo>
                        <a:pt x="0" y="193"/>
                        <a:pt x="23" y="133"/>
                        <a:pt x="63" y="86"/>
                      </a:cubicBezTo>
                      <a:cubicBezTo>
                        <a:pt x="103" y="40"/>
                        <a:pt x="159" y="9"/>
                        <a:pt x="219" y="0"/>
                      </a:cubicBezTo>
                      <a:cubicBezTo>
                        <a:pt x="221" y="0"/>
                        <a:pt x="223" y="2"/>
                        <a:pt x="224" y="4"/>
                      </a:cubicBezTo>
                      <a:cubicBezTo>
                        <a:pt x="224" y="6"/>
                        <a:pt x="222" y="8"/>
                        <a:pt x="220" y="8"/>
                      </a:cubicBezTo>
                      <a:cubicBezTo>
                        <a:pt x="99" y="26"/>
                        <a:pt x="8" y="132"/>
                        <a:pt x="8" y="255"/>
                      </a:cubicBezTo>
                      <a:cubicBezTo>
                        <a:pt x="8" y="392"/>
                        <a:pt x="120" y="504"/>
                        <a:pt x="258" y="504"/>
                      </a:cubicBezTo>
                      <a:cubicBezTo>
                        <a:pt x="371" y="504"/>
                        <a:pt x="470" y="427"/>
                        <a:pt x="499" y="318"/>
                      </a:cubicBezTo>
                      <a:cubicBezTo>
                        <a:pt x="499" y="316"/>
                        <a:pt x="502" y="314"/>
                        <a:pt x="504" y="315"/>
                      </a:cubicBezTo>
                      <a:cubicBezTo>
                        <a:pt x="506" y="315"/>
                        <a:pt x="507" y="318"/>
                        <a:pt x="507" y="320"/>
                      </a:cubicBezTo>
                      <a:cubicBezTo>
                        <a:pt x="477" y="433"/>
                        <a:pt x="375" y="512"/>
                        <a:pt x="258" y="51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35">
                  <a:extLst>
                    <a:ext uri="{FF2B5EF4-FFF2-40B4-BE49-F238E27FC236}">
                      <a16:creationId xmlns:a16="http://schemas.microsoft.com/office/drawing/2014/main" id="{8BB82DC8-4A05-7AA8-5CF6-60844D4BF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4" y="1265"/>
                  <a:ext cx="704" cy="166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36">
                  <a:extLst>
                    <a:ext uri="{FF2B5EF4-FFF2-40B4-BE49-F238E27FC236}">
                      <a16:creationId xmlns:a16="http://schemas.microsoft.com/office/drawing/2014/main" id="{292EA815-DBDF-56C0-CD74-476410EC31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1" y="2719"/>
                  <a:ext cx="628" cy="122"/>
                </a:xfrm>
                <a:custGeom>
                  <a:avLst/>
                  <a:gdLst>
                    <a:gd name="T0" fmla="*/ 868 w 872"/>
                    <a:gd name="T1" fmla="*/ 168 h 168"/>
                    <a:gd name="T2" fmla="*/ 4 w 872"/>
                    <a:gd name="T3" fmla="*/ 168 h 168"/>
                    <a:gd name="T4" fmla="*/ 0 w 872"/>
                    <a:gd name="T5" fmla="*/ 164 h 168"/>
                    <a:gd name="T6" fmla="*/ 0 w 872"/>
                    <a:gd name="T7" fmla="*/ 4 h 168"/>
                    <a:gd name="T8" fmla="*/ 4 w 872"/>
                    <a:gd name="T9" fmla="*/ 0 h 168"/>
                    <a:gd name="T10" fmla="*/ 868 w 872"/>
                    <a:gd name="T11" fmla="*/ 0 h 168"/>
                    <a:gd name="T12" fmla="*/ 872 w 872"/>
                    <a:gd name="T13" fmla="*/ 4 h 168"/>
                    <a:gd name="T14" fmla="*/ 872 w 872"/>
                    <a:gd name="T15" fmla="*/ 164 h 168"/>
                    <a:gd name="T16" fmla="*/ 868 w 872"/>
                    <a:gd name="T17" fmla="*/ 168 h 168"/>
                    <a:gd name="T18" fmla="*/ 8 w 872"/>
                    <a:gd name="T19" fmla="*/ 160 h 168"/>
                    <a:gd name="T20" fmla="*/ 864 w 872"/>
                    <a:gd name="T21" fmla="*/ 160 h 168"/>
                    <a:gd name="T22" fmla="*/ 864 w 872"/>
                    <a:gd name="T23" fmla="*/ 8 h 168"/>
                    <a:gd name="T24" fmla="*/ 8 w 872"/>
                    <a:gd name="T25" fmla="*/ 8 h 168"/>
                    <a:gd name="T26" fmla="*/ 8 w 872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8">
                      <a:moveTo>
                        <a:pt x="868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1" y="0"/>
                        <a:pt x="872" y="2"/>
                        <a:pt x="872" y="4"/>
                      </a:cubicBezTo>
                      <a:cubicBezTo>
                        <a:pt x="872" y="164"/>
                        <a:pt x="872" y="164"/>
                        <a:pt x="872" y="164"/>
                      </a:cubicBezTo>
                      <a:cubicBezTo>
                        <a:pt x="872" y="166"/>
                        <a:pt x="871" y="168"/>
                        <a:pt x="868" y="168"/>
                      </a:cubicBezTo>
                      <a:close/>
                      <a:moveTo>
                        <a:pt x="8" y="160"/>
                      </a:moveTo>
                      <a:cubicBezTo>
                        <a:pt x="864" y="160"/>
                        <a:pt x="864" y="160"/>
                        <a:pt x="864" y="160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Oval 37">
                  <a:extLst>
                    <a:ext uri="{FF2B5EF4-FFF2-40B4-BE49-F238E27FC236}">
                      <a16:creationId xmlns:a16="http://schemas.microsoft.com/office/drawing/2014/main" id="{A467AF2C-9A55-87B4-973D-35A67544A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2768"/>
                  <a:ext cx="30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Oval 38">
                  <a:extLst>
                    <a:ext uri="{FF2B5EF4-FFF2-40B4-BE49-F238E27FC236}">
                      <a16:creationId xmlns:a16="http://schemas.microsoft.com/office/drawing/2014/main" id="{348CF781-2D39-7996-99D5-5094AE858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2766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Oval 39">
                  <a:extLst>
                    <a:ext uri="{FF2B5EF4-FFF2-40B4-BE49-F238E27FC236}">
                      <a16:creationId xmlns:a16="http://schemas.microsoft.com/office/drawing/2014/main" id="{8C25F75E-B405-7D8B-D104-13C7B51FC6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" y="2766"/>
                  <a:ext cx="31" cy="31"/>
                </a:xfrm>
                <a:prstGeom prst="ellipse">
                  <a:avLst/>
                </a:pr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40">
                  <a:extLst>
                    <a:ext uri="{FF2B5EF4-FFF2-40B4-BE49-F238E27FC236}">
                      <a16:creationId xmlns:a16="http://schemas.microsoft.com/office/drawing/2014/main" id="{32FF292F-0E20-B3F1-2577-475E16FD1A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3" y="2735"/>
                  <a:ext cx="5" cy="75"/>
                </a:xfrm>
                <a:custGeom>
                  <a:avLst/>
                  <a:gdLst>
                    <a:gd name="T0" fmla="*/ 4 w 8"/>
                    <a:gd name="T1" fmla="*/ 105 h 105"/>
                    <a:gd name="T2" fmla="*/ 0 w 8"/>
                    <a:gd name="T3" fmla="*/ 101 h 105"/>
                    <a:gd name="T4" fmla="*/ 0 w 8"/>
                    <a:gd name="T5" fmla="*/ 4 h 105"/>
                    <a:gd name="T6" fmla="*/ 4 w 8"/>
                    <a:gd name="T7" fmla="*/ 0 h 105"/>
                    <a:gd name="T8" fmla="*/ 8 w 8"/>
                    <a:gd name="T9" fmla="*/ 4 h 105"/>
                    <a:gd name="T10" fmla="*/ 8 w 8"/>
                    <a:gd name="T11" fmla="*/ 101 h 105"/>
                    <a:gd name="T12" fmla="*/ 4 w 8"/>
                    <a:gd name="T13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5">
                      <a:moveTo>
                        <a:pt x="4" y="105"/>
                      </a:moveTo>
                      <a:cubicBezTo>
                        <a:pt x="2" y="105"/>
                        <a:pt x="0" y="104"/>
                        <a:pt x="0" y="10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101"/>
                        <a:pt x="8" y="101"/>
                        <a:pt x="8" y="101"/>
                      </a:cubicBezTo>
                      <a:cubicBezTo>
                        <a:pt x="8" y="104"/>
                        <a:pt x="6" y="105"/>
                        <a:pt x="4" y="105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41">
                  <a:extLst>
                    <a:ext uri="{FF2B5EF4-FFF2-40B4-BE49-F238E27FC236}">
                      <a16:creationId xmlns:a16="http://schemas.microsoft.com/office/drawing/2014/main" id="{12592C41-0E77-8424-5A6E-5644F3A12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2735"/>
                  <a:ext cx="6" cy="91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42">
                  <a:extLst>
                    <a:ext uri="{FF2B5EF4-FFF2-40B4-BE49-F238E27FC236}">
                      <a16:creationId xmlns:a16="http://schemas.microsoft.com/office/drawing/2014/main" id="{A4A359ED-4A59-8D2D-20A4-A211E5A0D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2" y="2735"/>
                  <a:ext cx="5" cy="62"/>
                </a:xfrm>
                <a:custGeom>
                  <a:avLst/>
                  <a:gdLst>
                    <a:gd name="T0" fmla="*/ 4 w 8"/>
                    <a:gd name="T1" fmla="*/ 86 h 86"/>
                    <a:gd name="T2" fmla="*/ 0 w 8"/>
                    <a:gd name="T3" fmla="*/ 82 h 86"/>
                    <a:gd name="T4" fmla="*/ 0 w 8"/>
                    <a:gd name="T5" fmla="*/ 4 h 86"/>
                    <a:gd name="T6" fmla="*/ 4 w 8"/>
                    <a:gd name="T7" fmla="*/ 0 h 86"/>
                    <a:gd name="T8" fmla="*/ 8 w 8"/>
                    <a:gd name="T9" fmla="*/ 4 h 86"/>
                    <a:gd name="T10" fmla="*/ 8 w 8"/>
                    <a:gd name="T11" fmla="*/ 82 h 86"/>
                    <a:gd name="T12" fmla="*/ 4 w 8"/>
                    <a:gd name="T13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6">
                      <a:moveTo>
                        <a:pt x="4" y="86"/>
                      </a:moveTo>
                      <a:cubicBezTo>
                        <a:pt x="2" y="86"/>
                        <a:pt x="0" y="84"/>
                        <a:pt x="0" y="8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8" y="84"/>
                        <a:pt x="6" y="86"/>
                        <a:pt x="4" y="86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43">
                  <a:extLst>
                    <a:ext uri="{FF2B5EF4-FFF2-40B4-BE49-F238E27FC236}">
                      <a16:creationId xmlns:a16="http://schemas.microsoft.com/office/drawing/2014/main" id="{3354A636-56D4-55D2-B92B-D44110958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8" y="2756"/>
                  <a:ext cx="6" cy="71"/>
                </a:xfrm>
                <a:custGeom>
                  <a:avLst/>
                  <a:gdLst>
                    <a:gd name="T0" fmla="*/ 4 w 8"/>
                    <a:gd name="T1" fmla="*/ 99 h 99"/>
                    <a:gd name="T2" fmla="*/ 0 w 8"/>
                    <a:gd name="T3" fmla="*/ 95 h 99"/>
                    <a:gd name="T4" fmla="*/ 0 w 8"/>
                    <a:gd name="T5" fmla="*/ 4 h 99"/>
                    <a:gd name="T6" fmla="*/ 4 w 8"/>
                    <a:gd name="T7" fmla="*/ 0 h 99"/>
                    <a:gd name="T8" fmla="*/ 8 w 8"/>
                    <a:gd name="T9" fmla="*/ 4 h 99"/>
                    <a:gd name="T10" fmla="*/ 8 w 8"/>
                    <a:gd name="T11" fmla="*/ 95 h 99"/>
                    <a:gd name="T12" fmla="*/ 4 w 8"/>
                    <a:gd name="T1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9">
                      <a:moveTo>
                        <a:pt x="4" y="99"/>
                      </a:moveTo>
                      <a:cubicBezTo>
                        <a:pt x="1" y="99"/>
                        <a:pt x="0" y="98"/>
                        <a:pt x="0" y="9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8" y="98"/>
                        <a:pt x="6" y="99"/>
                        <a:pt x="4" y="99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44">
                  <a:extLst>
                    <a:ext uri="{FF2B5EF4-FFF2-40B4-BE49-F238E27FC236}">
                      <a16:creationId xmlns:a16="http://schemas.microsoft.com/office/drawing/2014/main" id="{242C41A5-F503-0516-02B3-40592F625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0" y="2732"/>
                  <a:ext cx="6" cy="78"/>
                </a:xfrm>
                <a:custGeom>
                  <a:avLst/>
                  <a:gdLst>
                    <a:gd name="T0" fmla="*/ 4 w 8"/>
                    <a:gd name="T1" fmla="*/ 108 h 108"/>
                    <a:gd name="T2" fmla="*/ 0 w 8"/>
                    <a:gd name="T3" fmla="*/ 104 h 108"/>
                    <a:gd name="T4" fmla="*/ 0 w 8"/>
                    <a:gd name="T5" fmla="*/ 4 h 108"/>
                    <a:gd name="T6" fmla="*/ 4 w 8"/>
                    <a:gd name="T7" fmla="*/ 0 h 108"/>
                    <a:gd name="T8" fmla="*/ 8 w 8"/>
                    <a:gd name="T9" fmla="*/ 4 h 108"/>
                    <a:gd name="T10" fmla="*/ 8 w 8"/>
                    <a:gd name="T11" fmla="*/ 104 h 108"/>
                    <a:gd name="T12" fmla="*/ 4 w 8"/>
                    <a:gd name="T13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8">
                      <a:moveTo>
                        <a:pt x="4" y="108"/>
                      </a:moveTo>
                      <a:cubicBezTo>
                        <a:pt x="2" y="108"/>
                        <a:pt x="0" y="107"/>
                        <a:pt x="0" y="10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04"/>
                        <a:pt x="8" y="104"/>
                        <a:pt x="8" y="104"/>
                      </a:cubicBezTo>
                      <a:cubicBezTo>
                        <a:pt x="8" y="107"/>
                        <a:pt x="6" y="108"/>
                        <a:pt x="4" y="10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45">
                  <a:extLst>
                    <a:ext uri="{FF2B5EF4-FFF2-40B4-BE49-F238E27FC236}">
                      <a16:creationId xmlns:a16="http://schemas.microsoft.com/office/drawing/2014/main" id="{0B741679-8F52-2B4F-490C-B080A097D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746"/>
                  <a:ext cx="6" cy="79"/>
                </a:xfrm>
                <a:custGeom>
                  <a:avLst/>
                  <a:gdLst>
                    <a:gd name="T0" fmla="*/ 4 w 8"/>
                    <a:gd name="T1" fmla="*/ 109 h 109"/>
                    <a:gd name="T2" fmla="*/ 0 w 8"/>
                    <a:gd name="T3" fmla="*/ 105 h 109"/>
                    <a:gd name="T4" fmla="*/ 0 w 8"/>
                    <a:gd name="T5" fmla="*/ 4 h 109"/>
                    <a:gd name="T6" fmla="*/ 4 w 8"/>
                    <a:gd name="T7" fmla="*/ 0 h 109"/>
                    <a:gd name="T8" fmla="*/ 8 w 8"/>
                    <a:gd name="T9" fmla="*/ 4 h 109"/>
                    <a:gd name="T10" fmla="*/ 8 w 8"/>
                    <a:gd name="T11" fmla="*/ 105 h 109"/>
                    <a:gd name="T12" fmla="*/ 4 w 8"/>
                    <a:gd name="T13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9">
                      <a:moveTo>
                        <a:pt x="4" y="109"/>
                      </a:moveTo>
                      <a:cubicBezTo>
                        <a:pt x="1" y="109"/>
                        <a:pt x="0" y="107"/>
                        <a:pt x="0" y="10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05"/>
                        <a:pt x="8" y="105"/>
                        <a:pt x="8" y="105"/>
                      </a:cubicBezTo>
                      <a:cubicBezTo>
                        <a:pt x="8" y="107"/>
                        <a:pt x="6" y="109"/>
                        <a:pt x="4" y="109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46">
                  <a:extLst>
                    <a:ext uri="{FF2B5EF4-FFF2-40B4-BE49-F238E27FC236}">
                      <a16:creationId xmlns:a16="http://schemas.microsoft.com/office/drawing/2014/main" id="{5D02B062-2078-5E93-0F36-76A650B81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9" y="2733"/>
                  <a:ext cx="6" cy="72"/>
                </a:xfrm>
                <a:custGeom>
                  <a:avLst/>
                  <a:gdLst>
                    <a:gd name="T0" fmla="*/ 4 w 8"/>
                    <a:gd name="T1" fmla="*/ 100 h 100"/>
                    <a:gd name="T2" fmla="*/ 0 w 8"/>
                    <a:gd name="T3" fmla="*/ 96 h 100"/>
                    <a:gd name="T4" fmla="*/ 0 w 8"/>
                    <a:gd name="T5" fmla="*/ 4 h 100"/>
                    <a:gd name="T6" fmla="*/ 4 w 8"/>
                    <a:gd name="T7" fmla="*/ 0 h 100"/>
                    <a:gd name="T8" fmla="*/ 8 w 8"/>
                    <a:gd name="T9" fmla="*/ 4 h 100"/>
                    <a:gd name="T10" fmla="*/ 8 w 8"/>
                    <a:gd name="T11" fmla="*/ 96 h 100"/>
                    <a:gd name="T12" fmla="*/ 4 w 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0">
                      <a:moveTo>
                        <a:pt x="4" y="100"/>
                      </a:moveTo>
                      <a:cubicBezTo>
                        <a:pt x="2" y="100"/>
                        <a:pt x="0" y="98"/>
                        <a:pt x="0" y="9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6"/>
                        <a:pt x="8" y="96"/>
                        <a:pt x="8" y="96"/>
                      </a:cubicBezTo>
                      <a:cubicBezTo>
                        <a:pt x="8" y="98"/>
                        <a:pt x="6" y="100"/>
                        <a:pt x="4" y="100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47">
                  <a:extLst>
                    <a:ext uri="{FF2B5EF4-FFF2-40B4-BE49-F238E27FC236}">
                      <a16:creationId xmlns:a16="http://schemas.microsoft.com/office/drawing/2014/main" id="{730D547B-8006-4437-2E39-100DD5F0E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2753"/>
                  <a:ext cx="6" cy="72"/>
                </a:xfrm>
                <a:custGeom>
                  <a:avLst/>
                  <a:gdLst>
                    <a:gd name="T0" fmla="*/ 4 w 8"/>
                    <a:gd name="T1" fmla="*/ 100 h 100"/>
                    <a:gd name="T2" fmla="*/ 0 w 8"/>
                    <a:gd name="T3" fmla="*/ 96 h 100"/>
                    <a:gd name="T4" fmla="*/ 0 w 8"/>
                    <a:gd name="T5" fmla="*/ 4 h 100"/>
                    <a:gd name="T6" fmla="*/ 4 w 8"/>
                    <a:gd name="T7" fmla="*/ 0 h 100"/>
                    <a:gd name="T8" fmla="*/ 8 w 8"/>
                    <a:gd name="T9" fmla="*/ 4 h 100"/>
                    <a:gd name="T10" fmla="*/ 8 w 8"/>
                    <a:gd name="T11" fmla="*/ 96 h 100"/>
                    <a:gd name="T12" fmla="*/ 4 w 8"/>
                    <a:gd name="T1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0">
                      <a:moveTo>
                        <a:pt x="4" y="100"/>
                      </a:moveTo>
                      <a:cubicBezTo>
                        <a:pt x="2" y="100"/>
                        <a:pt x="0" y="98"/>
                        <a:pt x="0" y="9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6"/>
                        <a:pt x="8" y="96"/>
                        <a:pt x="8" y="96"/>
                      </a:cubicBezTo>
                      <a:cubicBezTo>
                        <a:pt x="8" y="98"/>
                        <a:pt x="6" y="100"/>
                        <a:pt x="4" y="100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48">
                  <a:extLst>
                    <a:ext uri="{FF2B5EF4-FFF2-40B4-BE49-F238E27FC236}">
                      <a16:creationId xmlns:a16="http://schemas.microsoft.com/office/drawing/2014/main" id="{2E9871D1-4ECB-8121-EA8C-B110835B66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2" y="2570"/>
                  <a:ext cx="629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val 49">
                  <a:extLst>
                    <a:ext uri="{FF2B5EF4-FFF2-40B4-BE49-F238E27FC236}">
                      <a16:creationId xmlns:a16="http://schemas.microsoft.com/office/drawing/2014/main" id="{EC1CB717-B9D7-882E-1610-D24BECC0C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5" y="2619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Oval 50">
                  <a:extLst>
                    <a:ext uri="{FF2B5EF4-FFF2-40B4-BE49-F238E27FC236}">
                      <a16:creationId xmlns:a16="http://schemas.microsoft.com/office/drawing/2014/main" id="{0DC465F1-7465-BBAF-6E08-BFA5658F4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2617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51">
                  <a:extLst>
                    <a:ext uri="{FF2B5EF4-FFF2-40B4-BE49-F238E27FC236}">
                      <a16:creationId xmlns:a16="http://schemas.microsoft.com/office/drawing/2014/main" id="{EED7890B-F746-FEDD-CA58-323DA0469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1" y="2617"/>
                  <a:ext cx="32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52">
                  <a:extLst>
                    <a:ext uri="{FF2B5EF4-FFF2-40B4-BE49-F238E27FC236}">
                      <a16:creationId xmlns:a16="http://schemas.microsoft.com/office/drawing/2014/main" id="{315761AB-782B-01CA-E7C6-E8559AA9D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2585"/>
                  <a:ext cx="6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53">
                  <a:extLst>
                    <a:ext uri="{FF2B5EF4-FFF2-40B4-BE49-F238E27FC236}">
                      <a16:creationId xmlns:a16="http://schemas.microsoft.com/office/drawing/2014/main" id="{167209A4-E4C5-8A9B-8101-232A1C144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644"/>
                  <a:ext cx="6" cy="33"/>
                </a:xfrm>
                <a:custGeom>
                  <a:avLst/>
                  <a:gdLst>
                    <a:gd name="T0" fmla="*/ 4 w 8"/>
                    <a:gd name="T1" fmla="*/ 46 h 46"/>
                    <a:gd name="T2" fmla="*/ 0 w 8"/>
                    <a:gd name="T3" fmla="*/ 42 h 46"/>
                    <a:gd name="T4" fmla="*/ 0 w 8"/>
                    <a:gd name="T5" fmla="*/ 4 h 46"/>
                    <a:gd name="T6" fmla="*/ 4 w 8"/>
                    <a:gd name="T7" fmla="*/ 0 h 46"/>
                    <a:gd name="T8" fmla="*/ 8 w 8"/>
                    <a:gd name="T9" fmla="*/ 4 h 46"/>
                    <a:gd name="T10" fmla="*/ 8 w 8"/>
                    <a:gd name="T11" fmla="*/ 42 h 46"/>
                    <a:gd name="T12" fmla="*/ 4 w 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6">
                      <a:moveTo>
                        <a:pt x="4" y="46"/>
                      </a:moveTo>
                      <a:cubicBezTo>
                        <a:pt x="2" y="46"/>
                        <a:pt x="0" y="44"/>
                        <a:pt x="0" y="4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4"/>
                        <a:pt x="6" y="46"/>
                        <a:pt x="4" y="46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54">
                  <a:extLst>
                    <a:ext uri="{FF2B5EF4-FFF2-40B4-BE49-F238E27FC236}">
                      <a16:creationId xmlns:a16="http://schemas.microsoft.com/office/drawing/2014/main" id="{F7A80FE5-DD2A-8377-D4E3-A548A6C96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586"/>
                  <a:ext cx="6" cy="54"/>
                </a:xfrm>
                <a:custGeom>
                  <a:avLst/>
                  <a:gdLst>
                    <a:gd name="T0" fmla="*/ 4 w 8"/>
                    <a:gd name="T1" fmla="*/ 75 h 75"/>
                    <a:gd name="T2" fmla="*/ 0 w 8"/>
                    <a:gd name="T3" fmla="*/ 71 h 75"/>
                    <a:gd name="T4" fmla="*/ 0 w 8"/>
                    <a:gd name="T5" fmla="*/ 4 h 75"/>
                    <a:gd name="T6" fmla="*/ 4 w 8"/>
                    <a:gd name="T7" fmla="*/ 0 h 75"/>
                    <a:gd name="T8" fmla="*/ 8 w 8"/>
                    <a:gd name="T9" fmla="*/ 4 h 75"/>
                    <a:gd name="T10" fmla="*/ 8 w 8"/>
                    <a:gd name="T11" fmla="*/ 71 h 75"/>
                    <a:gd name="T12" fmla="*/ 4 w 8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5">
                      <a:moveTo>
                        <a:pt x="4" y="75"/>
                      </a:moveTo>
                      <a:cubicBezTo>
                        <a:pt x="2" y="75"/>
                        <a:pt x="0" y="73"/>
                        <a:pt x="0" y="7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8" y="73"/>
                        <a:pt x="7" y="75"/>
                        <a:pt x="4" y="75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55">
                  <a:extLst>
                    <a:ext uri="{FF2B5EF4-FFF2-40B4-BE49-F238E27FC236}">
                      <a16:creationId xmlns:a16="http://schemas.microsoft.com/office/drawing/2014/main" id="{CF966566-DA82-0029-2100-27A9F56D0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9" y="2605"/>
                  <a:ext cx="6" cy="73"/>
                </a:xfrm>
                <a:custGeom>
                  <a:avLst/>
                  <a:gdLst>
                    <a:gd name="T0" fmla="*/ 4 w 8"/>
                    <a:gd name="T1" fmla="*/ 101 h 101"/>
                    <a:gd name="T2" fmla="*/ 0 w 8"/>
                    <a:gd name="T3" fmla="*/ 97 h 101"/>
                    <a:gd name="T4" fmla="*/ 0 w 8"/>
                    <a:gd name="T5" fmla="*/ 4 h 101"/>
                    <a:gd name="T6" fmla="*/ 4 w 8"/>
                    <a:gd name="T7" fmla="*/ 0 h 101"/>
                    <a:gd name="T8" fmla="*/ 8 w 8"/>
                    <a:gd name="T9" fmla="*/ 4 h 101"/>
                    <a:gd name="T10" fmla="*/ 8 w 8"/>
                    <a:gd name="T11" fmla="*/ 97 h 101"/>
                    <a:gd name="T12" fmla="*/ 4 w 8"/>
                    <a:gd name="T13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1">
                      <a:moveTo>
                        <a:pt x="4" y="101"/>
                      </a:moveTo>
                      <a:cubicBezTo>
                        <a:pt x="2" y="101"/>
                        <a:pt x="0" y="100"/>
                        <a:pt x="0" y="9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7"/>
                        <a:pt x="8" y="97"/>
                        <a:pt x="8" y="97"/>
                      </a:cubicBezTo>
                      <a:cubicBezTo>
                        <a:pt x="8" y="100"/>
                        <a:pt x="6" y="101"/>
                        <a:pt x="4" y="101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56">
                  <a:extLst>
                    <a:ext uri="{FF2B5EF4-FFF2-40B4-BE49-F238E27FC236}">
                      <a16:creationId xmlns:a16="http://schemas.microsoft.com/office/drawing/2014/main" id="{81E9AFDE-99BD-B46E-21D5-2D0F2537F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2583"/>
                  <a:ext cx="6" cy="42"/>
                </a:xfrm>
                <a:custGeom>
                  <a:avLst/>
                  <a:gdLst>
                    <a:gd name="T0" fmla="*/ 4 w 8"/>
                    <a:gd name="T1" fmla="*/ 58 h 58"/>
                    <a:gd name="T2" fmla="*/ 0 w 8"/>
                    <a:gd name="T3" fmla="*/ 54 h 58"/>
                    <a:gd name="T4" fmla="*/ 0 w 8"/>
                    <a:gd name="T5" fmla="*/ 4 h 58"/>
                    <a:gd name="T6" fmla="*/ 4 w 8"/>
                    <a:gd name="T7" fmla="*/ 0 h 58"/>
                    <a:gd name="T8" fmla="*/ 8 w 8"/>
                    <a:gd name="T9" fmla="*/ 4 h 58"/>
                    <a:gd name="T10" fmla="*/ 8 w 8"/>
                    <a:gd name="T11" fmla="*/ 54 h 58"/>
                    <a:gd name="T12" fmla="*/ 4 w 8"/>
                    <a:gd name="T13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8">
                      <a:moveTo>
                        <a:pt x="4" y="58"/>
                      </a:moveTo>
                      <a:cubicBezTo>
                        <a:pt x="2" y="58"/>
                        <a:pt x="0" y="56"/>
                        <a:pt x="0" y="5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6"/>
                        <a:pt x="7" y="58"/>
                        <a:pt x="4" y="5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57">
                  <a:extLst>
                    <a:ext uri="{FF2B5EF4-FFF2-40B4-BE49-F238E27FC236}">
                      <a16:creationId xmlns:a16="http://schemas.microsoft.com/office/drawing/2014/main" id="{383352DA-B2E9-74FF-7D34-E6836EF78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8" y="2583"/>
                  <a:ext cx="5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58">
                  <a:extLst>
                    <a:ext uri="{FF2B5EF4-FFF2-40B4-BE49-F238E27FC236}">
                      <a16:creationId xmlns:a16="http://schemas.microsoft.com/office/drawing/2014/main" id="{1EAA10A9-9E31-BCDC-BC31-A15E756E8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2584"/>
                  <a:ext cx="6" cy="53"/>
                </a:xfrm>
                <a:custGeom>
                  <a:avLst/>
                  <a:gdLst>
                    <a:gd name="T0" fmla="*/ 4 w 8"/>
                    <a:gd name="T1" fmla="*/ 74 h 74"/>
                    <a:gd name="T2" fmla="*/ 0 w 8"/>
                    <a:gd name="T3" fmla="*/ 70 h 74"/>
                    <a:gd name="T4" fmla="*/ 0 w 8"/>
                    <a:gd name="T5" fmla="*/ 4 h 74"/>
                    <a:gd name="T6" fmla="*/ 4 w 8"/>
                    <a:gd name="T7" fmla="*/ 0 h 74"/>
                    <a:gd name="T8" fmla="*/ 8 w 8"/>
                    <a:gd name="T9" fmla="*/ 4 h 74"/>
                    <a:gd name="T10" fmla="*/ 8 w 8"/>
                    <a:gd name="T11" fmla="*/ 70 h 74"/>
                    <a:gd name="T12" fmla="*/ 4 w 8"/>
                    <a:gd name="T13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4">
                      <a:moveTo>
                        <a:pt x="4" y="74"/>
                      </a:moveTo>
                      <a:cubicBezTo>
                        <a:pt x="1" y="74"/>
                        <a:pt x="0" y="73"/>
                        <a:pt x="0" y="7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8" y="73"/>
                        <a:pt x="6" y="74"/>
                        <a:pt x="4" y="74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59">
                  <a:extLst>
                    <a:ext uri="{FF2B5EF4-FFF2-40B4-BE49-F238E27FC236}">
                      <a16:creationId xmlns:a16="http://schemas.microsoft.com/office/drawing/2014/main" id="{573999D7-5A32-5762-E8C2-B7E7C2D82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2613"/>
                  <a:ext cx="5" cy="63"/>
                </a:xfrm>
                <a:custGeom>
                  <a:avLst/>
                  <a:gdLst>
                    <a:gd name="T0" fmla="*/ 4 w 8"/>
                    <a:gd name="T1" fmla="*/ 88 h 88"/>
                    <a:gd name="T2" fmla="*/ 0 w 8"/>
                    <a:gd name="T3" fmla="*/ 84 h 88"/>
                    <a:gd name="T4" fmla="*/ 0 w 8"/>
                    <a:gd name="T5" fmla="*/ 4 h 88"/>
                    <a:gd name="T6" fmla="*/ 4 w 8"/>
                    <a:gd name="T7" fmla="*/ 0 h 88"/>
                    <a:gd name="T8" fmla="*/ 8 w 8"/>
                    <a:gd name="T9" fmla="*/ 4 h 88"/>
                    <a:gd name="T10" fmla="*/ 8 w 8"/>
                    <a:gd name="T11" fmla="*/ 84 h 88"/>
                    <a:gd name="T12" fmla="*/ 4 w 8"/>
                    <a:gd name="T13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8">
                      <a:moveTo>
                        <a:pt x="4" y="88"/>
                      </a:moveTo>
                      <a:cubicBezTo>
                        <a:pt x="2" y="88"/>
                        <a:pt x="0" y="86"/>
                        <a:pt x="0" y="8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4"/>
                        <a:pt x="8" y="84"/>
                        <a:pt x="8" y="84"/>
                      </a:cubicBezTo>
                      <a:cubicBezTo>
                        <a:pt x="8" y="86"/>
                        <a:pt x="6" y="88"/>
                        <a:pt x="4" y="8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60">
                  <a:extLst>
                    <a:ext uri="{FF2B5EF4-FFF2-40B4-BE49-F238E27FC236}">
                      <a16:creationId xmlns:a16="http://schemas.microsoft.com/office/drawing/2014/main" id="{78337AB6-1A5B-25D7-13F4-21DB43CA81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1" y="2420"/>
                  <a:ext cx="628" cy="122"/>
                </a:xfrm>
                <a:custGeom>
                  <a:avLst/>
                  <a:gdLst>
                    <a:gd name="T0" fmla="*/ 868 w 872"/>
                    <a:gd name="T1" fmla="*/ 168 h 168"/>
                    <a:gd name="T2" fmla="*/ 4 w 872"/>
                    <a:gd name="T3" fmla="*/ 168 h 168"/>
                    <a:gd name="T4" fmla="*/ 0 w 872"/>
                    <a:gd name="T5" fmla="*/ 164 h 168"/>
                    <a:gd name="T6" fmla="*/ 0 w 872"/>
                    <a:gd name="T7" fmla="*/ 4 h 168"/>
                    <a:gd name="T8" fmla="*/ 4 w 872"/>
                    <a:gd name="T9" fmla="*/ 0 h 168"/>
                    <a:gd name="T10" fmla="*/ 868 w 872"/>
                    <a:gd name="T11" fmla="*/ 0 h 168"/>
                    <a:gd name="T12" fmla="*/ 872 w 872"/>
                    <a:gd name="T13" fmla="*/ 4 h 168"/>
                    <a:gd name="T14" fmla="*/ 872 w 872"/>
                    <a:gd name="T15" fmla="*/ 164 h 168"/>
                    <a:gd name="T16" fmla="*/ 868 w 872"/>
                    <a:gd name="T17" fmla="*/ 168 h 168"/>
                    <a:gd name="T18" fmla="*/ 8 w 872"/>
                    <a:gd name="T19" fmla="*/ 160 h 168"/>
                    <a:gd name="T20" fmla="*/ 864 w 872"/>
                    <a:gd name="T21" fmla="*/ 160 h 168"/>
                    <a:gd name="T22" fmla="*/ 864 w 872"/>
                    <a:gd name="T23" fmla="*/ 8 h 168"/>
                    <a:gd name="T24" fmla="*/ 8 w 872"/>
                    <a:gd name="T25" fmla="*/ 8 h 168"/>
                    <a:gd name="T26" fmla="*/ 8 w 872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8">
                      <a:moveTo>
                        <a:pt x="868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1" y="0"/>
                        <a:pt x="872" y="2"/>
                        <a:pt x="872" y="4"/>
                      </a:cubicBezTo>
                      <a:cubicBezTo>
                        <a:pt x="872" y="164"/>
                        <a:pt x="872" y="164"/>
                        <a:pt x="872" y="164"/>
                      </a:cubicBezTo>
                      <a:cubicBezTo>
                        <a:pt x="872" y="166"/>
                        <a:pt x="871" y="168"/>
                        <a:pt x="868" y="168"/>
                      </a:cubicBezTo>
                      <a:close/>
                      <a:moveTo>
                        <a:pt x="8" y="160"/>
                      </a:moveTo>
                      <a:cubicBezTo>
                        <a:pt x="864" y="160"/>
                        <a:pt x="864" y="160"/>
                        <a:pt x="864" y="160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61">
                  <a:extLst>
                    <a:ext uri="{FF2B5EF4-FFF2-40B4-BE49-F238E27FC236}">
                      <a16:creationId xmlns:a16="http://schemas.microsoft.com/office/drawing/2014/main" id="{7428C5CB-24A7-46C6-A9AD-2CCE6D1E2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2469"/>
                  <a:ext cx="30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Oval 62">
                  <a:extLst>
                    <a:ext uri="{FF2B5EF4-FFF2-40B4-BE49-F238E27FC236}">
                      <a16:creationId xmlns:a16="http://schemas.microsoft.com/office/drawing/2014/main" id="{5CC2018A-7D27-7890-5372-002A070ED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2467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val 63">
                  <a:extLst>
                    <a:ext uri="{FF2B5EF4-FFF2-40B4-BE49-F238E27FC236}">
                      <a16:creationId xmlns:a16="http://schemas.microsoft.com/office/drawing/2014/main" id="{C45A6EEA-258C-47C4-5416-1E96E6FEE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" y="2467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64">
                  <a:extLst>
                    <a:ext uri="{FF2B5EF4-FFF2-40B4-BE49-F238E27FC236}">
                      <a16:creationId xmlns:a16="http://schemas.microsoft.com/office/drawing/2014/main" id="{E7024F6A-18B7-E711-41A6-87956AF4E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3" y="2435"/>
                  <a:ext cx="5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65">
                  <a:extLst>
                    <a:ext uri="{FF2B5EF4-FFF2-40B4-BE49-F238E27FC236}">
                      <a16:creationId xmlns:a16="http://schemas.microsoft.com/office/drawing/2014/main" id="{8254960E-9F02-ECC2-B4BA-DB7DFE65E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2435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7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66">
                  <a:extLst>
                    <a:ext uri="{FF2B5EF4-FFF2-40B4-BE49-F238E27FC236}">
                      <a16:creationId xmlns:a16="http://schemas.microsoft.com/office/drawing/2014/main" id="{5A7F7B2D-9E3F-493E-B617-59A82951D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2" y="2436"/>
                  <a:ext cx="5" cy="69"/>
                </a:xfrm>
                <a:custGeom>
                  <a:avLst/>
                  <a:gdLst>
                    <a:gd name="T0" fmla="*/ 4 w 8"/>
                    <a:gd name="T1" fmla="*/ 95 h 95"/>
                    <a:gd name="T2" fmla="*/ 0 w 8"/>
                    <a:gd name="T3" fmla="*/ 91 h 95"/>
                    <a:gd name="T4" fmla="*/ 0 w 8"/>
                    <a:gd name="T5" fmla="*/ 4 h 95"/>
                    <a:gd name="T6" fmla="*/ 4 w 8"/>
                    <a:gd name="T7" fmla="*/ 0 h 95"/>
                    <a:gd name="T8" fmla="*/ 8 w 8"/>
                    <a:gd name="T9" fmla="*/ 4 h 95"/>
                    <a:gd name="T10" fmla="*/ 8 w 8"/>
                    <a:gd name="T11" fmla="*/ 91 h 95"/>
                    <a:gd name="T12" fmla="*/ 4 w 8"/>
                    <a:gd name="T13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5">
                      <a:moveTo>
                        <a:pt x="4" y="95"/>
                      </a:moveTo>
                      <a:cubicBezTo>
                        <a:pt x="2" y="95"/>
                        <a:pt x="0" y="94"/>
                        <a:pt x="0" y="9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91"/>
                        <a:pt x="8" y="91"/>
                        <a:pt x="8" y="91"/>
                      </a:cubicBezTo>
                      <a:cubicBezTo>
                        <a:pt x="8" y="94"/>
                        <a:pt x="6" y="95"/>
                        <a:pt x="4" y="95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67">
                  <a:extLst>
                    <a:ext uri="{FF2B5EF4-FFF2-40B4-BE49-F238E27FC236}">
                      <a16:creationId xmlns:a16="http://schemas.microsoft.com/office/drawing/2014/main" id="{F23E2475-3F2B-3E8A-040C-893F5E6EE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8" y="2436"/>
                  <a:ext cx="6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1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68">
                  <a:extLst>
                    <a:ext uri="{FF2B5EF4-FFF2-40B4-BE49-F238E27FC236}">
                      <a16:creationId xmlns:a16="http://schemas.microsoft.com/office/drawing/2014/main" id="{DF4213D7-E215-5FA8-221B-F53FEE094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0" y="2464"/>
                  <a:ext cx="6" cy="62"/>
                </a:xfrm>
                <a:custGeom>
                  <a:avLst/>
                  <a:gdLst>
                    <a:gd name="T0" fmla="*/ 4 w 8"/>
                    <a:gd name="T1" fmla="*/ 86 h 86"/>
                    <a:gd name="T2" fmla="*/ 0 w 8"/>
                    <a:gd name="T3" fmla="*/ 82 h 86"/>
                    <a:gd name="T4" fmla="*/ 0 w 8"/>
                    <a:gd name="T5" fmla="*/ 4 h 86"/>
                    <a:gd name="T6" fmla="*/ 4 w 8"/>
                    <a:gd name="T7" fmla="*/ 0 h 86"/>
                    <a:gd name="T8" fmla="*/ 8 w 8"/>
                    <a:gd name="T9" fmla="*/ 4 h 86"/>
                    <a:gd name="T10" fmla="*/ 8 w 8"/>
                    <a:gd name="T11" fmla="*/ 82 h 86"/>
                    <a:gd name="T12" fmla="*/ 4 w 8"/>
                    <a:gd name="T13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6">
                      <a:moveTo>
                        <a:pt x="4" y="86"/>
                      </a:moveTo>
                      <a:cubicBezTo>
                        <a:pt x="2" y="86"/>
                        <a:pt x="0" y="84"/>
                        <a:pt x="0" y="8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8" y="84"/>
                        <a:pt x="6" y="86"/>
                        <a:pt x="4" y="86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69">
                  <a:extLst>
                    <a:ext uri="{FF2B5EF4-FFF2-40B4-BE49-F238E27FC236}">
                      <a16:creationId xmlns:a16="http://schemas.microsoft.com/office/drawing/2014/main" id="{992A4A74-1628-DAC9-EA38-8DC1D0A0B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6" y="2433"/>
                  <a:ext cx="6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1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70">
                  <a:extLst>
                    <a:ext uri="{FF2B5EF4-FFF2-40B4-BE49-F238E27FC236}">
                      <a16:creationId xmlns:a16="http://schemas.microsoft.com/office/drawing/2014/main" id="{2E7B29AA-EC1C-9088-96F9-A9C032E74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9" y="2434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71">
                  <a:extLst>
                    <a:ext uri="{FF2B5EF4-FFF2-40B4-BE49-F238E27FC236}">
                      <a16:creationId xmlns:a16="http://schemas.microsoft.com/office/drawing/2014/main" id="{76681AF1-D697-7042-28D2-9CEFC9F0A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2434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72">
                  <a:extLst>
                    <a:ext uri="{FF2B5EF4-FFF2-40B4-BE49-F238E27FC236}">
                      <a16:creationId xmlns:a16="http://schemas.microsoft.com/office/drawing/2014/main" id="{A6C504FE-BD1A-DC13-7311-2DA9039ABE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2" y="2271"/>
                  <a:ext cx="629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Oval 73">
                  <a:extLst>
                    <a:ext uri="{FF2B5EF4-FFF2-40B4-BE49-F238E27FC236}">
                      <a16:creationId xmlns:a16="http://schemas.microsoft.com/office/drawing/2014/main" id="{C4090658-C1A9-5CB8-9121-41018268C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5" y="2320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val 74">
                  <a:extLst>
                    <a:ext uri="{FF2B5EF4-FFF2-40B4-BE49-F238E27FC236}">
                      <a16:creationId xmlns:a16="http://schemas.microsoft.com/office/drawing/2014/main" id="{BDAF16AB-A454-B1B4-8BE8-49CCEBA3A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2318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Oval 75">
                  <a:extLst>
                    <a:ext uri="{FF2B5EF4-FFF2-40B4-BE49-F238E27FC236}">
                      <a16:creationId xmlns:a16="http://schemas.microsoft.com/office/drawing/2014/main" id="{D8013A81-0B29-E466-08B6-146574E38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1" y="2318"/>
                  <a:ext cx="32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76">
                  <a:extLst>
                    <a:ext uri="{FF2B5EF4-FFF2-40B4-BE49-F238E27FC236}">
                      <a16:creationId xmlns:a16="http://schemas.microsoft.com/office/drawing/2014/main" id="{1196D727-8097-1662-A602-4670E7C5F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2286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7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77">
                  <a:extLst>
                    <a:ext uri="{FF2B5EF4-FFF2-40B4-BE49-F238E27FC236}">
                      <a16:creationId xmlns:a16="http://schemas.microsoft.com/office/drawing/2014/main" id="{D3DC2AAA-7714-9949-150B-AAAB7DFA9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286"/>
                  <a:ext cx="6" cy="61"/>
                </a:xfrm>
                <a:custGeom>
                  <a:avLst/>
                  <a:gdLst>
                    <a:gd name="T0" fmla="*/ 4 w 8"/>
                    <a:gd name="T1" fmla="*/ 85 h 85"/>
                    <a:gd name="T2" fmla="*/ 0 w 8"/>
                    <a:gd name="T3" fmla="*/ 81 h 85"/>
                    <a:gd name="T4" fmla="*/ 0 w 8"/>
                    <a:gd name="T5" fmla="*/ 4 h 85"/>
                    <a:gd name="T6" fmla="*/ 4 w 8"/>
                    <a:gd name="T7" fmla="*/ 0 h 85"/>
                    <a:gd name="T8" fmla="*/ 8 w 8"/>
                    <a:gd name="T9" fmla="*/ 4 h 85"/>
                    <a:gd name="T10" fmla="*/ 8 w 8"/>
                    <a:gd name="T11" fmla="*/ 81 h 85"/>
                    <a:gd name="T12" fmla="*/ 4 w 8"/>
                    <a:gd name="T1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5">
                      <a:moveTo>
                        <a:pt x="4" y="85"/>
                      </a:moveTo>
                      <a:cubicBezTo>
                        <a:pt x="2" y="85"/>
                        <a:pt x="0" y="83"/>
                        <a:pt x="0" y="8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1"/>
                        <a:pt x="8" y="81"/>
                        <a:pt x="8" y="81"/>
                      </a:cubicBezTo>
                      <a:cubicBezTo>
                        <a:pt x="8" y="83"/>
                        <a:pt x="6" y="85"/>
                        <a:pt x="4" y="8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78">
                  <a:extLst>
                    <a:ext uri="{FF2B5EF4-FFF2-40B4-BE49-F238E27FC236}">
                      <a16:creationId xmlns:a16="http://schemas.microsoft.com/office/drawing/2014/main" id="{007110E1-5E97-EE9A-42CE-7A84C31B5A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287"/>
                  <a:ext cx="6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79">
                  <a:extLst>
                    <a:ext uri="{FF2B5EF4-FFF2-40B4-BE49-F238E27FC236}">
                      <a16:creationId xmlns:a16="http://schemas.microsoft.com/office/drawing/2014/main" id="{021138CE-7811-6A97-D2F3-39B5952E5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9" y="2287"/>
                  <a:ext cx="6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80">
                  <a:extLst>
                    <a:ext uri="{FF2B5EF4-FFF2-40B4-BE49-F238E27FC236}">
                      <a16:creationId xmlns:a16="http://schemas.microsoft.com/office/drawing/2014/main" id="{1E3A09CB-7CE6-87B1-4041-10487E1E6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2284"/>
                  <a:ext cx="6" cy="68"/>
                </a:xfrm>
                <a:custGeom>
                  <a:avLst/>
                  <a:gdLst>
                    <a:gd name="T0" fmla="*/ 4 w 8"/>
                    <a:gd name="T1" fmla="*/ 94 h 94"/>
                    <a:gd name="T2" fmla="*/ 0 w 8"/>
                    <a:gd name="T3" fmla="*/ 90 h 94"/>
                    <a:gd name="T4" fmla="*/ 0 w 8"/>
                    <a:gd name="T5" fmla="*/ 4 h 94"/>
                    <a:gd name="T6" fmla="*/ 4 w 8"/>
                    <a:gd name="T7" fmla="*/ 0 h 94"/>
                    <a:gd name="T8" fmla="*/ 8 w 8"/>
                    <a:gd name="T9" fmla="*/ 4 h 94"/>
                    <a:gd name="T10" fmla="*/ 8 w 8"/>
                    <a:gd name="T11" fmla="*/ 90 h 94"/>
                    <a:gd name="T12" fmla="*/ 4 w 8"/>
                    <a:gd name="T13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4">
                      <a:moveTo>
                        <a:pt x="4" y="94"/>
                      </a:moveTo>
                      <a:cubicBezTo>
                        <a:pt x="2" y="94"/>
                        <a:pt x="0" y="93"/>
                        <a:pt x="0" y="9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90"/>
                        <a:pt x="8" y="90"/>
                        <a:pt x="8" y="90"/>
                      </a:cubicBezTo>
                      <a:cubicBezTo>
                        <a:pt x="8" y="93"/>
                        <a:pt x="7" y="94"/>
                        <a:pt x="4" y="94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81">
                  <a:extLst>
                    <a:ext uri="{FF2B5EF4-FFF2-40B4-BE49-F238E27FC236}">
                      <a16:creationId xmlns:a16="http://schemas.microsoft.com/office/drawing/2014/main" id="{CE2F3004-61A3-7A37-733C-4ACAFEDD0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8" y="2284"/>
                  <a:ext cx="5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82">
                  <a:extLst>
                    <a:ext uri="{FF2B5EF4-FFF2-40B4-BE49-F238E27FC236}">
                      <a16:creationId xmlns:a16="http://schemas.microsoft.com/office/drawing/2014/main" id="{0EEEE508-A42D-D942-3CB0-1B00CAEE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2312"/>
                  <a:ext cx="6" cy="65"/>
                </a:xfrm>
                <a:custGeom>
                  <a:avLst/>
                  <a:gdLst>
                    <a:gd name="T0" fmla="*/ 4 w 8"/>
                    <a:gd name="T1" fmla="*/ 91 h 91"/>
                    <a:gd name="T2" fmla="*/ 0 w 8"/>
                    <a:gd name="T3" fmla="*/ 87 h 91"/>
                    <a:gd name="T4" fmla="*/ 0 w 8"/>
                    <a:gd name="T5" fmla="*/ 4 h 91"/>
                    <a:gd name="T6" fmla="*/ 4 w 8"/>
                    <a:gd name="T7" fmla="*/ 0 h 91"/>
                    <a:gd name="T8" fmla="*/ 8 w 8"/>
                    <a:gd name="T9" fmla="*/ 4 h 91"/>
                    <a:gd name="T10" fmla="*/ 8 w 8"/>
                    <a:gd name="T11" fmla="*/ 87 h 91"/>
                    <a:gd name="T12" fmla="*/ 4 w 8"/>
                    <a:gd name="T1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1">
                      <a:moveTo>
                        <a:pt x="4" y="91"/>
                      </a:moveTo>
                      <a:cubicBezTo>
                        <a:pt x="1" y="91"/>
                        <a:pt x="0" y="89"/>
                        <a:pt x="0" y="8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8" y="89"/>
                        <a:pt x="6" y="91"/>
                        <a:pt x="4" y="91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83">
                  <a:extLst>
                    <a:ext uri="{FF2B5EF4-FFF2-40B4-BE49-F238E27FC236}">
                      <a16:creationId xmlns:a16="http://schemas.microsoft.com/office/drawing/2014/main" id="{81465F92-9519-1F34-8972-D7DB90F74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2285"/>
                  <a:ext cx="5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84">
                  <a:extLst>
                    <a:ext uri="{FF2B5EF4-FFF2-40B4-BE49-F238E27FC236}">
                      <a16:creationId xmlns:a16="http://schemas.microsoft.com/office/drawing/2014/main" id="{F6F601E1-E5A5-2240-6231-CD99672744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1" y="1812"/>
                  <a:ext cx="630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val 85">
                  <a:extLst>
                    <a:ext uri="{FF2B5EF4-FFF2-40B4-BE49-F238E27FC236}">
                      <a16:creationId xmlns:a16="http://schemas.microsoft.com/office/drawing/2014/main" id="{14033AB2-E9AF-9731-C1C4-911BB6D48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1861"/>
                  <a:ext cx="32" cy="3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Oval 86">
                  <a:extLst>
                    <a:ext uri="{FF2B5EF4-FFF2-40B4-BE49-F238E27FC236}">
                      <a16:creationId xmlns:a16="http://schemas.microsoft.com/office/drawing/2014/main" id="{181C86F4-D035-439D-E495-7128DEEE10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1858"/>
                  <a:ext cx="32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Oval 87">
                  <a:extLst>
                    <a:ext uri="{FF2B5EF4-FFF2-40B4-BE49-F238E27FC236}">
                      <a16:creationId xmlns:a16="http://schemas.microsoft.com/office/drawing/2014/main" id="{20C1B55D-2455-BC9E-52F5-79DFF3D3C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" y="1858"/>
                  <a:ext cx="32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88">
                  <a:extLst>
                    <a:ext uri="{FF2B5EF4-FFF2-40B4-BE49-F238E27FC236}">
                      <a16:creationId xmlns:a16="http://schemas.microsoft.com/office/drawing/2014/main" id="{3DAED4D5-6D55-3FB6-3287-BABF63A5B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3" y="1827"/>
                  <a:ext cx="6" cy="42"/>
                </a:xfrm>
                <a:custGeom>
                  <a:avLst/>
                  <a:gdLst>
                    <a:gd name="T0" fmla="*/ 4 w 8"/>
                    <a:gd name="T1" fmla="*/ 59 h 59"/>
                    <a:gd name="T2" fmla="*/ 0 w 8"/>
                    <a:gd name="T3" fmla="*/ 55 h 59"/>
                    <a:gd name="T4" fmla="*/ 0 w 8"/>
                    <a:gd name="T5" fmla="*/ 4 h 59"/>
                    <a:gd name="T6" fmla="*/ 4 w 8"/>
                    <a:gd name="T7" fmla="*/ 0 h 59"/>
                    <a:gd name="T8" fmla="*/ 8 w 8"/>
                    <a:gd name="T9" fmla="*/ 4 h 59"/>
                    <a:gd name="T10" fmla="*/ 8 w 8"/>
                    <a:gd name="T11" fmla="*/ 55 h 59"/>
                    <a:gd name="T12" fmla="*/ 4 w 8"/>
                    <a:gd name="T1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9">
                      <a:moveTo>
                        <a:pt x="4" y="59"/>
                      </a:moveTo>
                      <a:cubicBezTo>
                        <a:pt x="2" y="59"/>
                        <a:pt x="0" y="57"/>
                        <a:pt x="0" y="5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57"/>
                        <a:pt x="7" y="59"/>
                        <a:pt x="4" y="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 89">
                  <a:extLst>
                    <a:ext uri="{FF2B5EF4-FFF2-40B4-BE49-F238E27FC236}">
                      <a16:creationId xmlns:a16="http://schemas.microsoft.com/office/drawing/2014/main" id="{0CFBA9FB-FAB7-9C75-F093-6D01E2D01C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827"/>
                  <a:ext cx="5" cy="91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6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6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90">
                  <a:extLst>
                    <a:ext uri="{FF2B5EF4-FFF2-40B4-BE49-F238E27FC236}">
                      <a16:creationId xmlns:a16="http://schemas.microsoft.com/office/drawing/2014/main" id="{089C8E96-AF83-BF88-EE4D-8DF29FD6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1827"/>
                  <a:ext cx="6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1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91">
                  <a:extLst>
                    <a:ext uri="{FF2B5EF4-FFF2-40B4-BE49-F238E27FC236}">
                      <a16:creationId xmlns:a16="http://schemas.microsoft.com/office/drawing/2014/main" id="{FA3124CC-77D6-CAD5-D908-F14BB1CC2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9" y="1827"/>
                  <a:ext cx="5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92">
                  <a:extLst>
                    <a:ext uri="{FF2B5EF4-FFF2-40B4-BE49-F238E27FC236}">
                      <a16:creationId xmlns:a16="http://schemas.microsoft.com/office/drawing/2014/main" id="{FF1CE6BB-00F4-9E7E-4F00-9430AAF27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1824"/>
                  <a:ext cx="6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1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93">
                  <a:extLst>
                    <a:ext uri="{FF2B5EF4-FFF2-40B4-BE49-F238E27FC236}">
                      <a16:creationId xmlns:a16="http://schemas.microsoft.com/office/drawing/2014/main" id="{74CD41D8-0DA7-02C7-A3D8-6206DBB74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895"/>
                  <a:ext cx="6" cy="22"/>
                </a:xfrm>
                <a:custGeom>
                  <a:avLst/>
                  <a:gdLst>
                    <a:gd name="T0" fmla="*/ 4 w 8"/>
                    <a:gd name="T1" fmla="*/ 30 h 30"/>
                    <a:gd name="T2" fmla="*/ 0 w 8"/>
                    <a:gd name="T3" fmla="*/ 26 h 30"/>
                    <a:gd name="T4" fmla="*/ 0 w 8"/>
                    <a:gd name="T5" fmla="*/ 4 h 30"/>
                    <a:gd name="T6" fmla="*/ 4 w 8"/>
                    <a:gd name="T7" fmla="*/ 0 h 30"/>
                    <a:gd name="T8" fmla="*/ 8 w 8"/>
                    <a:gd name="T9" fmla="*/ 4 h 30"/>
                    <a:gd name="T10" fmla="*/ 8 w 8"/>
                    <a:gd name="T11" fmla="*/ 26 h 30"/>
                    <a:gd name="T12" fmla="*/ 4 w 8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0">
                      <a:moveTo>
                        <a:pt x="4" y="30"/>
                      </a:moveTo>
                      <a:cubicBezTo>
                        <a:pt x="2" y="30"/>
                        <a:pt x="0" y="28"/>
                        <a:pt x="0" y="2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8"/>
                        <a:pt x="6" y="30"/>
                        <a:pt x="4" y="3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94">
                  <a:extLst>
                    <a:ext uri="{FF2B5EF4-FFF2-40B4-BE49-F238E27FC236}">
                      <a16:creationId xmlns:a16="http://schemas.microsoft.com/office/drawing/2014/main" id="{3314AC16-2FA6-8FD8-506D-A1DF1EB84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0" y="1855"/>
                  <a:ext cx="6" cy="62"/>
                </a:xfrm>
                <a:custGeom>
                  <a:avLst/>
                  <a:gdLst>
                    <a:gd name="T0" fmla="*/ 4 w 8"/>
                    <a:gd name="T1" fmla="*/ 86 h 86"/>
                    <a:gd name="T2" fmla="*/ 0 w 8"/>
                    <a:gd name="T3" fmla="*/ 82 h 86"/>
                    <a:gd name="T4" fmla="*/ 0 w 8"/>
                    <a:gd name="T5" fmla="*/ 4 h 86"/>
                    <a:gd name="T6" fmla="*/ 4 w 8"/>
                    <a:gd name="T7" fmla="*/ 0 h 86"/>
                    <a:gd name="T8" fmla="*/ 8 w 8"/>
                    <a:gd name="T9" fmla="*/ 4 h 86"/>
                    <a:gd name="T10" fmla="*/ 8 w 8"/>
                    <a:gd name="T11" fmla="*/ 82 h 86"/>
                    <a:gd name="T12" fmla="*/ 4 w 8"/>
                    <a:gd name="T13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6">
                      <a:moveTo>
                        <a:pt x="4" y="86"/>
                      </a:moveTo>
                      <a:cubicBezTo>
                        <a:pt x="2" y="86"/>
                        <a:pt x="0" y="84"/>
                        <a:pt x="0" y="8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8" y="84"/>
                        <a:pt x="6" y="86"/>
                        <a:pt x="4" y="8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95">
                  <a:extLst>
                    <a:ext uri="{FF2B5EF4-FFF2-40B4-BE49-F238E27FC236}">
                      <a16:creationId xmlns:a16="http://schemas.microsoft.com/office/drawing/2014/main" id="{BDCCE082-ED99-C784-CA5E-D084EF80D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6" y="1826"/>
                  <a:ext cx="6" cy="91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96">
                  <a:extLst>
                    <a:ext uri="{FF2B5EF4-FFF2-40B4-BE49-F238E27FC236}">
                      <a16:creationId xmlns:a16="http://schemas.microsoft.com/office/drawing/2014/main" id="{61809ECF-198A-BD3D-0038-33EB193F08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0" y="1662"/>
                  <a:ext cx="628" cy="121"/>
                </a:xfrm>
                <a:custGeom>
                  <a:avLst/>
                  <a:gdLst>
                    <a:gd name="T0" fmla="*/ 868 w 872"/>
                    <a:gd name="T1" fmla="*/ 168 h 168"/>
                    <a:gd name="T2" fmla="*/ 4 w 872"/>
                    <a:gd name="T3" fmla="*/ 168 h 168"/>
                    <a:gd name="T4" fmla="*/ 0 w 872"/>
                    <a:gd name="T5" fmla="*/ 164 h 168"/>
                    <a:gd name="T6" fmla="*/ 0 w 872"/>
                    <a:gd name="T7" fmla="*/ 4 h 168"/>
                    <a:gd name="T8" fmla="*/ 4 w 872"/>
                    <a:gd name="T9" fmla="*/ 0 h 168"/>
                    <a:gd name="T10" fmla="*/ 868 w 872"/>
                    <a:gd name="T11" fmla="*/ 0 h 168"/>
                    <a:gd name="T12" fmla="*/ 872 w 872"/>
                    <a:gd name="T13" fmla="*/ 4 h 168"/>
                    <a:gd name="T14" fmla="*/ 872 w 872"/>
                    <a:gd name="T15" fmla="*/ 164 h 168"/>
                    <a:gd name="T16" fmla="*/ 868 w 872"/>
                    <a:gd name="T17" fmla="*/ 168 h 168"/>
                    <a:gd name="T18" fmla="*/ 8 w 872"/>
                    <a:gd name="T19" fmla="*/ 160 h 168"/>
                    <a:gd name="T20" fmla="*/ 864 w 872"/>
                    <a:gd name="T21" fmla="*/ 160 h 168"/>
                    <a:gd name="T22" fmla="*/ 864 w 872"/>
                    <a:gd name="T23" fmla="*/ 8 h 168"/>
                    <a:gd name="T24" fmla="*/ 8 w 872"/>
                    <a:gd name="T25" fmla="*/ 8 h 168"/>
                    <a:gd name="T26" fmla="*/ 8 w 872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8">
                      <a:moveTo>
                        <a:pt x="868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1" y="0"/>
                        <a:pt x="872" y="2"/>
                        <a:pt x="872" y="4"/>
                      </a:cubicBezTo>
                      <a:cubicBezTo>
                        <a:pt x="872" y="164"/>
                        <a:pt x="872" y="164"/>
                        <a:pt x="872" y="164"/>
                      </a:cubicBezTo>
                      <a:cubicBezTo>
                        <a:pt x="872" y="166"/>
                        <a:pt x="871" y="168"/>
                        <a:pt x="868" y="168"/>
                      </a:cubicBezTo>
                      <a:close/>
                      <a:moveTo>
                        <a:pt x="8" y="160"/>
                      </a:moveTo>
                      <a:cubicBezTo>
                        <a:pt x="864" y="160"/>
                        <a:pt x="864" y="160"/>
                        <a:pt x="864" y="160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97">
                  <a:extLst>
                    <a:ext uri="{FF2B5EF4-FFF2-40B4-BE49-F238E27FC236}">
                      <a16:creationId xmlns:a16="http://schemas.microsoft.com/office/drawing/2014/main" id="{D9B66372-E479-E10C-B6A9-B8C9E7A6C5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1711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98">
                  <a:extLst>
                    <a:ext uri="{FF2B5EF4-FFF2-40B4-BE49-F238E27FC236}">
                      <a16:creationId xmlns:a16="http://schemas.microsoft.com/office/drawing/2014/main" id="{0868DA61-ECFB-71F2-024A-6E31F8004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1" y="1709"/>
                  <a:ext cx="31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Oval 99">
                  <a:extLst>
                    <a:ext uri="{FF2B5EF4-FFF2-40B4-BE49-F238E27FC236}">
                      <a16:creationId xmlns:a16="http://schemas.microsoft.com/office/drawing/2014/main" id="{DD2C41A9-5CD7-7A8C-695D-078BB53CD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9" y="1709"/>
                  <a:ext cx="31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00">
                  <a:extLst>
                    <a:ext uri="{FF2B5EF4-FFF2-40B4-BE49-F238E27FC236}">
                      <a16:creationId xmlns:a16="http://schemas.microsoft.com/office/drawing/2014/main" id="{22EE748B-B677-A50F-799F-2352820AE2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1706"/>
                  <a:ext cx="6" cy="63"/>
                </a:xfrm>
                <a:custGeom>
                  <a:avLst/>
                  <a:gdLst>
                    <a:gd name="T0" fmla="*/ 4 w 8"/>
                    <a:gd name="T1" fmla="*/ 87 h 87"/>
                    <a:gd name="T2" fmla="*/ 0 w 8"/>
                    <a:gd name="T3" fmla="*/ 83 h 87"/>
                    <a:gd name="T4" fmla="*/ 0 w 8"/>
                    <a:gd name="T5" fmla="*/ 4 h 87"/>
                    <a:gd name="T6" fmla="*/ 4 w 8"/>
                    <a:gd name="T7" fmla="*/ 0 h 87"/>
                    <a:gd name="T8" fmla="*/ 8 w 8"/>
                    <a:gd name="T9" fmla="*/ 4 h 87"/>
                    <a:gd name="T10" fmla="*/ 8 w 8"/>
                    <a:gd name="T11" fmla="*/ 83 h 87"/>
                    <a:gd name="T12" fmla="*/ 4 w 8"/>
                    <a:gd name="T13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7">
                      <a:moveTo>
                        <a:pt x="4" y="87"/>
                      </a:moveTo>
                      <a:cubicBezTo>
                        <a:pt x="2" y="87"/>
                        <a:pt x="0" y="86"/>
                        <a:pt x="0" y="8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3"/>
                        <a:pt x="8" y="83"/>
                        <a:pt x="8" y="83"/>
                      </a:cubicBezTo>
                      <a:cubicBezTo>
                        <a:pt x="8" y="86"/>
                        <a:pt x="6" y="87"/>
                        <a:pt x="4" y="8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01">
                  <a:extLst>
                    <a:ext uri="{FF2B5EF4-FFF2-40B4-BE49-F238E27FC236}">
                      <a16:creationId xmlns:a16="http://schemas.microsoft.com/office/drawing/2014/main" id="{67F81CF4-1E0A-1C4D-83DD-272FFF572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8" y="1677"/>
                  <a:ext cx="6" cy="55"/>
                </a:xfrm>
                <a:custGeom>
                  <a:avLst/>
                  <a:gdLst>
                    <a:gd name="T0" fmla="*/ 4 w 8"/>
                    <a:gd name="T1" fmla="*/ 76 h 76"/>
                    <a:gd name="T2" fmla="*/ 0 w 8"/>
                    <a:gd name="T3" fmla="*/ 72 h 76"/>
                    <a:gd name="T4" fmla="*/ 0 w 8"/>
                    <a:gd name="T5" fmla="*/ 4 h 76"/>
                    <a:gd name="T6" fmla="*/ 4 w 8"/>
                    <a:gd name="T7" fmla="*/ 0 h 76"/>
                    <a:gd name="T8" fmla="*/ 8 w 8"/>
                    <a:gd name="T9" fmla="*/ 4 h 76"/>
                    <a:gd name="T10" fmla="*/ 8 w 8"/>
                    <a:gd name="T11" fmla="*/ 72 h 76"/>
                    <a:gd name="T12" fmla="*/ 4 w 8"/>
                    <a:gd name="T13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6">
                      <a:moveTo>
                        <a:pt x="4" y="76"/>
                      </a:moveTo>
                      <a:cubicBezTo>
                        <a:pt x="1" y="76"/>
                        <a:pt x="0" y="74"/>
                        <a:pt x="0" y="7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8" y="74"/>
                        <a:pt x="6" y="76"/>
                        <a:pt x="4" y="7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02">
                  <a:extLst>
                    <a:ext uri="{FF2B5EF4-FFF2-40B4-BE49-F238E27FC236}">
                      <a16:creationId xmlns:a16="http://schemas.microsoft.com/office/drawing/2014/main" id="{B74BA55C-B6F3-7C95-D84E-A3C739934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1" y="1678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103">
                  <a:extLst>
                    <a:ext uri="{FF2B5EF4-FFF2-40B4-BE49-F238E27FC236}">
                      <a16:creationId xmlns:a16="http://schemas.microsoft.com/office/drawing/2014/main" id="{6C77A7A5-1E72-E4EF-B735-F5D171EFA5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678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04">
                  <a:extLst>
                    <a:ext uri="{FF2B5EF4-FFF2-40B4-BE49-F238E27FC236}">
                      <a16:creationId xmlns:a16="http://schemas.microsoft.com/office/drawing/2014/main" id="{2FA69E20-7A6F-FBD9-BA35-7C9DA20B2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9" y="1675"/>
                  <a:ext cx="6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105">
                  <a:extLst>
                    <a:ext uri="{FF2B5EF4-FFF2-40B4-BE49-F238E27FC236}">
                      <a16:creationId xmlns:a16="http://schemas.microsoft.com/office/drawing/2014/main" id="{7EBF0510-E238-239E-36B6-4BFAA3B86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5" y="1675"/>
                  <a:ext cx="6" cy="73"/>
                </a:xfrm>
                <a:custGeom>
                  <a:avLst/>
                  <a:gdLst>
                    <a:gd name="T0" fmla="*/ 4 w 8"/>
                    <a:gd name="T1" fmla="*/ 101 h 101"/>
                    <a:gd name="T2" fmla="*/ 0 w 8"/>
                    <a:gd name="T3" fmla="*/ 97 h 101"/>
                    <a:gd name="T4" fmla="*/ 0 w 8"/>
                    <a:gd name="T5" fmla="*/ 4 h 101"/>
                    <a:gd name="T6" fmla="*/ 4 w 8"/>
                    <a:gd name="T7" fmla="*/ 0 h 101"/>
                    <a:gd name="T8" fmla="*/ 8 w 8"/>
                    <a:gd name="T9" fmla="*/ 4 h 101"/>
                    <a:gd name="T10" fmla="*/ 8 w 8"/>
                    <a:gd name="T11" fmla="*/ 97 h 101"/>
                    <a:gd name="T12" fmla="*/ 4 w 8"/>
                    <a:gd name="T13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1">
                      <a:moveTo>
                        <a:pt x="4" y="101"/>
                      </a:moveTo>
                      <a:cubicBezTo>
                        <a:pt x="2" y="101"/>
                        <a:pt x="0" y="99"/>
                        <a:pt x="0" y="9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7"/>
                        <a:pt x="8" y="97"/>
                        <a:pt x="8" y="97"/>
                      </a:cubicBezTo>
                      <a:cubicBezTo>
                        <a:pt x="8" y="99"/>
                        <a:pt x="6" y="101"/>
                        <a:pt x="4" y="10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106">
                  <a:extLst>
                    <a:ext uri="{FF2B5EF4-FFF2-40B4-BE49-F238E27FC236}">
                      <a16:creationId xmlns:a16="http://schemas.microsoft.com/office/drawing/2014/main" id="{3BA5406F-74DA-0470-E35E-83F4F4BB1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8" y="1728"/>
                  <a:ext cx="6" cy="40"/>
                </a:xfrm>
                <a:custGeom>
                  <a:avLst/>
                  <a:gdLst>
                    <a:gd name="T0" fmla="*/ 4 w 8"/>
                    <a:gd name="T1" fmla="*/ 56 h 56"/>
                    <a:gd name="T2" fmla="*/ 0 w 8"/>
                    <a:gd name="T3" fmla="*/ 52 h 56"/>
                    <a:gd name="T4" fmla="*/ 0 w 8"/>
                    <a:gd name="T5" fmla="*/ 4 h 56"/>
                    <a:gd name="T6" fmla="*/ 4 w 8"/>
                    <a:gd name="T7" fmla="*/ 0 h 56"/>
                    <a:gd name="T8" fmla="*/ 8 w 8"/>
                    <a:gd name="T9" fmla="*/ 4 h 56"/>
                    <a:gd name="T10" fmla="*/ 8 w 8"/>
                    <a:gd name="T11" fmla="*/ 52 h 56"/>
                    <a:gd name="T12" fmla="*/ 4 w 8"/>
                    <a:gd name="T13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6">
                      <a:moveTo>
                        <a:pt x="4" y="56"/>
                      </a:moveTo>
                      <a:cubicBezTo>
                        <a:pt x="2" y="56"/>
                        <a:pt x="0" y="54"/>
                        <a:pt x="0" y="5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4"/>
                        <a:pt x="7" y="56"/>
                        <a:pt x="4" y="5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 107">
                  <a:extLst>
                    <a:ext uri="{FF2B5EF4-FFF2-40B4-BE49-F238E27FC236}">
                      <a16:creationId xmlns:a16="http://schemas.microsoft.com/office/drawing/2014/main" id="{0CD96B19-7096-D5CF-11B5-AA4CE3B56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" y="1695"/>
                  <a:ext cx="6" cy="73"/>
                </a:xfrm>
                <a:custGeom>
                  <a:avLst/>
                  <a:gdLst>
                    <a:gd name="T0" fmla="*/ 4 w 8"/>
                    <a:gd name="T1" fmla="*/ 102 h 102"/>
                    <a:gd name="T2" fmla="*/ 0 w 8"/>
                    <a:gd name="T3" fmla="*/ 98 h 102"/>
                    <a:gd name="T4" fmla="*/ 0 w 8"/>
                    <a:gd name="T5" fmla="*/ 4 h 102"/>
                    <a:gd name="T6" fmla="*/ 4 w 8"/>
                    <a:gd name="T7" fmla="*/ 0 h 102"/>
                    <a:gd name="T8" fmla="*/ 8 w 8"/>
                    <a:gd name="T9" fmla="*/ 4 h 102"/>
                    <a:gd name="T10" fmla="*/ 8 w 8"/>
                    <a:gd name="T11" fmla="*/ 98 h 102"/>
                    <a:gd name="T12" fmla="*/ 4 w 8"/>
                    <a:gd name="T1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2">
                      <a:moveTo>
                        <a:pt x="4" y="102"/>
                      </a:moveTo>
                      <a:cubicBezTo>
                        <a:pt x="2" y="102"/>
                        <a:pt x="0" y="100"/>
                        <a:pt x="0" y="98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8"/>
                        <a:pt x="8" y="98"/>
                        <a:pt x="8" y="98"/>
                      </a:cubicBezTo>
                      <a:cubicBezTo>
                        <a:pt x="8" y="100"/>
                        <a:pt x="6" y="102"/>
                        <a:pt x="4" y="10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108">
                  <a:extLst>
                    <a:ext uri="{FF2B5EF4-FFF2-40B4-BE49-F238E27FC236}">
                      <a16:creationId xmlns:a16="http://schemas.microsoft.com/office/drawing/2014/main" id="{395D600F-DCFE-0A33-FB5A-1D5CCC2C30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1" y="1512"/>
                  <a:ext cx="630" cy="122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Oval 109">
                  <a:extLst>
                    <a:ext uri="{FF2B5EF4-FFF2-40B4-BE49-F238E27FC236}">
                      <a16:creationId xmlns:a16="http://schemas.microsoft.com/office/drawing/2014/main" id="{41B2607C-8388-D117-FF3A-07700103B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" y="1561"/>
                  <a:ext cx="32" cy="31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110">
                  <a:extLst>
                    <a:ext uri="{FF2B5EF4-FFF2-40B4-BE49-F238E27FC236}">
                      <a16:creationId xmlns:a16="http://schemas.microsoft.com/office/drawing/2014/main" id="{0E005417-1270-9F87-9DA0-8F2602C2CF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1559"/>
                  <a:ext cx="32" cy="32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l 111">
                  <a:extLst>
                    <a:ext uri="{FF2B5EF4-FFF2-40B4-BE49-F238E27FC236}">
                      <a16:creationId xmlns:a16="http://schemas.microsoft.com/office/drawing/2014/main" id="{F7A25151-7CA1-57C0-35DE-E53C7F896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0" y="1559"/>
                  <a:ext cx="32" cy="32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12">
                  <a:extLst>
                    <a:ext uri="{FF2B5EF4-FFF2-40B4-BE49-F238E27FC236}">
                      <a16:creationId xmlns:a16="http://schemas.microsoft.com/office/drawing/2014/main" id="{D21E12DC-77D4-C916-F449-0B83B65AF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" y="1535"/>
                  <a:ext cx="217" cy="76"/>
                </a:xfrm>
                <a:prstGeom prst="rect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13">
                  <a:extLst>
                    <a:ext uri="{FF2B5EF4-FFF2-40B4-BE49-F238E27FC236}">
                      <a16:creationId xmlns:a16="http://schemas.microsoft.com/office/drawing/2014/main" id="{5FA6D4DC-0565-4218-0DF1-AA8E07DE01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4" y="1363"/>
                  <a:ext cx="628" cy="121"/>
                </a:xfrm>
                <a:custGeom>
                  <a:avLst/>
                  <a:gdLst>
                    <a:gd name="T0" fmla="*/ 868 w 872"/>
                    <a:gd name="T1" fmla="*/ 168 h 168"/>
                    <a:gd name="T2" fmla="*/ 4 w 872"/>
                    <a:gd name="T3" fmla="*/ 168 h 168"/>
                    <a:gd name="T4" fmla="*/ 0 w 872"/>
                    <a:gd name="T5" fmla="*/ 164 h 168"/>
                    <a:gd name="T6" fmla="*/ 0 w 872"/>
                    <a:gd name="T7" fmla="*/ 4 h 168"/>
                    <a:gd name="T8" fmla="*/ 4 w 872"/>
                    <a:gd name="T9" fmla="*/ 0 h 168"/>
                    <a:gd name="T10" fmla="*/ 868 w 872"/>
                    <a:gd name="T11" fmla="*/ 0 h 168"/>
                    <a:gd name="T12" fmla="*/ 872 w 872"/>
                    <a:gd name="T13" fmla="*/ 4 h 168"/>
                    <a:gd name="T14" fmla="*/ 872 w 872"/>
                    <a:gd name="T15" fmla="*/ 164 h 168"/>
                    <a:gd name="T16" fmla="*/ 868 w 872"/>
                    <a:gd name="T17" fmla="*/ 168 h 168"/>
                    <a:gd name="T18" fmla="*/ 8 w 872"/>
                    <a:gd name="T19" fmla="*/ 160 h 168"/>
                    <a:gd name="T20" fmla="*/ 864 w 872"/>
                    <a:gd name="T21" fmla="*/ 160 h 168"/>
                    <a:gd name="T22" fmla="*/ 864 w 872"/>
                    <a:gd name="T23" fmla="*/ 8 h 168"/>
                    <a:gd name="T24" fmla="*/ 8 w 872"/>
                    <a:gd name="T25" fmla="*/ 8 h 168"/>
                    <a:gd name="T26" fmla="*/ 8 w 872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8">
                      <a:moveTo>
                        <a:pt x="868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1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0" y="0"/>
                        <a:pt x="872" y="2"/>
                        <a:pt x="872" y="4"/>
                      </a:cubicBezTo>
                      <a:cubicBezTo>
                        <a:pt x="872" y="164"/>
                        <a:pt x="872" y="164"/>
                        <a:pt x="872" y="164"/>
                      </a:cubicBezTo>
                      <a:cubicBezTo>
                        <a:pt x="872" y="166"/>
                        <a:pt x="870" y="168"/>
                        <a:pt x="868" y="168"/>
                      </a:cubicBezTo>
                      <a:close/>
                      <a:moveTo>
                        <a:pt x="8" y="160"/>
                      </a:moveTo>
                      <a:cubicBezTo>
                        <a:pt x="864" y="160"/>
                        <a:pt x="864" y="160"/>
                        <a:pt x="864" y="160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Oval 114">
                  <a:extLst>
                    <a:ext uri="{FF2B5EF4-FFF2-40B4-BE49-F238E27FC236}">
                      <a16:creationId xmlns:a16="http://schemas.microsoft.com/office/drawing/2014/main" id="{C26E1654-4C1A-6015-91FB-E5FAF8F051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6" y="1412"/>
                  <a:ext cx="31" cy="31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Oval 115">
                  <a:extLst>
                    <a:ext uri="{FF2B5EF4-FFF2-40B4-BE49-F238E27FC236}">
                      <a16:creationId xmlns:a16="http://schemas.microsoft.com/office/drawing/2014/main" id="{8EF1E8CF-D4F5-45AB-2175-DFB4ED521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5" y="1410"/>
                  <a:ext cx="30" cy="32"/>
                </a:xfrm>
                <a:prstGeom prst="ellipse">
                  <a:avLst/>
                </a:pr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Oval 116">
                  <a:extLst>
                    <a:ext uri="{FF2B5EF4-FFF2-40B4-BE49-F238E27FC236}">
                      <a16:creationId xmlns:a16="http://schemas.microsoft.com/office/drawing/2014/main" id="{A0458E4E-3C9C-C4ED-A30D-A506DC4C5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3" y="1410"/>
                  <a:ext cx="31" cy="32"/>
                </a:xfrm>
                <a:prstGeom prst="ellipse">
                  <a:avLst/>
                </a:pr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17">
                  <a:extLst>
                    <a:ext uri="{FF2B5EF4-FFF2-40B4-BE49-F238E27FC236}">
                      <a16:creationId xmlns:a16="http://schemas.microsoft.com/office/drawing/2014/main" id="{BCCAFAB9-F694-2E5E-0D85-293024239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5" y="1381"/>
                  <a:ext cx="223" cy="83"/>
                </a:xfrm>
                <a:prstGeom prst="rect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18">
                  <a:extLst>
                    <a:ext uri="{FF2B5EF4-FFF2-40B4-BE49-F238E27FC236}">
                      <a16:creationId xmlns:a16="http://schemas.microsoft.com/office/drawing/2014/main" id="{38D72DB4-6BB7-7238-F022-BFA8CE3F2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6" y="2168"/>
                  <a:ext cx="619" cy="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l 119">
                  <a:extLst>
                    <a:ext uri="{FF2B5EF4-FFF2-40B4-BE49-F238E27FC236}">
                      <a16:creationId xmlns:a16="http://schemas.microsoft.com/office/drawing/2014/main" id="{57E96A59-CBB6-79F4-1E03-881D9D6E5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" y="2187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l 120">
                  <a:extLst>
                    <a:ext uri="{FF2B5EF4-FFF2-40B4-BE49-F238E27FC236}">
                      <a16:creationId xmlns:a16="http://schemas.microsoft.com/office/drawing/2014/main" id="{46C45F0E-055F-9D25-E83B-D7FACB1687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1" y="2186"/>
                  <a:ext cx="21" cy="2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121">
                  <a:extLst>
                    <a:ext uri="{FF2B5EF4-FFF2-40B4-BE49-F238E27FC236}">
                      <a16:creationId xmlns:a16="http://schemas.microsoft.com/office/drawing/2014/main" id="{AE8C8714-6A50-B2C2-DFD9-9249DAEC6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7" y="2072"/>
                  <a:ext cx="619" cy="5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Oval 122">
                  <a:extLst>
                    <a:ext uri="{FF2B5EF4-FFF2-40B4-BE49-F238E27FC236}">
                      <a16:creationId xmlns:a16="http://schemas.microsoft.com/office/drawing/2014/main" id="{D4AC8A0F-7E74-FEB0-04EC-DD66516EB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5" y="2090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val 123">
                  <a:extLst>
                    <a:ext uri="{FF2B5EF4-FFF2-40B4-BE49-F238E27FC236}">
                      <a16:creationId xmlns:a16="http://schemas.microsoft.com/office/drawing/2014/main" id="{59775726-1081-9F09-7D18-CFA2B562F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2" y="2089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Rectangle 124">
                  <a:extLst>
                    <a:ext uri="{FF2B5EF4-FFF2-40B4-BE49-F238E27FC236}">
                      <a16:creationId xmlns:a16="http://schemas.microsoft.com/office/drawing/2014/main" id="{21A0FDF8-210E-C0D9-8BB0-29A29E950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6" y="1978"/>
                  <a:ext cx="619" cy="5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val 125">
                  <a:extLst>
                    <a:ext uri="{FF2B5EF4-FFF2-40B4-BE49-F238E27FC236}">
                      <a16:creationId xmlns:a16="http://schemas.microsoft.com/office/drawing/2014/main" id="{89B396C6-F8C7-F11B-E047-F8600EC51D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" y="1996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Oval 126">
                  <a:extLst>
                    <a:ext uri="{FF2B5EF4-FFF2-40B4-BE49-F238E27FC236}">
                      <a16:creationId xmlns:a16="http://schemas.microsoft.com/office/drawing/2014/main" id="{9EA50F3A-7E00-EA6C-E1DB-7251721846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1" y="1995"/>
                  <a:ext cx="21" cy="2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27">
                  <a:extLst>
                    <a:ext uri="{FF2B5EF4-FFF2-40B4-BE49-F238E27FC236}">
                      <a16:creationId xmlns:a16="http://schemas.microsoft.com/office/drawing/2014/main" id="{85E9A05B-32EB-86F9-E532-B264E95553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20" y="1241"/>
                  <a:ext cx="735" cy="1682"/>
                </a:xfrm>
                <a:custGeom>
                  <a:avLst/>
                  <a:gdLst>
                    <a:gd name="T0" fmla="*/ 1016 w 1020"/>
                    <a:gd name="T1" fmla="*/ 2334 h 2334"/>
                    <a:gd name="T2" fmla="*/ 4 w 1020"/>
                    <a:gd name="T3" fmla="*/ 2334 h 2334"/>
                    <a:gd name="T4" fmla="*/ 0 w 1020"/>
                    <a:gd name="T5" fmla="*/ 2330 h 2334"/>
                    <a:gd name="T6" fmla="*/ 0 w 1020"/>
                    <a:gd name="T7" fmla="*/ 4 h 2334"/>
                    <a:gd name="T8" fmla="*/ 4 w 1020"/>
                    <a:gd name="T9" fmla="*/ 0 h 2334"/>
                    <a:gd name="T10" fmla="*/ 1016 w 1020"/>
                    <a:gd name="T11" fmla="*/ 0 h 2334"/>
                    <a:gd name="T12" fmla="*/ 1020 w 1020"/>
                    <a:gd name="T13" fmla="*/ 4 h 2334"/>
                    <a:gd name="T14" fmla="*/ 1020 w 1020"/>
                    <a:gd name="T15" fmla="*/ 2330 h 2334"/>
                    <a:gd name="T16" fmla="*/ 1016 w 1020"/>
                    <a:gd name="T17" fmla="*/ 2334 h 2334"/>
                    <a:gd name="T18" fmla="*/ 8 w 1020"/>
                    <a:gd name="T19" fmla="*/ 2326 h 2334"/>
                    <a:gd name="T20" fmla="*/ 1012 w 1020"/>
                    <a:gd name="T21" fmla="*/ 2326 h 2334"/>
                    <a:gd name="T22" fmla="*/ 1012 w 1020"/>
                    <a:gd name="T23" fmla="*/ 8 h 2334"/>
                    <a:gd name="T24" fmla="*/ 8 w 1020"/>
                    <a:gd name="T25" fmla="*/ 8 h 2334"/>
                    <a:gd name="T26" fmla="*/ 8 w 1020"/>
                    <a:gd name="T27" fmla="*/ 2326 h 2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0" h="2334">
                      <a:moveTo>
                        <a:pt x="1016" y="2334"/>
                      </a:moveTo>
                      <a:cubicBezTo>
                        <a:pt x="4" y="2334"/>
                        <a:pt x="4" y="2334"/>
                        <a:pt x="4" y="2334"/>
                      </a:cubicBezTo>
                      <a:cubicBezTo>
                        <a:pt x="2" y="2334"/>
                        <a:pt x="0" y="2332"/>
                        <a:pt x="0" y="233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016" y="0"/>
                        <a:pt x="1016" y="0"/>
                        <a:pt x="1016" y="0"/>
                      </a:cubicBezTo>
                      <a:cubicBezTo>
                        <a:pt x="1018" y="0"/>
                        <a:pt x="1020" y="2"/>
                        <a:pt x="1020" y="4"/>
                      </a:cubicBezTo>
                      <a:cubicBezTo>
                        <a:pt x="1020" y="2330"/>
                        <a:pt x="1020" y="2330"/>
                        <a:pt x="1020" y="2330"/>
                      </a:cubicBezTo>
                      <a:cubicBezTo>
                        <a:pt x="1020" y="2332"/>
                        <a:pt x="1018" y="2334"/>
                        <a:pt x="1016" y="2334"/>
                      </a:cubicBezTo>
                      <a:close/>
                      <a:moveTo>
                        <a:pt x="8" y="2326"/>
                      </a:moveTo>
                      <a:cubicBezTo>
                        <a:pt x="1012" y="2326"/>
                        <a:pt x="1012" y="2326"/>
                        <a:pt x="1012" y="2326"/>
                      </a:cubicBezTo>
                      <a:cubicBezTo>
                        <a:pt x="1012" y="8"/>
                        <a:pt x="1012" y="8"/>
                        <a:pt x="1012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23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128">
                  <a:extLst>
                    <a:ext uri="{FF2B5EF4-FFF2-40B4-BE49-F238E27FC236}">
                      <a16:creationId xmlns:a16="http://schemas.microsoft.com/office/drawing/2014/main" id="{FD36BC46-28B1-93F5-C8CA-1AC51CAE7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3" y="1265"/>
                  <a:ext cx="703" cy="166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129">
                  <a:extLst>
                    <a:ext uri="{FF2B5EF4-FFF2-40B4-BE49-F238E27FC236}">
                      <a16:creationId xmlns:a16="http://schemas.microsoft.com/office/drawing/2014/main" id="{0752EE7C-01EF-2719-5FBA-402FF76884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2722"/>
                  <a:ext cx="629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130">
                  <a:extLst>
                    <a:ext uri="{FF2B5EF4-FFF2-40B4-BE49-F238E27FC236}">
                      <a16:creationId xmlns:a16="http://schemas.microsoft.com/office/drawing/2014/main" id="{F97FE6C4-F1F5-113F-88B3-4E69AF1414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22" y="2764"/>
                  <a:ext cx="36" cy="37"/>
                </a:xfrm>
                <a:custGeom>
                  <a:avLst/>
                  <a:gdLst>
                    <a:gd name="T0" fmla="*/ 25 w 51"/>
                    <a:gd name="T1" fmla="*/ 51 h 51"/>
                    <a:gd name="T2" fmla="*/ 0 w 51"/>
                    <a:gd name="T3" fmla="*/ 25 h 51"/>
                    <a:gd name="T4" fmla="*/ 25 w 51"/>
                    <a:gd name="T5" fmla="*/ 0 h 51"/>
                    <a:gd name="T6" fmla="*/ 51 w 51"/>
                    <a:gd name="T7" fmla="*/ 25 h 51"/>
                    <a:gd name="T8" fmla="*/ 25 w 51"/>
                    <a:gd name="T9" fmla="*/ 51 h 51"/>
                    <a:gd name="T10" fmla="*/ 25 w 51"/>
                    <a:gd name="T11" fmla="*/ 8 h 51"/>
                    <a:gd name="T12" fmla="*/ 8 w 51"/>
                    <a:gd name="T13" fmla="*/ 25 h 51"/>
                    <a:gd name="T14" fmla="*/ 25 w 51"/>
                    <a:gd name="T15" fmla="*/ 43 h 51"/>
                    <a:gd name="T16" fmla="*/ 43 w 51"/>
                    <a:gd name="T17" fmla="*/ 25 h 51"/>
                    <a:gd name="T18" fmla="*/ 25 w 51"/>
                    <a:gd name="T19" fmla="*/ 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51">
                      <a:moveTo>
                        <a:pt x="25" y="51"/>
                      </a:moveTo>
                      <a:cubicBezTo>
                        <a:pt x="11" y="51"/>
                        <a:pt x="0" y="40"/>
                        <a:pt x="0" y="25"/>
                      </a:cubicBezTo>
                      <a:cubicBezTo>
                        <a:pt x="0" y="11"/>
                        <a:pt x="11" y="0"/>
                        <a:pt x="25" y="0"/>
                      </a:cubicBezTo>
                      <a:cubicBezTo>
                        <a:pt x="40" y="0"/>
                        <a:pt x="51" y="11"/>
                        <a:pt x="51" y="25"/>
                      </a:cubicBezTo>
                      <a:cubicBezTo>
                        <a:pt x="51" y="40"/>
                        <a:pt x="40" y="51"/>
                        <a:pt x="25" y="51"/>
                      </a:cubicBezTo>
                      <a:close/>
                      <a:moveTo>
                        <a:pt x="25" y="8"/>
                      </a:moveTo>
                      <a:cubicBezTo>
                        <a:pt x="16" y="8"/>
                        <a:pt x="8" y="16"/>
                        <a:pt x="8" y="25"/>
                      </a:cubicBezTo>
                      <a:cubicBezTo>
                        <a:pt x="8" y="35"/>
                        <a:pt x="16" y="43"/>
                        <a:pt x="25" y="43"/>
                      </a:cubicBezTo>
                      <a:cubicBezTo>
                        <a:pt x="35" y="43"/>
                        <a:pt x="43" y="35"/>
                        <a:pt x="43" y="25"/>
                      </a:cubicBezTo>
                      <a:cubicBezTo>
                        <a:pt x="43" y="16"/>
                        <a:pt x="35" y="8"/>
                        <a:pt x="25" y="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131">
                  <a:extLst>
                    <a:ext uri="{FF2B5EF4-FFF2-40B4-BE49-F238E27FC236}">
                      <a16:creationId xmlns:a16="http://schemas.microsoft.com/office/drawing/2014/main" id="{EF57CC7C-2CE3-63BB-DE7C-83000871D2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6" y="2768"/>
                  <a:ext cx="155" cy="29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Rectangle 132">
                  <a:extLst>
                    <a:ext uri="{FF2B5EF4-FFF2-40B4-BE49-F238E27FC236}">
                      <a16:creationId xmlns:a16="http://schemas.microsoft.com/office/drawing/2014/main" id="{67C090C3-7189-F4A1-0C39-2DD491B18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" y="2768"/>
                  <a:ext cx="155" cy="29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133">
                  <a:extLst>
                    <a:ext uri="{FF2B5EF4-FFF2-40B4-BE49-F238E27FC236}">
                      <a16:creationId xmlns:a16="http://schemas.microsoft.com/office/drawing/2014/main" id="{2ED5BB50-D765-70EE-E6BD-BEBC1D4BC3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8" y="2572"/>
                  <a:ext cx="629" cy="121"/>
                </a:xfrm>
                <a:custGeom>
                  <a:avLst/>
                  <a:gdLst>
                    <a:gd name="T0" fmla="*/ 869 w 873"/>
                    <a:gd name="T1" fmla="*/ 167 h 167"/>
                    <a:gd name="T2" fmla="*/ 4 w 873"/>
                    <a:gd name="T3" fmla="*/ 167 h 167"/>
                    <a:gd name="T4" fmla="*/ 0 w 873"/>
                    <a:gd name="T5" fmla="*/ 163 h 167"/>
                    <a:gd name="T6" fmla="*/ 0 w 873"/>
                    <a:gd name="T7" fmla="*/ 4 h 167"/>
                    <a:gd name="T8" fmla="*/ 4 w 873"/>
                    <a:gd name="T9" fmla="*/ 0 h 167"/>
                    <a:gd name="T10" fmla="*/ 869 w 873"/>
                    <a:gd name="T11" fmla="*/ 0 h 167"/>
                    <a:gd name="T12" fmla="*/ 873 w 873"/>
                    <a:gd name="T13" fmla="*/ 4 h 167"/>
                    <a:gd name="T14" fmla="*/ 873 w 873"/>
                    <a:gd name="T15" fmla="*/ 163 h 167"/>
                    <a:gd name="T16" fmla="*/ 869 w 873"/>
                    <a:gd name="T17" fmla="*/ 167 h 167"/>
                    <a:gd name="T18" fmla="*/ 8 w 873"/>
                    <a:gd name="T19" fmla="*/ 159 h 167"/>
                    <a:gd name="T20" fmla="*/ 865 w 873"/>
                    <a:gd name="T21" fmla="*/ 159 h 167"/>
                    <a:gd name="T22" fmla="*/ 865 w 873"/>
                    <a:gd name="T23" fmla="*/ 8 h 167"/>
                    <a:gd name="T24" fmla="*/ 8 w 873"/>
                    <a:gd name="T25" fmla="*/ 8 h 167"/>
                    <a:gd name="T26" fmla="*/ 8 w 873"/>
                    <a:gd name="T27" fmla="*/ 15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7">
                      <a:moveTo>
                        <a:pt x="869" y="167"/>
                      </a:moveTo>
                      <a:cubicBezTo>
                        <a:pt x="4" y="167"/>
                        <a:pt x="4" y="167"/>
                        <a:pt x="4" y="167"/>
                      </a:cubicBezTo>
                      <a:cubicBezTo>
                        <a:pt x="2" y="167"/>
                        <a:pt x="0" y="166"/>
                        <a:pt x="0" y="16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3"/>
                        <a:pt x="873" y="163"/>
                        <a:pt x="873" y="163"/>
                      </a:cubicBezTo>
                      <a:cubicBezTo>
                        <a:pt x="873" y="166"/>
                        <a:pt x="871" y="167"/>
                        <a:pt x="869" y="167"/>
                      </a:cubicBezTo>
                      <a:close/>
                      <a:moveTo>
                        <a:pt x="8" y="159"/>
                      </a:moveTo>
                      <a:cubicBezTo>
                        <a:pt x="865" y="159"/>
                        <a:pt x="865" y="159"/>
                        <a:pt x="865" y="159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59"/>
                      </a:ln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134">
                  <a:extLst>
                    <a:ext uri="{FF2B5EF4-FFF2-40B4-BE49-F238E27FC236}">
                      <a16:creationId xmlns:a16="http://schemas.microsoft.com/office/drawing/2014/main" id="{610F7D39-05F1-149D-8064-8493E457A2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20" y="2614"/>
                  <a:ext cx="37" cy="37"/>
                </a:xfrm>
                <a:custGeom>
                  <a:avLst/>
                  <a:gdLst>
                    <a:gd name="T0" fmla="*/ 26 w 52"/>
                    <a:gd name="T1" fmla="*/ 52 h 52"/>
                    <a:gd name="T2" fmla="*/ 0 w 52"/>
                    <a:gd name="T3" fmla="*/ 26 h 52"/>
                    <a:gd name="T4" fmla="*/ 26 w 52"/>
                    <a:gd name="T5" fmla="*/ 0 h 52"/>
                    <a:gd name="T6" fmla="*/ 52 w 52"/>
                    <a:gd name="T7" fmla="*/ 26 h 52"/>
                    <a:gd name="T8" fmla="*/ 26 w 52"/>
                    <a:gd name="T9" fmla="*/ 52 h 52"/>
                    <a:gd name="T10" fmla="*/ 26 w 52"/>
                    <a:gd name="T11" fmla="*/ 8 h 52"/>
                    <a:gd name="T12" fmla="*/ 8 w 52"/>
                    <a:gd name="T13" fmla="*/ 26 h 52"/>
                    <a:gd name="T14" fmla="*/ 26 w 52"/>
                    <a:gd name="T15" fmla="*/ 44 h 52"/>
                    <a:gd name="T16" fmla="*/ 44 w 52"/>
                    <a:gd name="T17" fmla="*/ 26 h 52"/>
                    <a:gd name="T18" fmla="*/ 26 w 52"/>
                    <a:gd name="T19" fmla="*/ 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52">
                      <a:moveTo>
                        <a:pt x="26" y="52"/>
                      </a:moveTo>
                      <a:cubicBezTo>
                        <a:pt x="12" y="52"/>
                        <a:pt x="0" y="40"/>
                        <a:pt x="0" y="26"/>
                      </a:cubicBezTo>
                      <a:cubicBezTo>
                        <a:pt x="0" y="12"/>
                        <a:pt x="12" y="0"/>
                        <a:pt x="26" y="0"/>
                      </a:cubicBezTo>
                      <a:cubicBezTo>
                        <a:pt x="40" y="0"/>
                        <a:pt x="52" y="12"/>
                        <a:pt x="52" y="26"/>
                      </a:cubicBezTo>
                      <a:cubicBezTo>
                        <a:pt x="52" y="40"/>
                        <a:pt x="40" y="52"/>
                        <a:pt x="26" y="52"/>
                      </a:cubicBezTo>
                      <a:close/>
                      <a:moveTo>
                        <a:pt x="26" y="8"/>
                      </a:moveTo>
                      <a:cubicBezTo>
                        <a:pt x="16" y="8"/>
                        <a:pt x="8" y="16"/>
                        <a:pt x="8" y="26"/>
                      </a:cubicBezTo>
                      <a:cubicBezTo>
                        <a:pt x="8" y="36"/>
                        <a:pt x="16" y="44"/>
                        <a:pt x="26" y="44"/>
                      </a:cubicBezTo>
                      <a:cubicBezTo>
                        <a:pt x="36" y="44"/>
                        <a:pt x="44" y="36"/>
                        <a:pt x="44" y="26"/>
                      </a:cubicBezTo>
                      <a:cubicBezTo>
                        <a:pt x="44" y="16"/>
                        <a:pt x="36" y="8"/>
                        <a:pt x="26" y="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135">
                  <a:extLst>
                    <a:ext uri="{FF2B5EF4-FFF2-40B4-BE49-F238E27FC236}">
                      <a16:creationId xmlns:a16="http://schemas.microsoft.com/office/drawing/2014/main" id="{46D3433C-B0B0-AFA2-0F90-3E4D62D4C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4" y="2619"/>
                  <a:ext cx="155" cy="28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136">
                  <a:extLst>
                    <a:ext uri="{FF2B5EF4-FFF2-40B4-BE49-F238E27FC236}">
                      <a16:creationId xmlns:a16="http://schemas.microsoft.com/office/drawing/2014/main" id="{2808FC96-708C-7DA0-D1A0-074CD701A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6" y="2619"/>
                  <a:ext cx="155" cy="28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37">
                  <a:extLst>
                    <a:ext uri="{FF2B5EF4-FFF2-40B4-BE49-F238E27FC236}">
                      <a16:creationId xmlns:a16="http://schemas.microsoft.com/office/drawing/2014/main" id="{25581752-C154-7FF6-09A9-D575FEDE7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8" y="2423"/>
                  <a:ext cx="629" cy="120"/>
                </a:xfrm>
                <a:custGeom>
                  <a:avLst/>
                  <a:gdLst>
                    <a:gd name="T0" fmla="*/ 869 w 873"/>
                    <a:gd name="T1" fmla="*/ 167 h 167"/>
                    <a:gd name="T2" fmla="*/ 4 w 873"/>
                    <a:gd name="T3" fmla="*/ 167 h 167"/>
                    <a:gd name="T4" fmla="*/ 0 w 873"/>
                    <a:gd name="T5" fmla="*/ 163 h 167"/>
                    <a:gd name="T6" fmla="*/ 0 w 873"/>
                    <a:gd name="T7" fmla="*/ 4 h 167"/>
                    <a:gd name="T8" fmla="*/ 4 w 873"/>
                    <a:gd name="T9" fmla="*/ 0 h 167"/>
                    <a:gd name="T10" fmla="*/ 869 w 873"/>
                    <a:gd name="T11" fmla="*/ 0 h 167"/>
                    <a:gd name="T12" fmla="*/ 873 w 873"/>
                    <a:gd name="T13" fmla="*/ 4 h 167"/>
                    <a:gd name="T14" fmla="*/ 873 w 873"/>
                    <a:gd name="T15" fmla="*/ 163 h 167"/>
                    <a:gd name="T16" fmla="*/ 869 w 873"/>
                    <a:gd name="T17" fmla="*/ 167 h 167"/>
                    <a:gd name="T18" fmla="*/ 8 w 873"/>
                    <a:gd name="T19" fmla="*/ 159 h 167"/>
                    <a:gd name="T20" fmla="*/ 865 w 873"/>
                    <a:gd name="T21" fmla="*/ 159 h 167"/>
                    <a:gd name="T22" fmla="*/ 865 w 873"/>
                    <a:gd name="T23" fmla="*/ 8 h 167"/>
                    <a:gd name="T24" fmla="*/ 8 w 873"/>
                    <a:gd name="T25" fmla="*/ 8 h 167"/>
                    <a:gd name="T26" fmla="*/ 8 w 873"/>
                    <a:gd name="T27" fmla="*/ 15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7">
                      <a:moveTo>
                        <a:pt x="869" y="167"/>
                      </a:moveTo>
                      <a:cubicBezTo>
                        <a:pt x="4" y="167"/>
                        <a:pt x="4" y="167"/>
                        <a:pt x="4" y="167"/>
                      </a:cubicBezTo>
                      <a:cubicBezTo>
                        <a:pt x="2" y="167"/>
                        <a:pt x="0" y="165"/>
                        <a:pt x="0" y="16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1"/>
                        <a:pt x="873" y="4"/>
                      </a:cubicBezTo>
                      <a:cubicBezTo>
                        <a:pt x="873" y="163"/>
                        <a:pt x="873" y="163"/>
                        <a:pt x="873" y="163"/>
                      </a:cubicBezTo>
                      <a:cubicBezTo>
                        <a:pt x="873" y="165"/>
                        <a:pt x="871" y="167"/>
                        <a:pt x="869" y="167"/>
                      </a:cubicBezTo>
                      <a:close/>
                      <a:moveTo>
                        <a:pt x="8" y="159"/>
                      </a:moveTo>
                      <a:cubicBezTo>
                        <a:pt x="865" y="159"/>
                        <a:pt x="865" y="159"/>
                        <a:pt x="865" y="159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59"/>
                      </a:ln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38">
                  <a:extLst>
                    <a:ext uri="{FF2B5EF4-FFF2-40B4-BE49-F238E27FC236}">
                      <a16:creationId xmlns:a16="http://schemas.microsoft.com/office/drawing/2014/main" id="{DAD6DA67-F7EF-4ED3-4B2F-57598008E1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20" y="2464"/>
                  <a:ext cx="37" cy="37"/>
                </a:xfrm>
                <a:custGeom>
                  <a:avLst/>
                  <a:gdLst>
                    <a:gd name="T0" fmla="*/ 26 w 52"/>
                    <a:gd name="T1" fmla="*/ 52 h 52"/>
                    <a:gd name="T2" fmla="*/ 0 w 52"/>
                    <a:gd name="T3" fmla="*/ 26 h 52"/>
                    <a:gd name="T4" fmla="*/ 26 w 52"/>
                    <a:gd name="T5" fmla="*/ 0 h 52"/>
                    <a:gd name="T6" fmla="*/ 52 w 52"/>
                    <a:gd name="T7" fmla="*/ 26 h 52"/>
                    <a:gd name="T8" fmla="*/ 26 w 52"/>
                    <a:gd name="T9" fmla="*/ 52 h 52"/>
                    <a:gd name="T10" fmla="*/ 26 w 52"/>
                    <a:gd name="T11" fmla="*/ 8 h 52"/>
                    <a:gd name="T12" fmla="*/ 8 w 52"/>
                    <a:gd name="T13" fmla="*/ 26 h 52"/>
                    <a:gd name="T14" fmla="*/ 26 w 52"/>
                    <a:gd name="T15" fmla="*/ 44 h 52"/>
                    <a:gd name="T16" fmla="*/ 44 w 52"/>
                    <a:gd name="T17" fmla="*/ 26 h 52"/>
                    <a:gd name="T18" fmla="*/ 26 w 52"/>
                    <a:gd name="T19" fmla="*/ 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52">
                      <a:moveTo>
                        <a:pt x="26" y="52"/>
                      </a:moveTo>
                      <a:cubicBezTo>
                        <a:pt x="12" y="52"/>
                        <a:pt x="0" y="40"/>
                        <a:pt x="0" y="26"/>
                      </a:cubicBezTo>
                      <a:cubicBezTo>
                        <a:pt x="0" y="12"/>
                        <a:pt x="12" y="0"/>
                        <a:pt x="26" y="0"/>
                      </a:cubicBezTo>
                      <a:cubicBezTo>
                        <a:pt x="40" y="0"/>
                        <a:pt x="52" y="12"/>
                        <a:pt x="52" y="26"/>
                      </a:cubicBezTo>
                      <a:cubicBezTo>
                        <a:pt x="52" y="40"/>
                        <a:pt x="40" y="52"/>
                        <a:pt x="26" y="52"/>
                      </a:cubicBezTo>
                      <a:close/>
                      <a:moveTo>
                        <a:pt x="26" y="8"/>
                      </a:moveTo>
                      <a:cubicBezTo>
                        <a:pt x="16" y="8"/>
                        <a:pt x="8" y="16"/>
                        <a:pt x="8" y="26"/>
                      </a:cubicBezTo>
                      <a:cubicBezTo>
                        <a:pt x="8" y="36"/>
                        <a:pt x="16" y="44"/>
                        <a:pt x="26" y="44"/>
                      </a:cubicBezTo>
                      <a:cubicBezTo>
                        <a:pt x="36" y="44"/>
                        <a:pt x="44" y="36"/>
                        <a:pt x="44" y="26"/>
                      </a:cubicBezTo>
                      <a:cubicBezTo>
                        <a:pt x="44" y="16"/>
                        <a:pt x="36" y="8"/>
                        <a:pt x="26" y="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139">
                  <a:extLst>
                    <a:ext uri="{FF2B5EF4-FFF2-40B4-BE49-F238E27FC236}">
                      <a16:creationId xmlns:a16="http://schemas.microsoft.com/office/drawing/2014/main" id="{C9D6E781-FBAD-90EF-4B2F-5C9E38C172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4" y="2469"/>
                  <a:ext cx="155" cy="29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140">
                  <a:extLst>
                    <a:ext uri="{FF2B5EF4-FFF2-40B4-BE49-F238E27FC236}">
                      <a16:creationId xmlns:a16="http://schemas.microsoft.com/office/drawing/2014/main" id="{0EDD21DB-0D17-212E-D2CA-DCD4EB51F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6" y="2469"/>
                  <a:ext cx="155" cy="29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41">
                  <a:extLst>
                    <a:ext uri="{FF2B5EF4-FFF2-40B4-BE49-F238E27FC236}">
                      <a16:creationId xmlns:a16="http://schemas.microsoft.com/office/drawing/2014/main" id="{8619C8FC-28FA-8C03-1378-25B868A1CC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343"/>
                  <a:ext cx="629" cy="120"/>
                </a:xfrm>
                <a:custGeom>
                  <a:avLst/>
                  <a:gdLst>
                    <a:gd name="T0" fmla="*/ 869 w 873"/>
                    <a:gd name="T1" fmla="*/ 167 h 167"/>
                    <a:gd name="T2" fmla="*/ 4 w 873"/>
                    <a:gd name="T3" fmla="*/ 167 h 167"/>
                    <a:gd name="T4" fmla="*/ 0 w 873"/>
                    <a:gd name="T5" fmla="*/ 163 h 167"/>
                    <a:gd name="T6" fmla="*/ 0 w 873"/>
                    <a:gd name="T7" fmla="*/ 4 h 167"/>
                    <a:gd name="T8" fmla="*/ 4 w 873"/>
                    <a:gd name="T9" fmla="*/ 0 h 167"/>
                    <a:gd name="T10" fmla="*/ 869 w 873"/>
                    <a:gd name="T11" fmla="*/ 0 h 167"/>
                    <a:gd name="T12" fmla="*/ 873 w 873"/>
                    <a:gd name="T13" fmla="*/ 4 h 167"/>
                    <a:gd name="T14" fmla="*/ 873 w 873"/>
                    <a:gd name="T15" fmla="*/ 163 h 167"/>
                    <a:gd name="T16" fmla="*/ 869 w 873"/>
                    <a:gd name="T17" fmla="*/ 167 h 167"/>
                    <a:gd name="T18" fmla="*/ 8 w 873"/>
                    <a:gd name="T19" fmla="*/ 159 h 167"/>
                    <a:gd name="T20" fmla="*/ 865 w 873"/>
                    <a:gd name="T21" fmla="*/ 159 h 167"/>
                    <a:gd name="T22" fmla="*/ 865 w 873"/>
                    <a:gd name="T23" fmla="*/ 8 h 167"/>
                    <a:gd name="T24" fmla="*/ 8 w 873"/>
                    <a:gd name="T25" fmla="*/ 8 h 167"/>
                    <a:gd name="T26" fmla="*/ 8 w 873"/>
                    <a:gd name="T27" fmla="*/ 15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7">
                      <a:moveTo>
                        <a:pt x="869" y="167"/>
                      </a:moveTo>
                      <a:cubicBezTo>
                        <a:pt x="4" y="167"/>
                        <a:pt x="4" y="167"/>
                        <a:pt x="4" y="167"/>
                      </a:cubicBezTo>
                      <a:cubicBezTo>
                        <a:pt x="2" y="167"/>
                        <a:pt x="0" y="166"/>
                        <a:pt x="0" y="16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3"/>
                        <a:pt x="873" y="163"/>
                        <a:pt x="873" y="163"/>
                      </a:cubicBezTo>
                      <a:cubicBezTo>
                        <a:pt x="873" y="166"/>
                        <a:pt x="871" y="167"/>
                        <a:pt x="869" y="167"/>
                      </a:cubicBezTo>
                      <a:close/>
                      <a:moveTo>
                        <a:pt x="8" y="159"/>
                      </a:moveTo>
                      <a:cubicBezTo>
                        <a:pt x="865" y="159"/>
                        <a:pt x="865" y="159"/>
                        <a:pt x="865" y="159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142">
                  <a:extLst>
                    <a:ext uri="{FF2B5EF4-FFF2-40B4-BE49-F238E27FC236}">
                      <a16:creationId xmlns:a16="http://schemas.microsoft.com/office/drawing/2014/main" id="{1E0F54B5-0481-A85E-2E54-5962542D3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22" y="1384"/>
                  <a:ext cx="36" cy="38"/>
                </a:xfrm>
                <a:custGeom>
                  <a:avLst/>
                  <a:gdLst>
                    <a:gd name="T0" fmla="*/ 25 w 51"/>
                    <a:gd name="T1" fmla="*/ 52 h 52"/>
                    <a:gd name="T2" fmla="*/ 0 w 51"/>
                    <a:gd name="T3" fmla="*/ 26 h 52"/>
                    <a:gd name="T4" fmla="*/ 25 w 51"/>
                    <a:gd name="T5" fmla="*/ 0 h 52"/>
                    <a:gd name="T6" fmla="*/ 51 w 51"/>
                    <a:gd name="T7" fmla="*/ 26 h 52"/>
                    <a:gd name="T8" fmla="*/ 25 w 51"/>
                    <a:gd name="T9" fmla="*/ 52 h 52"/>
                    <a:gd name="T10" fmla="*/ 25 w 51"/>
                    <a:gd name="T11" fmla="*/ 8 h 52"/>
                    <a:gd name="T12" fmla="*/ 8 w 51"/>
                    <a:gd name="T13" fmla="*/ 26 h 52"/>
                    <a:gd name="T14" fmla="*/ 25 w 51"/>
                    <a:gd name="T15" fmla="*/ 44 h 52"/>
                    <a:gd name="T16" fmla="*/ 43 w 51"/>
                    <a:gd name="T17" fmla="*/ 26 h 52"/>
                    <a:gd name="T18" fmla="*/ 25 w 51"/>
                    <a:gd name="T19" fmla="*/ 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52">
                      <a:moveTo>
                        <a:pt x="25" y="52"/>
                      </a:moveTo>
                      <a:cubicBezTo>
                        <a:pt x="11" y="52"/>
                        <a:pt x="0" y="40"/>
                        <a:pt x="0" y="26"/>
                      </a:cubicBezTo>
                      <a:cubicBezTo>
                        <a:pt x="0" y="12"/>
                        <a:pt x="11" y="0"/>
                        <a:pt x="25" y="0"/>
                      </a:cubicBezTo>
                      <a:cubicBezTo>
                        <a:pt x="40" y="0"/>
                        <a:pt x="51" y="12"/>
                        <a:pt x="51" y="26"/>
                      </a:cubicBezTo>
                      <a:cubicBezTo>
                        <a:pt x="51" y="40"/>
                        <a:pt x="40" y="52"/>
                        <a:pt x="25" y="52"/>
                      </a:cubicBezTo>
                      <a:close/>
                      <a:moveTo>
                        <a:pt x="25" y="8"/>
                      </a:moveTo>
                      <a:cubicBezTo>
                        <a:pt x="16" y="8"/>
                        <a:pt x="8" y="16"/>
                        <a:pt x="8" y="26"/>
                      </a:cubicBezTo>
                      <a:cubicBezTo>
                        <a:pt x="8" y="36"/>
                        <a:pt x="16" y="44"/>
                        <a:pt x="25" y="44"/>
                      </a:cubicBezTo>
                      <a:cubicBezTo>
                        <a:pt x="35" y="44"/>
                        <a:pt x="43" y="36"/>
                        <a:pt x="43" y="26"/>
                      </a:cubicBezTo>
                      <a:cubicBezTo>
                        <a:pt x="43" y="16"/>
                        <a:pt x="35" y="8"/>
                        <a:pt x="25" y="8"/>
                      </a:cubicBezTo>
                      <a:close/>
                    </a:path>
                  </a:pathLst>
                </a:cu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Rectangle 143">
                  <a:extLst>
                    <a:ext uri="{FF2B5EF4-FFF2-40B4-BE49-F238E27FC236}">
                      <a16:creationId xmlns:a16="http://schemas.microsoft.com/office/drawing/2014/main" id="{479A7F4B-6268-8A81-14A6-040660BDE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6" y="1389"/>
                  <a:ext cx="155" cy="2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Rectangle 144">
                  <a:extLst>
                    <a:ext uri="{FF2B5EF4-FFF2-40B4-BE49-F238E27FC236}">
                      <a16:creationId xmlns:a16="http://schemas.microsoft.com/office/drawing/2014/main" id="{B0F096A3-E679-5F2F-FD92-5A0655EEB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" y="1389"/>
                  <a:ext cx="155" cy="29"/>
                </a:xfrm>
                <a:prstGeom prst="rect">
                  <a:avLst/>
                </a:prstGeom>
                <a:solidFill>
                  <a:srgbClr val="FFE7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145">
                  <a:extLst>
                    <a:ext uri="{FF2B5EF4-FFF2-40B4-BE49-F238E27FC236}">
                      <a16:creationId xmlns:a16="http://schemas.microsoft.com/office/drawing/2014/main" id="{B70CAAC9-B32B-6171-8417-E11ACC9284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21" y="2274"/>
                  <a:ext cx="629" cy="120"/>
                </a:xfrm>
                <a:custGeom>
                  <a:avLst/>
                  <a:gdLst>
                    <a:gd name="T0" fmla="*/ 868 w 872"/>
                    <a:gd name="T1" fmla="*/ 167 h 167"/>
                    <a:gd name="T2" fmla="*/ 4 w 872"/>
                    <a:gd name="T3" fmla="*/ 167 h 167"/>
                    <a:gd name="T4" fmla="*/ 0 w 872"/>
                    <a:gd name="T5" fmla="*/ 163 h 167"/>
                    <a:gd name="T6" fmla="*/ 0 w 872"/>
                    <a:gd name="T7" fmla="*/ 4 h 167"/>
                    <a:gd name="T8" fmla="*/ 4 w 872"/>
                    <a:gd name="T9" fmla="*/ 0 h 167"/>
                    <a:gd name="T10" fmla="*/ 868 w 872"/>
                    <a:gd name="T11" fmla="*/ 0 h 167"/>
                    <a:gd name="T12" fmla="*/ 872 w 872"/>
                    <a:gd name="T13" fmla="*/ 4 h 167"/>
                    <a:gd name="T14" fmla="*/ 872 w 872"/>
                    <a:gd name="T15" fmla="*/ 163 h 167"/>
                    <a:gd name="T16" fmla="*/ 868 w 872"/>
                    <a:gd name="T17" fmla="*/ 167 h 167"/>
                    <a:gd name="T18" fmla="*/ 8 w 872"/>
                    <a:gd name="T19" fmla="*/ 159 h 167"/>
                    <a:gd name="T20" fmla="*/ 864 w 872"/>
                    <a:gd name="T21" fmla="*/ 159 h 167"/>
                    <a:gd name="T22" fmla="*/ 864 w 872"/>
                    <a:gd name="T23" fmla="*/ 8 h 167"/>
                    <a:gd name="T24" fmla="*/ 8 w 872"/>
                    <a:gd name="T25" fmla="*/ 8 h 167"/>
                    <a:gd name="T26" fmla="*/ 8 w 872"/>
                    <a:gd name="T27" fmla="*/ 15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7">
                      <a:moveTo>
                        <a:pt x="868" y="167"/>
                      </a:moveTo>
                      <a:cubicBezTo>
                        <a:pt x="4" y="167"/>
                        <a:pt x="4" y="167"/>
                        <a:pt x="4" y="167"/>
                      </a:cubicBezTo>
                      <a:cubicBezTo>
                        <a:pt x="2" y="167"/>
                        <a:pt x="0" y="166"/>
                        <a:pt x="0" y="16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1" y="0"/>
                        <a:pt x="872" y="2"/>
                        <a:pt x="872" y="4"/>
                      </a:cubicBezTo>
                      <a:cubicBezTo>
                        <a:pt x="872" y="163"/>
                        <a:pt x="872" y="163"/>
                        <a:pt x="872" y="163"/>
                      </a:cubicBezTo>
                      <a:cubicBezTo>
                        <a:pt x="872" y="166"/>
                        <a:pt x="871" y="167"/>
                        <a:pt x="868" y="167"/>
                      </a:cubicBezTo>
                      <a:close/>
                      <a:moveTo>
                        <a:pt x="8" y="159"/>
                      </a:moveTo>
                      <a:cubicBezTo>
                        <a:pt x="864" y="159"/>
                        <a:pt x="864" y="159"/>
                        <a:pt x="864" y="159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Oval 146">
                  <a:extLst>
                    <a:ext uri="{FF2B5EF4-FFF2-40B4-BE49-F238E27FC236}">
                      <a16:creationId xmlns:a16="http://schemas.microsoft.com/office/drawing/2014/main" id="{45CD99CB-E03B-5EDB-4AF9-47052E6896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2322"/>
                  <a:ext cx="31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Oval 147">
                  <a:extLst>
                    <a:ext uri="{FF2B5EF4-FFF2-40B4-BE49-F238E27FC236}">
                      <a16:creationId xmlns:a16="http://schemas.microsoft.com/office/drawing/2014/main" id="{CFAC8F9F-3DE9-FF52-E434-BB33D6F5C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321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Oval 148">
                  <a:extLst>
                    <a:ext uri="{FF2B5EF4-FFF2-40B4-BE49-F238E27FC236}">
                      <a16:creationId xmlns:a16="http://schemas.microsoft.com/office/drawing/2014/main" id="{D4F1CBD2-1C1E-589F-0444-36AEFDEA0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0" y="2321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149">
                  <a:extLst>
                    <a:ext uri="{FF2B5EF4-FFF2-40B4-BE49-F238E27FC236}">
                      <a16:creationId xmlns:a16="http://schemas.microsoft.com/office/drawing/2014/main" id="{A64BCC46-4FC2-8C64-DDD6-322254195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9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150">
                  <a:extLst>
                    <a:ext uri="{FF2B5EF4-FFF2-40B4-BE49-F238E27FC236}">
                      <a16:creationId xmlns:a16="http://schemas.microsoft.com/office/drawing/2014/main" id="{ABCF6C52-C152-210A-8177-07BAF4D92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" y="2326"/>
                  <a:ext cx="5" cy="55"/>
                </a:xfrm>
                <a:custGeom>
                  <a:avLst/>
                  <a:gdLst>
                    <a:gd name="T0" fmla="*/ 4 w 8"/>
                    <a:gd name="T1" fmla="*/ 76 h 76"/>
                    <a:gd name="T2" fmla="*/ 0 w 8"/>
                    <a:gd name="T3" fmla="*/ 72 h 76"/>
                    <a:gd name="T4" fmla="*/ 0 w 8"/>
                    <a:gd name="T5" fmla="*/ 4 h 76"/>
                    <a:gd name="T6" fmla="*/ 4 w 8"/>
                    <a:gd name="T7" fmla="*/ 0 h 76"/>
                    <a:gd name="T8" fmla="*/ 8 w 8"/>
                    <a:gd name="T9" fmla="*/ 4 h 76"/>
                    <a:gd name="T10" fmla="*/ 8 w 8"/>
                    <a:gd name="T11" fmla="*/ 72 h 76"/>
                    <a:gd name="T12" fmla="*/ 4 w 8"/>
                    <a:gd name="T13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6">
                      <a:moveTo>
                        <a:pt x="4" y="76"/>
                      </a:moveTo>
                      <a:cubicBezTo>
                        <a:pt x="2" y="76"/>
                        <a:pt x="0" y="74"/>
                        <a:pt x="0" y="7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8" y="74"/>
                        <a:pt x="7" y="76"/>
                        <a:pt x="4" y="7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151">
                  <a:extLst>
                    <a:ext uri="{FF2B5EF4-FFF2-40B4-BE49-F238E27FC236}">
                      <a16:creationId xmlns:a16="http://schemas.microsoft.com/office/drawing/2014/main" id="{1140A38A-FE36-0618-BC5E-A033D4F128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2289"/>
                  <a:ext cx="6" cy="38"/>
                </a:xfrm>
                <a:custGeom>
                  <a:avLst/>
                  <a:gdLst>
                    <a:gd name="T0" fmla="*/ 4 w 8"/>
                    <a:gd name="T1" fmla="*/ 52 h 52"/>
                    <a:gd name="T2" fmla="*/ 0 w 8"/>
                    <a:gd name="T3" fmla="*/ 48 h 52"/>
                    <a:gd name="T4" fmla="*/ 0 w 8"/>
                    <a:gd name="T5" fmla="*/ 4 h 52"/>
                    <a:gd name="T6" fmla="*/ 4 w 8"/>
                    <a:gd name="T7" fmla="*/ 0 h 52"/>
                    <a:gd name="T8" fmla="*/ 8 w 8"/>
                    <a:gd name="T9" fmla="*/ 4 h 52"/>
                    <a:gd name="T10" fmla="*/ 8 w 8"/>
                    <a:gd name="T11" fmla="*/ 48 h 52"/>
                    <a:gd name="T12" fmla="*/ 4 w 8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2">
                      <a:moveTo>
                        <a:pt x="4" y="52"/>
                      </a:moveTo>
                      <a:cubicBezTo>
                        <a:pt x="2" y="52"/>
                        <a:pt x="0" y="50"/>
                        <a:pt x="0" y="48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" y="50"/>
                        <a:pt x="6" y="52"/>
                        <a:pt x="4" y="5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152">
                  <a:extLst>
                    <a:ext uri="{FF2B5EF4-FFF2-40B4-BE49-F238E27FC236}">
                      <a16:creationId xmlns:a16="http://schemas.microsoft.com/office/drawing/2014/main" id="{E6EBDCAB-048F-13B5-7CD4-F478912B2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8" y="2289"/>
                  <a:ext cx="6" cy="93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1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153">
                  <a:extLst>
                    <a:ext uri="{FF2B5EF4-FFF2-40B4-BE49-F238E27FC236}">
                      <a16:creationId xmlns:a16="http://schemas.microsoft.com/office/drawing/2014/main" id="{63084DC1-AEA0-C2B3-2E09-B735A7B42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" y="2287"/>
                  <a:ext cx="6" cy="65"/>
                </a:xfrm>
                <a:custGeom>
                  <a:avLst/>
                  <a:gdLst>
                    <a:gd name="T0" fmla="*/ 4 w 8"/>
                    <a:gd name="T1" fmla="*/ 90 h 90"/>
                    <a:gd name="T2" fmla="*/ 0 w 8"/>
                    <a:gd name="T3" fmla="*/ 86 h 90"/>
                    <a:gd name="T4" fmla="*/ 0 w 8"/>
                    <a:gd name="T5" fmla="*/ 4 h 90"/>
                    <a:gd name="T6" fmla="*/ 4 w 8"/>
                    <a:gd name="T7" fmla="*/ 0 h 90"/>
                    <a:gd name="T8" fmla="*/ 8 w 8"/>
                    <a:gd name="T9" fmla="*/ 4 h 90"/>
                    <a:gd name="T10" fmla="*/ 8 w 8"/>
                    <a:gd name="T11" fmla="*/ 86 h 90"/>
                    <a:gd name="T12" fmla="*/ 4 w 8"/>
                    <a:gd name="T13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0">
                      <a:moveTo>
                        <a:pt x="4" y="90"/>
                      </a:moveTo>
                      <a:cubicBezTo>
                        <a:pt x="2" y="90"/>
                        <a:pt x="0" y="89"/>
                        <a:pt x="0" y="8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86"/>
                        <a:pt x="8" y="86"/>
                        <a:pt x="8" y="86"/>
                      </a:cubicBezTo>
                      <a:cubicBezTo>
                        <a:pt x="8" y="89"/>
                        <a:pt x="6" y="90"/>
                        <a:pt x="4" y="9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154">
                  <a:extLst>
                    <a:ext uri="{FF2B5EF4-FFF2-40B4-BE49-F238E27FC236}">
                      <a16:creationId xmlns:a16="http://schemas.microsoft.com/office/drawing/2014/main" id="{90037126-8ACC-B775-1F39-E507301BD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7" y="2287"/>
                  <a:ext cx="5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1" y="127"/>
                        <a:pt x="0" y="126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6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155">
                  <a:extLst>
                    <a:ext uri="{FF2B5EF4-FFF2-40B4-BE49-F238E27FC236}">
                      <a16:creationId xmlns:a16="http://schemas.microsoft.com/office/drawing/2014/main" id="{A577A857-47EE-65A0-9628-DCBCC6A39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9" y="2288"/>
                  <a:ext cx="6" cy="39"/>
                </a:xfrm>
                <a:custGeom>
                  <a:avLst/>
                  <a:gdLst>
                    <a:gd name="T0" fmla="*/ 4 w 8"/>
                    <a:gd name="T1" fmla="*/ 54 h 54"/>
                    <a:gd name="T2" fmla="*/ 0 w 8"/>
                    <a:gd name="T3" fmla="*/ 50 h 54"/>
                    <a:gd name="T4" fmla="*/ 0 w 8"/>
                    <a:gd name="T5" fmla="*/ 4 h 54"/>
                    <a:gd name="T6" fmla="*/ 4 w 8"/>
                    <a:gd name="T7" fmla="*/ 0 h 54"/>
                    <a:gd name="T8" fmla="*/ 8 w 8"/>
                    <a:gd name="T9" fmla="*/ 4 h 54"/>
                    <a:gd name="T10" fmla="*/ 8 w 8"/>
                    <a:gd name="T11" fmla="*/ 50 h 54"/>
                    <a:gd name="T12" fmla="*/ 4 w 8"/>
                    <a:gd name="T1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4">
                      <a:moveTo>
                        <a:pt x="4" y="54"/>
                      </a:moveTo>
                      <a:cubicBezTo>
                        <a:pt x="2" y="54"/>
                        <a:pt x="0" y="52"/>
                        <a:pt x="0" y="5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2"/>
                        <a:pt x="6" y="54"/>
                        <a:pt x="4" y="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56">
                  <a:extLst>
                    <a:ext uri="{FF2B5EF4-FFF2-40B4-BE49-F238E27FC236}">
                      <a16:creationId xmlns:a16="http://schemas.microsoft.com/office/drawing/2014/main" id="{52FEFBCC-F25C-7A3F-2577-8F97971A7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288"/>
                  <a:ext cx="5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157">
                  <a:extLst>
                    <a:ext uri="{FF2B5EF4-FFF2-40B4-BE49-F238E27FC236}">
                      <a16:creationId xmlns:a16="http://schemas.microsoft.com/office/drawing/2014/main" id="{24E3B450-9D4F-E517-DA67-709EA5C95A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23" y="2135"/>
                  <a:ext cx="629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Oval 158">
                  <a:extLst>
                    <a:ext uri="{FF2B5EF4-FFF2-40B4-BE49-F238E27FC236}">
                      <a16:creationId xmlns:a16="http://schemas.microsoft.com/office/drawing/2014/main" id="{A87A35B4-2704-BFEB-1369-FF079CAEA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5" y="2184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Oval 159">
                  <a:extLst>
                    <a:ext uri="{FF2B5EF4-FFF2-40B4-BE49-F238E27FC236}">
                      <a16:creationId xmlns:a16="http://schemas.microsoft.com/office/drawing/2014/main" id="{7B1361B3-94CD-D6F0-C851-0971EB003C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4" y="2182"/>
                  <a:ext cx="30" cy="3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Oval 160">
                  <a:extLst>
                    <a:ext uri="{FF2B5EF4-FFF2-40B4-BE49-F238E27FC236}">
                      <a16:creationId xmlns:a16="http://schemas.microsoft.com/office/drawing/2014/main" id="{AFFC3668-A137-7007-B2FF-8264D8BAB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2" y="2182"/>
                  <a:ext cx="31" cy="32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161">
                  <a:extLst>
                    <a:ext uri="{FF2B5EF4-FFF2-40B4-BE49-F238E27FC236}">
                      <a16:creationId xmlns:a16="http://schemas.microsoft.com/office/drawing/2014/main" id="{32C64461-5638-A68F-1E98-06E535AD4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5" y="2150"/>
                  <a:ext cx="5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62">
                  <a:extLst>
                    <a:ext uri="{FF2B5EF4-FFF2-40B4-BE49-F238E27FC236}">
                      <a16:creationId xmlns:a16="http://schemas.microsoft.com/office/drawing/2014/main" id="{15F07D0C-310F-2791-C365-B2AF57B09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1" y="2173"/>
                  <a:ext cx="6" cy="69"/>
                </a:xfrm>
                <a:custGeom>
                  <a:avLst/>
                  <a:gdLst>
                    <a:gd name="T0" fmla="*/ 4 w 8"/>
                    <a:gd name="T1" fmla="*/ 96 h 96"/>
                    <a:gd name="T2" fmla="*/ 0 w 8"/>
                    <a:gd name="T3" fmla="*/ 92 h 96"/>
                    <a:gd name="T4" fmla="*/ 0 w 8"/>
                    <a:gd name="T5" fmla="*/ 4 h 96"/>
                    <a:gd name="T6" fmla="*/ 4 w 8"/>
                    <a:gd name="T7" fmla="*/ 0 h 96"/>
                    <a:gd name="T8" fmla="*/ 8 w 8"/>
                    <a:gd name="T9" fmla="*/ 4 h 96"/>
                    <a:gd name="T10" fmla="*/ 8 w 8"/>
                    <a:gd name="T11" fmla="*/ 92 h 96"/>
                    <a:gd name="T12" fmla="*/ 4 w 8"/>
                    <a:gd name="T1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6">
                      <a:moveTo>
                        <a:pt x="4" y="96"/>
                      </a:moveTo>
                      <a:cubicBezTo>
                        <a:pt x="2" y="96"/>
                        <a:pt x="0" y="94"/>
                        <a:pt x="0" y="9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2"/>
                        <a:pt x="8" y="92"/>
                        <a:pt x="8" y="92"/>
                      </a:cubicBezTo>
                      <a:cubicBezTo>
                        <a:pt x="8" y="94"/>
                        <a:pt x="6" y="96"/>
                        <a:pt x="4" y="9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163">
                  <a:extLst>
                    <a:ext uri="{FF2B5EF4-FFF2-40B4-BE49-F238E27FC236}">
                      <a16:creationId xmlns:a16="http://schemas.microsoft.com/office/drawing/2014/main" id="{8B2D8707-F2BF-0D50-12FB-423BFEA0C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151"/>
                  <a:ext cx="5" cy="91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6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6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164">
                  <a:extLst>
                    <a:ext uri="{FF2B5EF4-FFF2-40B4-BE49-F238E27FC236}">
                      <a16:creationId xmlns:a16="http://schemas.microsoft.com/office/drawing/2014/main" id="{41267C26-CD98-64DE-6E89-A520FDA2F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0" y="2203"/>
                  <a:ext cx="5" cy="39"/>
                </a:xfrm>
                <a:custGeom>
                  <a:avLst/>
                  <a:gdLst>
                    <a:gd name="T0" fmla="*/ 4 w 8"/>
                    <a:gd name="T1" fmla="*/ 55 h 55"/>
                    <a:gd name="T2" fmla="*/ 0 w 8"/>
                    <a:gd name="T3" fmla="*/ 51 h 55"/>
                    <a:gd name="T4" fmla="*/ 0 w 8"/>
                    <a:gd name="T5" fmla="*/ 4 h 55"/>
                    <a:gd name="T6" fmla="*/ 4 w 8"/>
                    <a:gd name="T7" fmla="*/ 0 h 55"/>
                    <a:gd name="T8" fmla="*/ 8 w 8"/>
                    <a:gd name="T9" fmla="*/ 4 h 55"/>
                    <a:gd name="T10" fmla="*/ 8 w 8"/>
                    <a:gd name="T11" fmla="*/ 51 h 55"/>
                    <a:gd name="T12" fmla="*/ 4 w 8"/>
                    <a:gd name="T1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5">
                      <a:moveTo>
                        <a:pt x="4" y="55"/>
                      </a:moveTo>
                      <a:cubicBezTo>
                        <a:pt x="2" y="55"/>
                        <a:pt x="0" y="54"/>
                        <a:pt x="0" y="5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8" y="54"/>
                        <a:pt x="6" y="55"/>
                        <a:pt x="4" y="5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165">
                  <a:extLst>
                    <a:ext uri="{FF2B5EF4-FFF2-40B4-BE49-F238E27FC236}">
                      <a16:creationId xmlns:a16="http://schemas.microsoft.com/office/drawing/2014/main" id="{DAE20AE0-40A3-F0D0-FECF-B9B5D224B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2" y="2148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7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166">
                  <a:extLst>
                    <a:ext uri="{FF2B5EF4-FFF2-40B4-BE49-F238E27FC236}">
                      <a16:creationId xmlns:a16="http://schemas.microsoft.com/office/drawing/2014/main" id="{D98AEC0F-3CAC-EAA9-CEB3-E0920F16A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8" y="2209"/>
                  <a:ext cx="6" cy="31"/>
                </a:xfrm>
                <a:custGeom>
                  <a:avLst/>
                  <a:gdLst>
                    <a:gd name="T0" fmla="*/ 4 w 8"/>
                    <a:gd name="T1" fmla="*/ 44 h 44"/>
                    <a:gd name="T2" fmla="*/ 0 w 8"/>
                    <a:gd name="T3" fmla="*/ 40 h 44"/>
                    <a:gd name="T4" fmla="*/ 0 w 8"/>
                    <a:gd name="T5" fmla="*/ 4 h 44"/>
                    <a:gd name="T6" fmla="*/ 4 w 8"/>
                    <a:gd name="T7" fmla="*/ 0 h 44"/>
                    <a:gd name="T8" fmla="*/ 8 w 8"/>
                    <a:gd name="T9" fmla="*/ 4 h 44"/>
                    <a:gd name="T10" fmla="*/ 8 w 8"/>
                    <a:gd name="T11" fmla="*/ 40 h 44"/>
                    <a:gd name="T12" fmla="*/ 4 w 8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4">
                      <a:moveTo>
                        <a:pt x="4" y="44"/>
                      </a:moveTo>
                      <a:cubicBezTo>
                        <a:pt x="2" y="44"/>
                        <a:pt x="0" y="42"/>
                        <a:pt x="0" y="4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2"/>
                        <a:pt x="6" y="44"/>
                        <a:pt x="4" y="4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167">
                  <a:extLst>
                    <a:ext uri="{FF2B5EF4-FFF2-40B4-BE49-F238E27FC236}">
                      <a16:creationId xmlns:a16="http://schemas.microsoft.com/office/drawing/2014/main" id="{1F9772CE-878A-1FBE-9248-BA0643BDD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2149"/>
                  <a:ext cx="5" cy="45"/>
                </a:xfrm>
                <a:custGeom>
                  <a:avLst/>
                  <a:gdLst>
                    <a:gd name="T0" fmla="*/ 4 w 8"/>
                    <a:gd name="T1" fmla="*/ 63 h 63"/>
                    <a:gd name="T2" fmla="*/ 0 w 8"/>
                    <a:gd name="T3" fmla="*/ 59 h 63"/>
                    <a:gd name="T4" fmla="*/ 0 w 8"/>
                    <a:gd name="T5" fmla="*/ 4 h 63"/>
                    <a:gd name="T6" fmla="*/ 4 w 8"/>
                    <a:gd name="T7" fmla="*/ 0 h 63"/>
                    <a:gd name="T8" fmla="*/ 8 w 8"/>
                    <a:gd name="T9" fmla="*/ 4 h 63"/>
                    <a:gd name="T10" fmla="*/ 8 w 8"/>
                    <a:gd name="T11" fmla="*/ 59 h 63"/>
                    <a:gd name="T12" fmla="*/ 4 w 8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63">
                      <a:moveTo>
                        <a:pt x="4" y="63"/>
                      </a:moveTo>
                      <a:cubicBezTo>
                        <a:pt x="1" y="63"/>
                        <a:pt x="0" y="61"/>
                        <a:pt x="0" y="59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8" y="61"/>
                        <a:pt x="6" y="63"/>
                        <a:pt x="4" y="63"/>
                      </a:cubicBezTo>
                      <a:close/>
                    </a:path>
                  </a:pathLst>
                </a:custGeom>
                <a:solidFill>
                  <a:srgbClr val="EA5A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168">
                  <a:extLst>
                    <a:ext uri="{FF2B5EF4-FFF2-40B4-BE49-F238E27FC236}">
                      <a16:creationId xmlns:a16="http://schemas.microsoft.com/office/drawing/2014/main" id="{6FB731C6-CBA6-8648-E67C-C5A757B85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7" y="2168"/>
                  <a:ext cx="6" cy="73"/>
                </a:xfrm>
                <a:custGeom>
                  <a:avLst/>
                  <a:gdLst>
                    <a:gd name="T0" fmla="*/ 4 w 8"/>
                    <a:gd name="T1" fmla="*/ 101 h 101"/>
                    <a:gd name="T2" fmla="*/ 0 w 8"/>
                    <a:gd name="T3" fmla="*/ 97 h 101"/>
                    <a:gd name="T4" fmla="*/ 0 w 8"/>
                    <a:gd name="T5" fmla="*/ 4 h 101"/>
                    <a:gd name="T6" fmla="*/ 4 w 8"/>
                    <a:gd name="T7" fmla="*/ 0 h 101"/>
                    <a:gd name="T8" fmla="*/ 8 w 8"/>
                    <a:gd name="T9" fmla="*/ 4 h 101"/>
                    <a:gd name="T10" fmla="*/ 8 w 8"/>
                    <a:gd name="T11" fmla="*/ 97 h 101"/>
                    <a:gd name="T12" fmla="*/ 4 w 8"/>
                    <a:gd name="T13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01">
                      <a:moveTo>
                        <a:pt x="4" y="101"/>
                      </a:moveTo>
                      <a:cubicBezTo>
                        <a:pt x="2" y="101"/>
                        <a:pt x="0" y="99"/>
                        <a:pt x="0" y="9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97"/>
                        <a:pt x="8" y="97"/>
                        <a:pt x="8" y="97"/>
                      </a:cubicBezTo>
                      <a:cubicBezTo>
                        <a:pt x="8" y="99"/>
                        <a:pt x="6" y="101"/>
                        <a:pt x="4" y="10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169">
                  <a:extLst>
                    <a:ext uri="{FF2B5EF4-FFF2-40B4-BE49-F238E27FC236}">
                      <a16:creationId xmlns:a16="http://schemas.microsoft.com/office/drawing/2014/main" id="{E105B353-6E74-D9A2-494F-E0C0C26F4B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21" y="1986"/>
                  <a:ext cx="629" cy="121"/>
                </a:xfrm>
                <a:custGeom>
                  <a:avLst/>
                  <a:gdLst>
                    <a:gd name="T0" fmla="*/ 868 w 872"/>
                    <a:gd name="T1" fmla="*/ 168 h 168"/>
                    <a:gd name="T2" fmla="*/ 4 w 872"/>
                    <a:gd name="T3" fmla="*/ 168 h 168"/>
                    <a:gd name="T4" fmla="*/ 0 w 872"/>
                    <a:gd name="T5" fmla="*/ 164 h 168"/>
                    <a:gd name="T6" fmla="*/ 0 w 872"/>
                    <a:gd name="T7" fmla="*/ 4 h 168"/>
                    <a:gd name="T8" fmla="*/ 4 w 872"/>
                    <a:gd name="T9" fmla="*/ 0 h 168"/>
                    <a:gd name="T10" fmla="*/ 868 w 872"/>
                    <a:gd name="T11" fmla="*/ 0 h 168"/>
                    <a:gd name="T12" fmla="*/ 872 w 872"/>
                    <a:gd name="T13" fmla="*/ 4 h 168"/>
                    <a:gd name="T14" fmla="*/ 872 w 872"/>
                    <a:gd name="T15" fmla="*/ 164 h 168"/>
                    <a:gd name="T16" fmla="*/ 868 w 872"/>
                    <a:gd name="T17" fmla="*/ 168 h 168"/>
                    <a:gd name="T18" fmla="*/ 8 w 872"/>
                    <a:gd name="T19" fmla="*/ 160 h 168"/>
                    <a:gd name="T20" fmla="*/ 864 w 872"/>
                    <a:gd name="T21" fmla="*/ 160 h 168"/>
                    <a:gd name="T22" fmla="*/ 864 w 872"/>
                    <a:gd name="T23" fmla="*/ 8 h 168"/>
                    <a:gd name="T24" fmla="*/ 8 w 872"/>
                    <a:gd name="T25" fmla="*/ 8 h 168"/>
                    <a:gd name="T26" fmla="*/ 8 w 872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2" h="168">
                      <a:moveTo>
                        <a:pt x="868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1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868" y="0"/>
                        <a:pt x="868" y="0"/>
                        <a:pt x="868" y="0"/>
                      </a:cubicBezTo>
                      <a:cubicBezTo>
                        <a:pt x="870" y="0"/>
                        <a:pt x="872" y="2"/>
                        <a:pt x="872" y="4"/>
                      </a:cubicBezTo>
                      <a:cubicBezTo>
                        <a:pt x="872" y="164"/>
                        <a:pt x="872" y="164"/>
                        <a:pt x="872" y="164"/>
                      </a:cubicBezTo>
                      <a:cubicBezTo>
                        <a:pt x="872" y="166"/>
                        <a:pt x="870" y="168"/>
                        <a:pt x="868" y="168"/>
                      </a:cubicBezTo>
                      <a:close/>
                      <a:moveTo>
                        <a:pt x="8" y="160"/>
                      </a:moveTo>
                      <a:cubicBezTo>
                        <a:pt x="864" y="160"/>
                        <a:pt x="864" y="160"/>
                        <a:pt x="864" y="160"/>
                      </a:cubicBezTo>
                      <a:cubicBezTo>
                        <a:pt x="864" y="8"/>
                        <a:pt x="864" y="8"/>
                        <a:pt x="86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Oval 170">
                  <a:extLst>
                    <a:ext uri="{FF2B5EF4-FFF2-40B4-BE49-F238E27FC236}">
                      <a16:creationId xmlns:a16="http://schemas.microsoft.com/office/drawing/2014/main" id="{E10F6A97-E942-816F-BDB2-655DDF23C9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2035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val 171">
                  <a:extLst>
                    <a:ext uri="{FF2B5EF4-FFF2-40B4-BE49-F238E27FC236}">
                      <a16:creationId xmlns:a16="http://schemas.microsoft.com/office/drawing/2014/main" id="{ECFC8265-017C-64B9-0137-1358554F8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2" y="2033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Oval 172">
                  <a:extLst>
                    <a:ext uri="{FF2B5EF4-FFF2-40B4-BE49-F238E27FC236}">
                      <a16:creationId xmlns:a16="http://schemas.microsoft.com/office/drawing/2014/main" id="{E6E7B658-ADDD-B7CB-3E80-67DC378B9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0" y="2033"/>
                  <a:ext cx="31" cy="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173">
                  <a:extLst>
                    <a:ext uri="{FF2B5EF4-FFF2-40B4-BE49-F238E27FC236}">
                      <a16:creationId xmlns:a16="http://schemas.microsoft.com/office/drawing/2014/main" id="{17BA3CAD-5DC0-7519-C788-5277D5898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001"/>
                  <a:ext cx="6" cy="27"/>
                </a:xfrm>
                <a:custGeom>
                  <a:avLst/>
                  <a:gdLst>
                    <a:gd name="T0" fmla="*/ 4 w 8"/>
                    <a:gd name="T1" fmla="*/ 37 h 37"/>
                    <a:gd name="T2" fmla="*/ 0 w 8"/>
                    <a:gd name="T3" fmla="*/ 33 h 37"/>
                    <a:gd name="T4" fmla="*/ 0 w 8"/>
                    <a:gd name="T5" fmla="*/ 4 h 37"/>
                    <a:gd name="T6" fmla="*/ 4 w 8"/>
                    <a:gd name="T7" fmla="*/ 0 h 37"/>
                    <a:gd name="T8" fmla="*/ 8 w 8"/>
                    <a:gd name="T9" fmla="*/ 4 h 37"/>
                    <a:gd name="T10" fmla="*/ 8 w 8"/>
                    <a:gd name="T11" fmla="*/ 33 h 37"/>
                    <a:gd name="T12" fmla="*/ 4 w 8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7">
                      <a:moveTo>
                        <a:pt x="4" y="37"/>
                      </a:moveTo>
                      <a:cubicBezTo>
                        <a:pt x="2" y="37"/>
                        <a:pt x="0" y="35"/>
                        <a:pt x="0" y="3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5"/>
                        <a:pt x="6" y="37"/>
                        <a:pt x="4" y="3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174">
                  <a:extLst>
                    <a:ext uri="{FF2B5EF4-FFF2-40B4-BE49-F238E27FC236}">
                      <a16:creationId xmlns:a16="http://schemas.microsoft.com/office/drawing/2014/main" id="{EA9FA479-5140-A074-2836-4109AEBD56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" y="2001"/>
                  <a:ext cx="5" cy="92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2" y="127"/>
                        <a:pt x="0" y="125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8" y="1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5"/>
                        <a:pt x="7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175">
                  <a:extLst>
                    <a:ext uri="{FF2B5EF4-FFF2-40B4-BE49-F238E27FC236}">
                      <a16:creationId xmlns:a16="http://schemas.microsoft.com/office/drawing/2014/main" id="{20F6681B-85D1-A6B6-2CC7-B85AD5250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2002"/>
                  <a:ext cx="6" cy="54"/>
                </a:xfrm>
                <a:custGeom>
                  <a:avLst/>
                  <a:gdLst>
                    <a:gd name="T0" fmla="*/ 4 w 8"/>
                    <a:gd name="T1" fmla="*/ 75 h 75"/>
                    <a:gd name="T2" fmla="*/ 0 w 8"/>
                    <a:gd name="T3" fmla="*/ 71 h 75"/>
                    <a:gd name="T4" fmla="*/ 0 w 8"/>
                    <a:gd name="T5" fmla="*/ 4 h 75"/>
                    <a:gd name="T6" fmla="*/ 4 w 8"/>
                    <a:gd name="T7" fmla="*/ 0 h 75"/>
                    <a:gd name="T8" fmla="*/ 8 w 8"/>
                    <a:gd name="T9" fmla="*/ 4 h 75"/>
                    <a:gd name="T10" fmla="*/ 8 w 8"/>
                    <a:gd name="T11" fmla="*/ 71 h 75"/>
                    <a:gd name="T12" fmla="*/ 4 w 8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75">
                      <a:moveTo>
                        <a:pt x="4" y="75"/>
                      </a:moveTo>
                      <a:cubicBezTo>
                        <a:pt x="2" y="75"/>
                        <a:pt x="0" y="73"/>
                        <a:pt x="0" y="7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8" y="73"/>
                        <a:pt x="6" y="75"/>
                        <a:pt x="4" y="7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176">
                  <a:extLst>
                    <a:ext uri="{FF2B5EF4-FFF2-40B4-BE49-F238E27FC236}">
                      <a16:creationId xmlns:a16="http://schemas.microsoft.com/office/drawing/2014/main" id="{B2D30BFA-A080-1420-CBCD-E90C87343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8" y="2002"/>
                  <a:ext cx="6" cy="91"/>
                </a:xfrm>
                <a:custGeom>
                  <a:avLst/>
                  <a:gdLst>
                    <a:gd name="T0" fmla="*/ 4 w 8"/>
                    <a:gd name="T1" fmla="*/ 127 h 127"/>
                    <a:gd name="T2" fmla="*/ 0 w 8"/>
                    <a:gd name="T3" fmla="*/ 123 h 127"/>
                    <a:gd name="T4" fmla="*/ 0 w 8"/>
                    <a:gd name="T5" fmla="*/ 4 h 127"/>
                    <a:gd name="T6" fmla="*/ 4 w 8"/>
                    <a:gd name="T7" fmla="*/ 0 h 127"/>
                    <a:gd name="T8" fmla="*/ 8 w 8"/>
                    <a:gd name="T9" fmla="*/ 4 h 127"/>
                    <a:gd name="T10" fmla="*/ 8 w 8"/>
                    <a:gd name="T11" fmla="*/ 123 h 127"/>
                    <a:gd name="T12" fmla="*/ 4 w 8"/>
                    <a:gd name="T1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7">
                      <a:moveTo>
                        <a:pt x="4" y="127"/>
                      </a:moveTo>
                      <a:cubicBezTo>
                        <a:pt x="1" y="127"/>
                        <a:pt x="0" y="126"/>
                        <a:pt x="0" y="12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3"/>
                        <a:pt x="8" y="123"/>
                        <a:pt x="8" y="123"/>
                      </a:cubicBezTo>
                      <a:cubicBezTo>
                        <a:pt x="8" y="126"/>
                        <a:pt x="6" y="127"/>
                        <a:pt x="4" y="1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177">
                  <a:extLst>
                    <a:ext uri="{FF2B5EF4-FFF2-40B4-BE49-F238E27FC236}">
                      <a16:creationId xmlns:a16="http://schemas.microsoft.com/office/drawing/2014/main" id="{68BAFE26-504D-6B2E-98C2-5DE578F01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" y="1999"/>
                  <a:ext cx="6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2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178">
                  <a:extLst>
                    <a:ext uri="{FF2B5EF4-FFF2-40B4-BE49-F238E27FC236}">
                      <a16:creationId xmlns:a16="http://schemas.microsoft.com/office/drawing/2014/main" id="{0C6E0294-406E-13C6-96A3-F24B9ECD9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7" y="1999"/>
                  <a:ext cx="5" cy="92"/>
                </a:xfrm>
                <a:custGeom>
                  <a:avLst/>
                  <a:gdLst>
                    <a:gd name="T0" fmla="*/ 4 w 8"/>
                    <a:gd name="T1" fmla="*/ 128 h 128"/>
                    <a:gd name="T2" fmla="*/ 0 w 8"/>
                    <a:gd name="T3" fmla="*/ 124 h 128"/>
                    <a:gd name="T4" fmla="*/ 0 w 8"/>
                    <a:gd name="T5" fmla="*/ 4 h 128"/>
                    <a:gd name="T6" fmla="*/ 4 w 8"/>
                    <a:gd name="T7" fmla="*/ 0 h 128"/>
                    <a:gd name="T8" fmla="*/ 8 w 8"/>
                    <a:gd name="T9" fmla="*/ 4 h 128"/>
                    <a:gd name="T10" fmla="*/ 8 w 8"/>
                    <a:gd name="T11" fmla="*/ 124 h 128"/>
                    <a:gd name="T12" fmla="*/ 4 w 8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8">
                      <a:moveTo>
                        <a:pt x="4" y="128"/>
                      </a:moveTo>
                      <a:cubicBezTo>
                        <a:pt x="1" y="128"/>
                        <a:pt x="0" y="126"/>
                        <a:pt x="0" y="12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24"/>
                        <a:pt x="8" y="124"/>
                        <a:pt x="8" y="124"/>
                      </a:cubicBezTo>
                      <a:cubicBezTo>
                        <a:pt x="8" y="126"/>
                        <a:pt x="6" y="128"/>
                        <a:pt x="4" y="1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179">
                  <a:extLst>
                    <a:ext uri="{FF2B5EF4-FFF2-40B4-BE49-F238E27FC236}">
                      <a16:creationId xmlns:a16="http://schemas.microsoft.com/office/drawing/2014/main" id="{C0F81F73-F99E-BB7A-BCB5-196ABAA07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9" y="2000"/>
                  <a:ext cx="6" cy="68"/>
                </a:xfrm>
                <a:custGeom>
                  <a:avLst/>
                  <a:gdLst>
                    <a:gd name="T0" fmla="*/ 4 w 8"/>
                    <a:gd name="T1" fmla="*/ 95 h 95"/>
                    <a:gd name="T2" fmla="*/ 0 w 8"/>
                    <a:gd name="T3" fmla="*/ 91 h 95"/>
                    <a:gd name="T4" fmla="*/ 0 w 8"/>
                    <a:gd name="T5" fmla="*/ 4 h 95"/>
                    <a:gd name="T6" fmla="*/ 4 w 8"/>
                    <a:gd name="T7" fmla="*/ 0 h 95"/>
                    <a:gd name="T8" fmla="*/ 8 w 8"/>
                    <a:gd name="T9" fmla="*/ 4 h 95"/>
                    <a:gd name="T10" fmla="*/ 8 w 8"/>
                    <a:gd name="T11" fmla="*/ 91 h 95"/>
                    <a:gd name="T12" fmla="*/ 4 w 8"/>
                    <a:gd name="T13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5">
                      <a:moveTo>
                        <a:pt x="4" y="95"/>
                      </a:moveTo>
                      <a:cubicBezTo>
                        <a:pt x="2" y="95"/>
                        <a:pt x="0" y="93"/>
                        <a:pt x="0" y="9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1"/>
                        <a:pt x="8" y="91"/>
                        <a:pt x="8" y="91"/>
                      </a:cubicBezTo>
                      <a:cubicBezTo>
                        <a:pt x="8" y="93"/>
                        <a:pt x="6" y="95"/>
                        <a:pt x="4" y="9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80">
                  <a:extLst>
                    <a:ext uri="{FF2B5EF4-FFF2-40B4-BE49-F238E27FC236}">
                      <a16:creationId xmlns:a16="http://schemas.microsoft.com/office/drawing/2014/main" id="{0EFA6F6D-F600-CDCF-217F-05DAAE786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022"/>
                  <a:ext cx="5" cy="70"/>
                </a:xfrm>
                <a:custGeom>
                  <a:avLst/>
                  <a:gdLst>
                    <a:gd name="T0" fmla="*/ 4 w 8"/>
                    <a:gd name="T1" fmla="*/ 97 h 97"/>
                    <a:gd name="T2" fmla="*/ 0 w 8"/>
                    <a:gd name="T3" fmla="*/ 93 h 97"/>
                    <a:gd name="T4" fmla="*/ 0 w 8"/>
                    <a:gd name="T5" fmla="*/ 4 h 97"/>
                    <a:gd name="T6" fmla="*/ 4 w 8"/>
                    <a:gd name="T7" fmla="*/ 0 h 97"/>
                    <a:gd name="T8" fmla="*/ 8 w 8"/>
                    <a:gd name="T9" fmla="*/ 4 h 97"/>
                    <a:gd name="T10" fmla="*/ 8 w 8"/>
                    <a:gd name="T11" fmla="*/ 93 h 97"/>
                    <a:gd name="T12" fmla="*/ 4 w 8"/>
                    <a:gd name="T13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7">
                      <a:moveTo>
                        <a:pt x="4" y="97"/>
                      </a:moveTo>
                      <a:cubicBezTo>
                        <a:pt x="2" y="97"/>
                        <a:pt x="0" y="95"/>
                        <a:pt x="0" y="9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8" y="95"/>
                        <a:pt x="6" y="97"/>
                        <a:pt x="4" y="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 181">
                  <a:extLst>
                    <a:ext uri="{FF2B5EF4-FFF2-40B4-BE49-F238E27FC236}">
                      <a16:creationId xmlns:a16="http://schemas.microsoft.com/office/drawing/2014/main" id="{174FF46C-25D8-BD5D-25CE-4F7D53961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6" y="1868"/>
                  <a:ext cx="619" cy="5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Oval 182">
                  <a:extLst>
                    <a:ext uri="{FF2B5EF4-FFF2-40B4-BE49-F238E27FC236}">
                      <a16:creationId xmlns:a16="http://schemas.microsoft.com/office/drawing/2014/main" id="{1D018537-F591-36CB-98F3-75BAEBC55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1886"/>
                  <a:ext cx="20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Oval 183">
                  <a:extLst>
                    <a:ext uri="{FF2B5EF4-FFF2-40B4-BE49-F238E27FC236}">
                      <a16:creationId xmlns:a16="http://schemas.microsoft.com/office/drawing/2014/main" id="{AA50D35A-3558-34AA-9051-9389154E1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1" y="1885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Rectangle 184">
                  <a:extLst>
                    <a:ext uri="{FF2B5EF4-FFF2-40B4-BE49-F238E27FC236}">
                      <a16:creationId xmlns:a16="http://schemas.microsoft.com/office/drawing/2014/main" id="{C876CB20-BF05-FF0F-9C6C-467B79D52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3" y="1771"/>
                  <a:ext cx="620" cy="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Oval 185">
                  <a:extLst>
                    <a:ext uri="{FF2B5EF4-FFF2-40B4-BE49-F238E27FC236}">
                      <a16:creationId xmlns:a16="http://schemas.microsoft.com/office/drawing/2014/main" id="{01200089-84BD-155C-3A59-2D96B983A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790"/>
                  <a:ext cx="20" cy="2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Oval 186">
                  <a:extLst>
                    <a:ext uri="{FF2B5EF4-FFF2-40B4-BE49-F238E27FC236}">
                      <a16:creationId xmlns:a16="http://schemas.microsoft.com/office/drawing/2014/main" id="{644E16DB-8E3E-5697-1FDD-96D423B09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1788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Rectangle 187">
                  <a:extLst>
                    <a:ext uri="{FF2B5EF4-FFF2-40B4-BE49-F238E27FC236}">
                      <a16:creationId xmlns:a16="http://schemas.microsoft.com/office/drawing/2014/main" id="{6CA42B8C-C3B9-063E-7B1B-B609EF961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2" y="1677"/>
                  <a:ext cx="620" cy="5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Oval 188">
                  <a:extLst>
                    <a:ext uri="{FF2B5EF4-FFF2-40B4-BE49-F238E27FC236}">
                      <a16:creationId xmlns:a16="http://schemas.microsoft.com/office/drawing/2014/main" id="{21E6950A-C494-D72D-35B5-785B92DF03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1" y="1695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Oval 189">
                  <a:extLst>
                    <a:ext uri="{FF2B5EF4-FFF2-40B4-BE49-F238E27FC236}">
                      <a16:creationId xmlns:a16="http://schemas.microsoft.com/office/drawing/2014/main" id="{9D6F5115-8AC7-C088-6584-AEBCB70EF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7" y="1694"/>
                  <a:ext cx="21" cy="2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190">
                  <a:extLst>
                    <a:ext uri="{FF2B5EF4-FFF2-40B4-BE49-F238E27FC236}">
                      <a16:creationId xmlns:a16="http://schemas.microsoft.com/office/drawing/2014/main" id="{A0D01A9D-18CD-ED33-7B09-EA94C77C2F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49" y="1239"/>
                  <a:ext cx="730" cy="1679"/>
                </a:xfrm>
                <a:custGeom>
                  <a:avLst/>
                  <a:gdLst>
                    <a:gd name="T0" fmla="*/ 1009 w 1013"/>
                    <a:gd name="T1" fmla="*/ 2329 h 2329"/>
                    <a:gd name="T2" fmla="*/ 4 w 1013"/>
                    <a:gd name="T3" fmla="*/ 2329 h 2329"/>
                    <a:gd name="T4" fmla="*/ 0 w 1013"/>
                    <a:gd name="T5" fmla="*/ 2325 h 2329"/>
                    <a:gd name="T6" fmla="*/ 0 w 1013"/>
                    <a:gd name="T7" fmla="*/ 4 h 2329"/>
                    <a:gd name="T8" fmla="*/ 4 w 1013"/>
                    <a:gd name="T9" fmla="*/ 0 h 2329"/>
                    <a:gd name="T10" fmla="*/ 1009 w 1013"/>
                    <a:gd name="T11" fmla="*/ 0 h 2329"/>
                    <a:gd name="T12" fmla="*/ 1013 w 1013"/>
                    <a:gd name="T13" fmla="*/ 4 h 2329"/>
                    <a:gd name="T14" fmla="*/ 1013 w 1013"/>
                    <a:gd name="T15" fmla="*/ 2325 h 2329"/>
                    <a:gd name="T16" fmla="*/ 1009 w 1013"/>
                    <a:gd name="T17" fmla="*/ 2329 h 2329"/>
                    <a:gd name="T18" fmla="*/ 8 w 1013"/>
                    <a:gd name="T19" fmla="*/ 2321 h 2329"/>
                    <a:gd name="T20" fmla="*/ 1005 w 1013"/>
                    <a:gd name="T21" fmla="*/ 2321 h 2329"/>
                    <a:gd name="T22" fmla="*/ 1005 w 1013"/>
                    <a:gd name="T23" fmla="*/ 8 h 2329"/>
                    <a:gd name="T24" fmla="*/ 8 w 1013"/>
                    <a:gd name="T25" fmla="*/ 8 h 2329"/>
                    <a:gd name="T26" fmla="*/ 8 w 1013"/>
                    <a:gd name="T27" fmla="*/ 2321 h 2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13" h="2329">
                      <a:moveTo>
                        <a:pt x="1009" y="2329"/>
                      </a:moveTo>
                      <a:cubicBezTo>
                        <a:pt x="4" y="2329"/>
                        <a:pt x="4" y="2329"/>
                        <a:pt x="4" y="2329"/>
                      </a:cubicBezTo>
                      <a:cubicBezTo>
                        <a:pt x="2" y="2329"/>
                        <a:pt x="0" y="2328"/>
                        <a:pt x="0" y="232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009" y="0"/>
                        <a:pt x="1009" y="0"/>
                        <a:pt x="1009" y="0"/>
                      </a:cubicBezTo>
                      <a:cubicBezTo>
                        <a:pt x="1011" y="0"/>
                        <a:pt x="1013" y="2"/>
                        <a:pt x="1013" y="4"/>
                      </a:cubicBezTo>
                      <a:cubicBezTo>
                        <a:pt x="1013" y="2325"/>
                        <a:pt x="1013" y="2325"/>
                        <a:pt x="1013" y="2325"/>
                      </a:cubicBezTo>
                      <a:cubicBezTo>
                        <a:pt x="1013" y="2328"/>
                        <a:pt x="1011" y="2329"/>
                        <a:pt x="1009" y="2329"/>
                      </a:cubicBezTo>
                      <a:close/>
                      <a:moveTo>
                        <a:pt x="8" y="2321"/>
                      </a:moveTo>
                      <a:cubicBezTo>
                        <a:pt x="1005" y="2321"/>
                        <a:pt x="1005" y="2321"/>
                        <a:pt x="1005" y="2321"/>
                      </a:cubicBezTo>
                      <a:cubicBezTo>
                        <a:pt x="1005" y="8"/>
                        <a:pt x="1005" y="8"/>
                        <a:pt x="100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23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191">
                  <a:extLst>
                    <a:ext uri="{FF2B5EF4-FFF2-40B4-BE49-F238E27FC236}">
                      <a16:creationId xmlns:a16="http://schemas.microsoft.com/office/drawing/2014/main" id="{2CA32112-57A8-A973-D027-189371631A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20" y="1493"/>
                  <a:ext cx="629" cy="121"/>
                </a:xfrm>
                <a:custGeom>
                  <a:avLst/>
                  <a:gdLst>
                    <a:gd name="T0" fmla="*/ 869 w 873"/>
                    <a:gd name="T1" fmla="*/ 168 h 168"/>
                    <a:gd name="T2" fmla="*/ 4 w 873"/>
                    <a:gd name="T3" fmla="*/ 168 h 168"/>
                    <a:gd name="T4" fmla="*/ 0 w 873"/>
                    <a:gd name="T5" fmla="*/ 164 h 168"/>
                    <a:gd name="T6" fmla="*/ 0 w 873"/>
                    <a:gd name="T7" fmla="*/ 4 h 168"/>
                    <a:gd name="T8" fmla="*/ 4 w 873"/>
                    <a:gd name="T9" fmla="*/ 0 h 168"/>
                    <a:gd name="T10" fmla="*/ 869 w 873"/>
                    <a:gd name="T11" fmla="*/ 0 h 168"/>
                    <a:gd name="T12" fmla="*/ 873 w 873"/>
                    <a:gd name="T13" fmla="*/ 4 h 168"/>
                    <a:gd name="T14" fmla="*/ 873 w 873"/>
                    <a:gd name="T15" fmla="*/ 164 h 168"/>
                    <a:gd name="T16" fmla="*/ 869 w 873"/>
                    <a:gd name="T17" fmla="*/ 168 h 168"/>
                    <a:gd name="T18" fmla="*/ 8 w 873"/>
                    <a:gd name="T19" fmla="*/ 160 h 168"/>
                    <a:gd name="T20" fmla="*/ 865 w 873"/>
                    <a:gd name="T21" fmla="*/ 160 h 168"/>
                    <a:gd name="T22" fmla="*/ 865 w 873"/>
                    <a:gd name="T23" fmla="*/ 8 h 168"/>
                    <a:gd name="T24" fmla="*/ 8 w 873"/>
                    <a:gd name="T25" fmla="*/ 8 h 168"/>
                    <a:gd name="T26" fmla="*/ 8 w 873"/>
                    <a:gd name="T27" fmla="*/ 1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3" h="168">
                      <a:moveTo>
                        <a:pt x="869" y="168"/>
                      </a:moveTo>
                      <a:cubicBezTo>
                        <a:pt x="4" y="168"/>
                        <a:pt x="4" y="168"/>
                        <a:pt x="4" y="168"/>
                      </a:cubicBezTo>
                      <a:cubicBezTo>
                        <a:pt x="2" y="168"/>
                        <a:pt x="0" y="166"/>
                        <a:pt x="0" y="16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869" y="0"/>
                        <a:pt x="869" y="0"/>
                        <a:pt x="869" y="0"/>
                      </a:cubicBezTo>
                      <a:cubicBezTo>
                        <a:pt x="871" y="0"/>
                        <a:pt x="873" y="2"/>
                        <a:pt x="873" y="4"/>
                      </a:cubicBezTo>
                      <a:cubicBezTo>
                        <a:pt x="873" y="164"/>
                        <a:pt x="873" y="164"/>
                        <a:pt x="873" y="164"/>
                      </a:cubicBezTo>
                      <a:cubicBezTo>
                        <a:pt x="873" y="166"/>
                        <a:pt x="871" y="168"/>
                        <a:pt x="869" y="168"/>
                      </a:cubicBezTo>
                      <a:close/>
                      <a:moveTo>
                        <a:pt x="8" y="160"/>
                      </a:moveTo>
                      <a:cubicBezTo>
                        <a:pt x="865" y="160"/>
                        <a:pt x="865" y="160"/>
                        <a:pt x="865" y="160"/>
                      </a:cubicBezTo>
                      <a:cubicBezTo>
                        <a:pt x="865" y="8"/>
                        <a:pt x="865" y="8"/>
                        <a:pt x="865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Oval 192">
                  <a:extLst>
                    <a:ext uri="{FF2B5EF4-FFF2-40B4-BE49-F238E27FC236}">
                      <a16:creationId xmlns:a16="http://schemas.microsoft.com/office/drawing/2014/main" id="{6722B895-57A3-2573-4A8A-7EAF6B042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3" y="1542"/>
                  <a:ext cx="31" cy="31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Oval 193">
                  <a:extLst>
                    <a:ext uri="{FF2B5EF4-FFF2-40B4-BE49-F238E27FC236}">
                      <a16:creationId xmlns:a16="http://schemas.microsoft.com/office/drawing/2014/main" id="{2897518F-9A4D-1625-D0E8-EC17A5DA9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1" y="1540"/>
                  <a:ext cx="31" cy="32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Oval 194">
                  <a:extLst>
                    <a:ext uri="{FF2B5EF4-FFF2-40B4-BE49-F238E27FC236}">
                      <a16:creationId xmlns:a16="http://schemas.microsoft.com/office/drawing/2014/main" id="{39B162C9-9C81-CB9A-DF3E-76A876DD3A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" y="1540"/>
                  <a:ext cx="31" cy="32"/>
                </a:xfrm>
                <a:prstGeom prst="ellipse">
                  <a:avLst/>
                </a:prstGeom>
                <a:solidFill>
                  <a:srgbClr val="FCC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195">
                  <a:extLst>
                    <a:ext uri="{FF2B5EF4-FFF2-40B4-BE49-F238E27FC236}">
                      <a16:creationId xmlns:a16="http://schemas.microsoft.com/office/drawing/2014/main" id="{028F58CE-4C23-E061-4A92-7476DC41B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516"/>
                  <a:ext cx="218" cy="7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196">
                  <a:extLst>
                    <a:ext uri="{FF2B5EF4-FFF2-40B4-BE49-F238E27FC236}">
                      <a16:creationId xmlns:a16="http://schemas.microsoft.com/office/drawing/2014/main" id="{C7C65DD1-88EE-4F41-BEF2-75B4D53C9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8" y="789"/>
                  <a:ext cx="1382" cy="827"/>
                </a:xfrm>
                <a:custGeom>
                  <a:avLst/>
                  <a:gdLst>
                    <a:gd name="T0" fmla="*/ 1609 w 1918"/>
                    <a:gd name="T1" fmla="*/ 531 h 1148"/>
                    <a:gd name="T2" fmla="*/ 1402 w 1918"/>
                    <a:gd name="T3" fmla="*/ 611 h 1148"/>
                    <a:gd name="T4" fmla="*/ 1403 w 1918"/>
                    <a:gd name="T5" fmla="*/ 574 h 1148"/>
                    <a:gd name="T6" fmla="*/ 829 w 1918"/>
                    <a:gd name="T7" fmla="*/ 0 h 1148"/>
                    <a:gd name="T8" fmla="*/ 254 w 1918"/>
                    <a:gd name="T9" fmla="*/ 574 h 1148"/>
                    <a:gd name="T10" fmla="*/ 282 w 1918"/>
                    <a:gd name="T11" fmla="*/ 750 h 1148"/>
                    <a:gd name="T12" fmla="*/ 207 w 1918"/>
                    <a:gd name="T13" fmla="*/ 736 h 1148"/>
                    <a:gd name="T14" fmla="*/ 0 w 1918"/>
                    <a:gd name="T15" fmla="*/ 942 h 1148"/>
                    <a:gd name="T16" fmla="*/ 207 w 1918"/>
                    <a:gd name="T17" fmla="*/ 1148 h 1148"/>
                    <a:gd name="T18" fmla="*/ 829 w 1918"/>
                    <a:gd name="T19" fmla="*/ 1148 h 1148"/>
                    <a:gd name="T20" fmla="*/ 1609 w 1918"/>
                    <a:gd name="T21" fmla="*/ 1148 h 1148"/>
                    <a:gd name="T22" fmla="*/ 1918 w 1918"/>
                    <a:gd name="T23" fmla="*/ 839 h 1148"/>
                    <a:gd name="T24" fmla="*/ 1609 w 1918"/>
                    <a:gd name="T25" fmla="*/ 531 h 1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18" h="1148">
                      <a:moveTo>
                        <a:pt x="1609" y="531"/>
                      </a:moveTo>
                      <a:cubicBezTo>
                        <a:pt x="1530" y="531"/>
                        <a:pt x="1457" y="561"/>
                        <a:pt x="1402" y="611"/>
                      </a:cubicBezTo>
                      <a:cubicBezTo>
                        <a:pt x="1403" y="598"/>
                        <a:pt x="1403" y="586"/>
                        <a:pt x="1403" y="574"/>
                      </a:cubicBezTo>
                      <a:cubicBezTo>
                        <a:pt x="1403" y="257"/>
                        <a:pt x="1146" y="0"/>
                        <a:pt x="829" y="0"/>
                      </a:cubicBezTo>
                      <a:cubicBezTo>
                        <a:pt x="511" y="0"/>
                        <a:pt x="254" y="257"/>
                        <a:pt x="254" y="574"/>
                      </a:cubicBezTo>
                      <a:cubicBezTo>
                        <a:pt x="254" y="635"/>
                        <a:pt x="264" y="695"/>
                        <a:pt x="282" y="750"/>
                      </a:cubicBezTo>
                      <a:cubicBezTo>
                        <a:pt x="259" y="741"/>
                        <a:pt x="233" y="736"/>
                        <a:pt x="207" y="736"/>
                      </a:cubicBezTo>
                      <a:cubicBezTo>
                        <a:pt x="93" y="736"/>
                        <a:pt x="0" y="828"/>
                        <a:pt x="0" y="942"/>
                      </a:cubicBezTo>
                      <a:cubicBezTo>
                        <a:pt x="0" y="1056"/>
                        <a:pt x="93" y="1148"/>
                        <a:pt x="207" y="1148"/>
                      </a:cubicBezTo>
                      <a:cubicBezTo>
                        <a:pt x="312" y="1148"/>
                        <a:pt x="664" y="1148"/>
                        <a:pt x="829" y="1148"/>
                      </a:cubicBezTo>
                      <a:cubicBezTo>
                        <a:pt x="1027" y="1148"/>
                        <a:pt x="1458" y="1148"/>
                        <a:pt x="1609" y="1148"/>
                      </a:cubicBezTo>
                      <a:cubicBezTo>
                        <a:pt x="1780" y="1148"/>
                        <a:pt x="1918" y="1010"/>
                        <a:pt x="1918" y="839"/>
                      </a:cubicBezTo>
                      <a:cubicBezTo>
                        <a:pt x="1918" y="669"/>
                        <a:pt x="1780" y="531"/>
                        <a:pt x="1609" y="5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197">
                  <a:extLst>
                    <a:ext uri="{FF2B5EF4-FFF2-40B4-BE49-F238E27FC236}">
                      <a16:creationId xmlns:a16="http://schemas.microsoft.com/office/drawing/2014/main" id="{47CBBF23-4183-4154-485F-995926C75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5" y="1436"/>
                  <a:ext cx="192" cy="1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198">
                  <a:extLst>
                    <a:ext uri="{FF2B5EF4-FFF2-40B4-BE49-F238E27FC236}">
                      <a16:creationId xmlns:a16="http://schemas.microsoft.com/office/drawing/2014/main" id="{ED269C54-43A6-2214-F8B8-677E8F694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293"/>
                  <a:ext cx="264" cy="173"/>
                </a:xfrm>
                <a:custGeom>
                  <a:avLst/>
                  <a:gdLst>
                    <a:gd name="T0" fmla="*/ 0 w 264"/>
                    <a:gd name="T1" fmla="*/ 170 h 173"/>
                    <a:gd name="T2" fmla="*/ 134 w 264"/>
                    <a:gd name="T3" fmla="*/ 0 h 173"/>
                    <a:gd name="T4" fmla="*/ 264 w 264"/>
                    <a:gd name="T5" fmla="*/ 173 h 173"/>
                    <a:gd name="T6" fmla="*/ 0 w 264"/>
                    <a:gd name="T7" fmla="*/ 17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173">
                      <a:moveTo>
                        <a:pt x="0" y="170"/>
                      </a:moveTo>
                      <a:lnTo>
                        <a:pt x="134" y="0"/>
                      </a:lnTo>
                      <a:lnTo>
                        <a:pt x="264" y="173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199">
                  <a:extLst>
                    <a:ext uri="{FF2B5EF4-FFF2-40B4-BE49-F238E27FC236}">
                      <a16:creationId xmlns:a16="http://schemas.microsoft.com/office/drawing/2014/main" id="{D2A042F7-CB52-C531-CE91-46DAE343B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8" y="2319"/>
                  <a:ext cx="719" cy="480"/>
                </a:xfrm>
                <a:custGeom>
                  <a:avLst/>
                  <a:gdLst>
                    <a:gd name="T0" fmla="*/ 986 w 998"/>
                    <a:gd name="T1" fmla="*/ 469 h 667"/>
                    <a:gd name="T2" fmla="*/ 420 w 998"/>
                    <a:gd name="T3" fmla="*/ 618 h 667"/>
                    <a:gd name="T4" fmla="*/ 410 w 998"/>
                    <a:gd name="T5" fmla="*/ 230 h 667"/>
                    <a:gd name="T6" fmla="*/ 867 w 998"/>
                    <a:gd name="T7" fmla="*/ 51 h 667"/>
                    <a:gd name="T8" fmla="*/ 986 w 998"/>
                    <a:gd name="T9" fmla="*/ 469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8" h="667">
                      <a:moveTo>
                        <a:pt x="986" y="469"/>
                      </a:moveTo>
                      <a:cubicBezTo>
                        <a:pt x="986" y="469"/>
                        <a:pt x="799" y="573"/>
                        <a:pt x="420" y="618"/>
                      </a:cubicBezTo>
                      <a:cubicBezTo>
                        <a:pt x="0" y="667"/>
                        <a:pt x="410" y="230"/>
                        <a:pt x="410" y="230"/>
                      </a:cubicBezTo>
                      <a:cubicBezTo>
                        <a:pt x="410" y="230"/>
                        <a:pt x="713" y="112"/>
                        <a:pt x="867" y="51"/>
                      </a:cubicBezTo>
                      <a:cubicBezTo>
                        <a:pt x="998" y="0"/>
                        <a:pt x="986" y="469"/>
                        <a:pt x="986" y="469"/>
                      </a:cubicBez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200">
                  <a:extLst>
                    <a:ext uri="{FF2B5EF4-FFF2-40B4-BE49-F238E27FC236}">
                      <a16:creationId xmlns:a16="http://schemas.microsoft.com/office/drawing/2014/main" id="{C0C6F2E5-2B0E-1961-FC0D-17C47E5EF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1" y="1851"/>
                  <a:ext cx="441" cy="933"/>
                </a:xfrm>
                <a:custGeom>
                  <a:avLst/>
                  <a:gdLst>
                    <a:gd name="T0" fmla="*/ 34 w 612"/>
                    <a:gd name="T1" fmla="*/ 933 h 1294"/>
                    <a:gd name="T2" fmla="*/ 229 w 612"/>
                    <a:gd name="T3" fmla="*/ 390 h 1294"/>
                    <a:gd name="T4" fmla="*/ 449 w 612"/>
                    <a:gd name="T5" fmla="*/ 18 h 1294"/>
                    <a:gd name="T6" fmla="*/ 424 w 612"/>
                    <a:gd name="T7" fmla="*/ 153 h 1294"/>
                    <a:gd name="T8" fmla="*/ 467 w 612"/>
                    <a:gd name="T9" fmla="*/ 158 h 1294"/>
                    <a:gd name="T10" fmla="*/ 480 w 612"/>
                    <a:gd name="T11" fmla="*/ 200 h 1294"/>
                    <a:gd name="T12" fmla="*/ 523 w 612"/>
                    <a:gd name="T13" fmla="*/ 196 h 1294"/>
                    <a:gd name="T14" fmla="*/ 546 w 612"/>
                    <a:gd name="T15" fmla="*/ 242 h 1294"/>
                    <a:gd name="T16" fmla="*/ 591 w 612"/>
                    <a:gd name="T17" fmla="*/ 241 h 1294"/>
                    <a:gd name="T18" fmla="*/ 603 w 612"/>
                    <a:gd name="T19" fmla="*/ 299 h 1294"/>
                    <a:gd name="T20" fmla="*/ 530 w 612"/>
                    <a:gd name="T21" fmla="*/ 476 h 1294"/>
                    <a:gd name="T22" fmla="*/ 350 w 612"/>
                    <a:gd name="T23" fmla="*/ 1085 h 1294"/>
                    <a:gd name="T24" fmla="*/ 34 w 612"/>
                    <a:gd name="T25" fmla="*/ 933 h 1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2" h="1294">
                      <a:moveTo>
                        <a:pt x="34" y="933"/>
                      </a:moveTo>
                      <a:cubicBezTo>
                        <a:pt x="34" y="933"/>
                        <a:pt x="166" y="544"/>
                        <a:pt x="229" y="390"/>
                      </a:cubicBezTo>
                      <a:cubicBezTo>
                        <a:pt x="296" y="229"/>
                        <a:pt x="418" y="0"/>
                        <a:pt x="449" y="18"/>
                      </a:cubicBezTo>
                      <a:cubicBezTo>
                        <a:pt x="467" y="28"/>
                        <a:pt x="457" y="62"/>
                        <a:pt x="424" y="153"/>
                      </a:cubicBezTo>
                      <a:cubicBezTo>
                        <a:pt x="430" y="150"/>
                        <a:pt x="451" y="146"/>
                        <a:pt x="467" y="158"/>
                      </a:cubicBezTo>
                      <a:cubicBezTo>
                        <a:pt x="489" y="176"/>
                        <a:pt x="480" y="198"/>
                        <a:pt x="480" y="200"/>
                      </a:cubicBezTo>
                      <a:cubicBezTo>
                        <a:pt x="482" y="199"/>
                        <a:pt x="506" y="187"/>
                        <a:pt x="523" y="196"/>
                      </a:cubicBezTo>
                      <a:cubicBezTo>
                        <a:pt x="543" y="207"/>
                        <a:pt x="547" y="225"/>
                        <a:pt x="546" y="242"/>
                      </a:cubicBezTo>
                      <a:cubicBezTo>
                        <a:pt x="551" y="239"/>
                        <a:pt x="575" y="231"/>
                        <a:pt x="591" y="241"/>
                      </a:cubicBezTo>
                      <a:cubicBezTo>
                        <a:pt x="612" y="254"/>
                        <a:pt x="611" y="281"/>
                        <a:pt x="603" y="299"/>
                      </a:cubicBezTo>
                      <a:cubicBezTo>
                        <a:pt x="589" y="333"/>
                        <a:pt x="546" y="425"/>
                        <a:pt x="530" y="476"/>
                      </a:cubicBezTo>
                      <a:cubicBezTo>
                        <a:pt x="499" y="577"/>
                        <a:pt x="456" y="967"/>
                        <a:pt x="350" y="1085"/>
                      </a:cubicBezTo>
                      <a:cubicBezTo>
                        <a:pt x="160" y="1294"/>
                        <a:pt x="0" y="1035"/>
                        <a:pt x="34" y="933"/>
                      </a:cubicBez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201">
                  <a:extLst>
                    <a:ext uri="{FF2B5EF4-FFF2-40B4-BE49-F238E27FC236}">
                      <a16:creationId xmlns:a16="http://schemas.microsoft.com/office/drawing/2014/main" id="{8F9E3122-60F7-5451-95EC-BB2C274C8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8" y="2024"/>
                  <a:ext cx="91" cy="160"/>
                </a:xfrm>
                <a:custGeom>
                  <a:avLst/>
                  <a:gdLst>
                    <a:gd name="T0" fmla="*/ 120 w 126"/>
                    <a:gd name="T1" fmla="*/ 222 h 222"/>
                    <a:gd name="T2" fmla="*/ 119 w 126"/>
                    <a:gd name="T3" fmla="*/ 222 h 222"/>
                    <a:gd name="T4" fmla="*/ 116 w 126"/>
                    <a:gd name="T5" fmla="*/ 218 h 222"/>
                    <a:gd name="T6" fmla="*/ 95 w 126"/>
                    <a:gd name="T7" fmla="*/ 130 h 222"/>
                    <a:gd name="T8" fmla="*/ 93 w 126"/>
                    <a:gd name="T9" fmla="*/ 73 h 222"/>
                    <a:gd name="T10" fmla="*/ 113 w 126"/>
                    <a:gd name="T11" fmla="*/ 23 h 222"/>
                    <a:gd name="T12" fmla="*/ 107 w 126"/>
                    <a:gd name="T13" fmla="*/ 11 h 222"/>
                    <a:gd name="T14" fmla="*/ 94 w 126"/>
                    <a:gd name="T15" fmla="*/ 12 h 222"/>
                    <a:gd name="T16" fmla="*/ 7 w 126"/>
                    <a:gd name="T17" fmla="*/ 86 h 222"/>
                    <a:gd name="T18" fmla="*/ 2 w 126"/>
                    <a:gd name="T19" fmla="*/ 85 h 222"/>
                    <a:gd name="T20" fmla="*/ 2 w 126"/>
                    <a:gd name="T21" fmla="*/ 80 h 222"/>
                    <a:gd name="T22" fmla="*/ 89 w 126"/>
                    <a:gd name="T23" fmla="*/ 6 h 222"/>
                    <a:gd name="T24" fmla="*/ 111 w 126"/>
                    <a:gd name="T25" fmla="*/ 4 h 222"/>
                    <a:gd name="T26" fmla="*/ 121 w 126"/>
                    <a:gd name="T27" fmla="*/ 25 h 222"/>
                    <a:gd name="T28" fmla="*/ 98 w 126"/>
                    <a:gd name="T29" fmla="*/ 78 h 222"/>
                    <a:gd name="T30" fmla="*/ 103 w 126"/>
                    <a:gd name="T31" fmla="*/ 127 h 222"/>
                    <a:gd name="T32" fmla="*/ 123 w 126"/>
                    <a:gd name="T33" fmla="*/ 218 h 222"/>
                    <a:gd name="T34" fmla="*/ 120 w 126"/>
                    <a:gd name="T35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6" h="222">
                      <a:moveTo>
                        <a:pt x="120" y="222"/>
                      </a:moveTo>
                      <a:cubicBezTo>
                        <a:pt x="119" y="222"/>
                        <a:pt x="119" y="222"/>
                        <a:pt x="119" y="222"/>
                      </a:cubicBezTo>
                      <a:cubicBezTo>
                        <a:pt x="117" y="222"/>
                        <a:pt x="115" y="220"/>
                        <a:pt x="116" y="218"/>
                      </a:cubicBezTo>
                      <a:cubicBezTo>
                        <a:pt x="118" y="180"/>
                        <a:pt x="105" y="153"/>
                        <a:pt x="95" y="130"/>
                      </a:cubicBezTo>
                      <a:cubicBezTo>
                        <a:pt x="85" y="107"/>
                        <a:pt x="77" y="88"/>
                        <a:pt x="93" y="73"/>
                      </a:cubicBezTo>
                      <a:cubicBezTo>
                        <a:pt x="103" y="63"/>
                        <a:pt x="110" y="46"/>
                        <a:pt x="113" y="23"/>
                      </a:cubicBezTo>
                      <a:cubicBezTo>
                        <a:pt x="114" y="17"/>
                        <a:pt x="111" y="13"/>
                        <a:pt x="107" y="11"/>
                      </a:cubicBezTo>
                      <a:cubicBezTo>
                        <a:pt x="104" y="9"/>
                        <a:pt x="99" y="9"/>
                        <a:pt x="94" y="12"/>
                      </a:cubicBezTo>
                      <a:cubicBezTo>
                        <a:pt x="7" y="86"/>
                        <a:pt x="7" y="86"/>
                        <a:pt x="7" y="86"/>
                      </a:cubicBezTo>
                      <a:cubicBezTo>
                        <a:pt x="6" y="87"/>
                        <a:pt x="3" y="87"/>
                        <a:pt x="2" y="85"/>
                      </a:cubicBezTo>
                      <a:cubicBezTo>
                        <a:pt x="0" y="84"/>
                        <a:pt x="0" y="81"/>
                        <a:pt x="2" y="80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95" y="1"/>
                        <a:pt x="104" y="0"/>
                        <a:pt x="111" y="4"/>
                      </a:cubicBezTo>
                      <a:cubicBezTo>
                        <a:pt x="119" y="8"/>
                        <a:pt x="123" y="16"/>
                        <a:pt x="121" y="25"/>
                      </a:cubicBezTo>
                      <a:cubicBezTo>
                        <a:pt x="117" y="49"/>
                        <a:pt x="110" y="67"/>
                        <a:pt x="98" y="78"/>
                      </a:cubicBezTo>
                      <a:cubicBezTo>
                        <a:pt x="87" y="90"/>
                        <a:pt x="92" y="103"/>
                        <a:pt x="103" y="127"/>
                      </a:cubicBezTo>
                      <a:cubicBezTo>
                        <a:pt x="113" y="150"/>
                        <a:pt x="126" y="179"/>
                        <a:pt x="123" y="218"/>
                      </a:cubicBezTo>
                      <a:cubicBezTo>
                        <a:pt x="123" y="220"/>
                        <a:pt x="122" y="222"/>
                        <a:pt x="120" y="22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202">
                  <a:extLst>
                    <a:ext uri="{FF2B5EF4-FFF2-40B4-BE49-F238E27FC236}">
                      <a16:creationId xmlns:a16="http://schemas.microsoft.com/office/drawing/2014/main" id="{6B66917D-5109-2E6A-3F4A-85E9A5CD1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5" y="1970"/>
                  <a:ext cx="122" cy="136"/>
                </a:xfrm>
                <a:custGeom>
                  <a:avLst/>
                  <a:gdLst>
                    <a:gd name="T0" fmla="*/ 165 w 170"/>
                    <a:gd name="T1" fmla="*/ 188 h 188"/>
                    <a:gd name="T2" fmla="*/ 163 w 170"/>
                    <a:gd name="T3" fmla="*/ 188 h 188"/>
                    <a:gd name="T4" fmla="*/ 127 w 170"/>
                    <a:gd name="T5" fmla="*/ 122 h 188"/>
                    <a:gd name="T6" fmla="*/ 121 w 170"/>
                    <a:gd name="T7" fmla="*/ 132 h 188"/>
                    <a:gd name="T8" fmla="*/ 73 w 170"/>
                    <a:gd name="T9" fmla="*/ 149 h 188"/>
                    <a:gd name="T10" fmla="*/ 50 w 170"/>
                    <a:gd name="T11" fmla="*/ 127 h 188"/>
                    <a:gd name="T12" fmla="*/ 50 w 170"/>
                    <a:gd name="T13" fmla="*/ 96 h 188"/>
                    <a:gd name="T14" fmla="*/ 56 w 170"/>
                    <a:gd name="T15" fmla="*/ 81 h 188"/>
                    <a:gd name="T16" fmla="*/ 22 w 170"/>
                    <a:gd name="T17" fmla="*/ 83 h 188"/>
                    <a:gd name="T18" fmla="*/ 6 w 170"/>
                    <a:gd name="T19" fmla="*/ 42 h 188"/>
                    <a:gd name="T20" fmla="*/ 21 w 170"/>
                    <a:gd name="T21" fmla="*/ 3 h 188"/>
                    <a:gd name="T22" fmla="*/ 26 w 170"/>
                    <a:gd name="T23" fmla="*/ 1 h 188"/>
                    <a:gd name="T24" fmla="*/ 28 w 170"/>
                    <a:gd name="T25" fmla="*/ 6 h 188"/>
                    <a:gd name="T26" fmla="*/ 13 w 170"/>
                    <a:gd name="T27" fmla="*/ 45 h 188"/>
                    <a:gd name="T28" fmla="*/ 25 w 170"/>
                    <a:gd name="T29" fmla="*/ 76 h 188"/>
                    <a:gd name="T30" fmla="*/ 59 w 170"/>
                    <a:gd name="T31" fmla="*/ 66 h 188"/>
                    <a:gd name="T32" fmla="*/ 72 w 170"/>
                    <a:gd name="T33" fmla="*/ 40 h 188"/>
                    <a:gd name="T34" fmla="*/ 78 w 170"/>
                    <a:gd name="T35" fmla="*/ 39 h 188"/>
                    <a:gd name="T36" fmla="*/ 80 w 170"/>
                    <a:gd name="T37" fmla="*/ 44 h 188"/>
                    <a:gd name="T38" fmla="*/ 57 w 170"/>
                    <a:gd name="T39" fmla="*/ 99 h 188"/>
                    <a:gd name="T40" fmla="*/ 57 w 170"/>
                    <a:gd name="T41" fmla="*/ 124 h 188"/>
                    <a:gd name="T42" fmla="*/ 76 w 170"/>
                    <a:gd name="T43" fmla="*/ 141 h 188"/>
                    <a:gd name="T44" fmla="*/ 115 w 170"/>
                    <a:gd name="T45" fmla="*/ 128 h 188"/>
                    <a:gd name="T46" fmla="*/ 138 w 170"/>
                    <a:gd name="T47" fmla="*/ 90 h 188"/>
                    <a:gd name="T48" fmla="*/ 143 w 170"/>
                    <a:gd name="T49" fmla="*/ 88 h 188"/>
                    <a:gd name="T50" fmla="*/ 145 w 170"/>
                    <a:gd name="T51" fmla="*/ 93 h 188"/>
                    <a:gd name="T52" fmla="*/ 137 w 170"/>
                    <a:gd name="T53" fmla="*/ 114 h 188"/>
                    <a:gd name="T54" fmla="*/ 167 w 170"/>
                    <a:gd name="T55" fmla="*/ 180 h 188"/>
                    <a:gd name="T56" fmla="*/ 169 w 170"/>
                    <a:gd name="T57" fmla="*/ 185 h 188"/>
                    <a:gd name="T58" fmla="*/ 165 w 170"/>
                    <a:gd name="T59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0" h="188">
                      <a:moveTo>
                        <a:pt x="165" y="188"/>
                      </a:moveTo>
                      <a:cubicBezTo>
                        <a:pt x="165" y="188"/>
                        <a:pt x="164" y="188"/>
                        <a:pt x="163" y="188"/>
                      </a:cubicBezTo>
                      <a:cubicBezTo>
                        <a:pt x="138" y="176"/>
                        <a:pt x="123" y="149"/>
                        <a:pt x="127" y="122"/>
                      </a:cubicBezTo>
                      <a:cubicBezTo>
                        <a:pt x="121" y="132"/>
                        <a:pt x="121" y="132"/>
                        <a:pt x="121" y="132"/>
                      </a:cubicBezTo>
                      <a:cubicBezTo>
                        <a:pt x="111" y="148"/>
                        <a:pt x="91" y="156"/>
                        <a:pt x="73" y="149"/>
                      </a:cubicBezTo>
                      <a:cubicBezTo>
                        <a:pt x="62" y="145"/>
                        <a:pt x="54" y="137"/>
                        <a:pt x="50" y="127"/>
                      </a:cubicBezTo>
                      <a:cubicBezTo>
                        <a:pt x="46" y="117"/>
                        <a:pt x="46" y="106"/>
                        <a:pt x="50" y="96"/>
                      </a:cubicBezTo>
                      <a:cubicBezTo>
                        <a:pt x="56" y="81"/>
                        <a:pt x="56" y="81"/>
                        <a:pt x="56" y="81"/>
                      </a:cubicBezTo>
                      <a:cubicBezTo>
                        <a:pt x="46" y="87"/>
                        <a:pt x="33" y="89"/>
                        <a:pt x="22" y="83"/>
                      </a:cubicBezTo>
                      <a:cubicBezTo>
                        <a:pt x="7" y="75"/>
                        <a:pt x="0" y="58"/>
                        <a:pt x="6" y="42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1"/>
                        <a:pt x="24" y="0"/>
                        <a:pt x="26" y="1"/>
                      </a:cubicBezTo>
                      <a:cubicBezTo>
                        <a:pt x="28" y="2"/>
                        <a:pt x="29" y="4"/>
                        <a:pt x="28" y="6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9" y="57"/>
                        <a:pt x="14" y="70"/>
                        <a:pt x="25" y="76"/>
                      </a:cubicBezTo>
                      <a:cubicBezTo>
                        <a:pt x="37" y="82"/>
                        <a:pt x="52" y="78"/>
                        <a:pt x="59" y="66"/>
                      </a:cubicBezTo>
                      <a:cubicBezTo>
                        <a:pt x="72" y="40"/>
                        <a:pt x="72" y="40"/>
                        <a:pt x="72" y="40"/>
                      </a:cubicBezTo>
                      <a:cubicBezTo>
                        <a:pt x="73" y="39"/>
                        <a:pt x="76" y="38"/>
                        <a:pt x="78" y="39"/>
                      </a:cubicBezTo>
                      <a:cubicBezTo>
                        <a:pt x="80" y="40"/>
                        <a:pt x="80" y="42"/>
                        <a:pt x="80" y="44"/>
                      </a:cubicBezTo>
                      <a:cubicBezTo>
                        <a:pt x="57" y="99"/>
                        <a:pt x="57" y="99"/>
                        <a:pt x="57" y="99"/>
                      </a:cubicBezTo>
                      <a:cubicBezTo>
                        <a:pt x="54" y="107"/>
                        <a:pt x="54" y="116"/>
                        <a:pt x="57" y="124"/>
                      </a:cubicBezTo>
                      <a:cubicBezTo>
                        <a:pt x="61" y="132"/>
                        <a:pt x="67" y="138"/>
                        <a:pt x="76" y="141"/>
                      </a:cubicBezTo>
                      <a:cubicBezTo>
                        <a:pt x="90" y="147"/>
                        <a:pt x="107" y="141"/>
                        <a:pt x="115" y="128"/>
                      </a:cubicBezTo>
                      <a:cubicBezTo>
                        <a:pt x="138" y="90"/>
                        <a:pt x="138" y="90"/>
                        <a:pt x="138" y="90"/>
                      </a:cubicBezTo>
                      <a:cubicBezTo>
                        <a:pt x="139" y="88"/>
                        <a:pt x="141" y="87"/>
                        <a:pt x="143" y="88"/>
                      </a:cubicBezTo>
                      <a:cubicBezTo>
                        <a:pt x="145" y="89"/>
                        <a:pt x="146" y="91"/>
                        <a:pt x="145" y="93"/>
                      </a:cubicBezTo>
                      <a:cubicBezTo>
                        <a:pt x="137" y="114"/>
                        <a:pt x="137" y="114"/>
                        <a:pt x="137" y="114"/>
                      </a:cubicBezTo>
                      <a:cubicBezTo>
                        <a:pt x="128" y="140"/>
                        <a:pt x="141" y="169"/>
                        <a:pt x="167" y="180"/>
                      </a:cubicBezTo>
                      <a:cubicBezTo>
                        <a:pt x="169" y="181"/>
                        <a:pt x="170" y="183"/>
                        <a:pt x="169" y="185"/>
                      </a:cubicBezTo>
                      <a:cubicBezTo>
                        <a:pt x="168" y="187"/>
                        <a:pt x="167" y="188"/>
                        <a:pt x="165" y="18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203">
                  <a:extLst>
                    <a:ext uri="{FF2B5EF4-FFF2-40B4-BE49-F238E27FC236}">
                      <a16:creationId xmlns:a16="http://schemas.microsoft.com/office/drawing/2014/main" id="{F7D12F08-0C61-C927-8A70-AD4866801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8" y="2495"/>
                  <a:ext cx="353" cy="462"/>
                </a:xfrm>
                <a:custGeom>
                  <a:avLst/>
                  <a:gdLst>
                    <a:gd name="T0" fmla="*/ 0 w 490"/>
                    <a:gd name="T1" fmla="*/ 593 h 640"/>
                    <a:gd name="T2" fmla="*/ 443 w 490"/>
                    <a:gd name="T3" fmla="*/ 0 h 640"/>
                    <a:gd name="T4" fmla="*/ 490 w 490"/>
                    <a:gd name="T5" fmla="*/ 369 h 640"/>
                    <a:gd name="T6" fmla="*/ 325 w 490"/>
                    <a:gd name="T7" fmla="*/ 640 h 640"/>
                    <a:gd name="T8" fmla="*/ 0 w 490"/>
                    <a:gd name="T9" fmla="*/ 593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0" h="640">
                      <a:moveTo>
                        <a:pt x="0" y="593"/>
                      </a:moveTo>
                      <a:cubicBezTo>
                        <a:pt x="9" y="572"/>
                        <a:pt x="110" y="153"/>
                        <a:pt x="443" y="0"/>
                      </a:cubicBezTo>
                      <a:cubicBezTo>
                        <a:pt x="443" y="0"/>
                        <a:pt x="490" y="357"/>
                        <a:pt x="490" y="369"/>
                      </a:cubicBezTo>
                      <a:cubicBezTo>
                        <a:pt x="490" y="382"/>
                        <a:pt x="325" y="640"/>
                        <a:pt x="325" y="640"/>
                      </a:cubicBezTo>
                      <a:lnTo>
                        <a:pt x="0" y="593"/>
                      </a:lnTo>
                      <a:close/>
                    </a:path>
                  </a:pathLst>
                </a:custGeom>
                <a:solidFill>
                  <a:srgbClr val="F7AF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204">
                  <a:extLst>
                    <a:ext uri="{FF2B5EF4-FFF2-40B4-BE49-F238E27FC236}">
                      <a16:creationId xmlns:a16="http://schemas.microsoft.com/office/drawing/2014/main" id="{802F9928-1BE0-F8AB-0158-4E52E2F2E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" y="2374"/>
                  <a:ext cx="1183" cy="701"/>
                </a:xfrm>
                <a:custGeom>
                  <a:avLst/>
                  <a:gdLst>
                    <a:gd name="T0" fmla="*/ 1600 w 1642"/>
                    <a:gd name="T1" fmla="*/ 0 h 972"/>
                    <a:gd name="T2" fmla="*/ 878 w 1642"/>
                    <a:gd name="T3" fmla="*/ 30 h 972"/>
                    <a:gd name="T4" fmla="*/ 297 w 1642"/>
                    <a:gd name="T5" fmla="*/ 84 h 972"/>
                    <a:gd name="T6" fmla="*/ 0 w 1642"/>
                    <a:gd name="T7" fmla="*/ 488 h 972"/>
                    <a:gd name="T8" fmla="*/ 407 w 1642"/>
                    <a:gd name="T9" fmla="*/ 562 h 972"/>
                    <a:gd name="T10" fmla="*/ 350 w 1642"/>
                    <a:gd name="T11" fmla="*/ 972 h 972"/>
                    <a:gd name="T12" fmla="*/ 1456 w 1642"/>
                    <a:gd name="T13" fmla="*/ 972 h 972"/>
                    <a:gd name="T14" fmla="*/ 1387 w 1642"/>
                    <a:gd name="T15" fmla="*/ 586 h 972"/>
                    <a:gd name="T16" fmla="*/ 1642 w 1642"/>
                    <a:gd name="T17" fmla="*/ 531 h 972"/>
                    <a:gd name="T18" fmla="*/ 1600 w 1642"/>
                    <a:gd name="T19" fmla="*/ 0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2" h="972">
                      <a:moveTo>
                        <a:pt x="1600" y="0"/>
                      </a:moveTo>
                      <a:cubicBezTo>
                        <a:pt x="1600" y="0"/>
                        <a:pt x="1229" y="58"/>
                        <a:pt x="878" y="30"/>
                      </a:cubicBezTo>
                      <a:cubicBezTo>
                        <a:pt x="712" y="17"/>
                        <a:pt x="402" y="16"/>
                        <a:pt x="297" y="84"/>
                      </a:cubicBezTo>
                      <a:cubicBezTo>
                        <a:pt x="63" y="238"/>
                        <a:pt x="0" y="488"/>
                        <a:pt x="0" y="488"/>
                      </a:cubicBezTo>
                      <a:cubicBezTo>
                        <a:pt x="407" y="562"/>
                        <a:pt x="407" y="562"/>
                        <a:pt x="407" y="562"/>
                      </a:cubicBezTo>
                      <a:cubicBezTo>
                        <a:pt x="350" y="972"/>
                        <a:pt x="350" y="972"/>
                        <a:pt x="350" y="972"/>
                      </a:cubicBezTo>
                      <a:cubicBezTo>
                        <a:pt x="1456" y="972"/>
                        <a:pt x="1456" y="972"/>
                        <a:pt x="1456" y="972"/>
                      </a:cubicBezTo>
                      <a:cubicBezTo>
                        <a:pt x="1387" y="586"/>
                        <a:pt x="1387" y="586"/>
                        <a:pt x="1387" y="586"/>
                      </a:cubicBezTo>
                      <a:cubicBezTo>
                        <a:pt x="1642" y="531"/>
                        <a:pt x="1642" y="531"/>
                        <a:pt x="1642" y="531"/>
                      </a:cubicBezTo>
                      <a:lnTo>
                        <a:pt x="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Freeform 206">
                <a:extLst>
                  <a:ext uri="{FF2B5EF4-FFF2-40B4-BE49-F238E27FC236}">
                    <a16:creationId xmlns:a16="http://schemas.microsoft.com/office/drawing/2014/main" id="{D16E926A-8338-6D33-70F6-0977F430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2687"/>
                <a:ext cx="22" cy="91"/>
              </a:xfrm>
              <a:custGeom>
                <a:avLst/>
                <a:gdLst>
                  <a:gd name="T0" fmla="*/ 26 w 31"/>
                  <a:gd name="T1" fmla="*/ 126 h 126"/>
                  <a:gd name="T2" fmla="*/ 23 w 31"/>
                  <a:gd name="T3" fmla="*/ 123 h 126"/>
                  <a:gd name="T4" fmla="*/ 0 w 31"/>
                  <a:gd name="T5" fmla="*/ 5 h 126"/>
                  <a:gd name="T6" fmla="*/ 3 w 31"/>
                  <a:gd name="T7" fmla="*/ 0 h 126"/>
                  <a:gd name="T8" fmla="*/ 8 w 31"/>
                  <a:gd name="T9" fmla="*/ 3 h 126"/>
                  <a:gd name="T10" fmla="*/ 30 w 31"/>
                  <a:gd name="T11" fmla="*/ 121 h 126"/>
                  <a:gd name="T12" fmla="*/ 27 w 31"/>
                  <a:gd name="T13" fmla="*/ 126 h 126"/>
                  <a:gd name="T14" fmla="*/ 26 w 31"/>
                  <a:gd name="T1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6">
                    <a:moveTo>
                      <a:pt x="26" y="126"/>
                    </a:moveTo>
                    <a:cubicBezTo>
                      <a:pt x="25" y="126"/>
                      <a:pt x="23" y="125"/>
                      <a:pt x="23" y="1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1" y="124"/>
                      <a:pt x="29" y="126"/>
                      <a:pt x="27" y="126"/>
                    </a:cubicBezTo>
                    <a:cubicBezTo>
                      <a:pt x="27" y="126"/>
                      <a:pt x="27" y="126"/>
                      <a:pt x="26" y="1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Freeform 207">
                <a:extLst>
                  <a:ext uri="{FF2B5EF4-FFF2-40B4-BE49-F238E27FC236}">
                    <a16:creationId xmlns:a16="http://schemas.microsoft.com/office/drawing/2014/main" id="{35F0D8CB-9C1B-9A84-8CAB-DD7E64FB9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758"/>
                <a:ext cx="374" cy="358"/>
              </a:xfrm>
              <a:custGeom>
                <a:avLst/>
                <a:gdLst>
                  <a:gd name="T0" fmla="*/ 401 w 520"/>
                  <a:gd name="T1" fmla="*/ 133 h 497"/>
                  <a:gd name="T2" fmla="*/ 126 w 520"/>
                  <a:gd name="T3" fmla="*/ 41 h 497"/>
                  <a:gd name="T4" fmla="*/ 0 w 520"/>
                  <a:gd name="T5" fmla="*/ 262 h 497"/>
                  <a:gd name="T6" fmla="*/ 0 w 520"/>
                  <a:gd name="T7" fmla="*/ 263 h 497"/>
                  <a:gd name="T8" fmla="*/ 58 w 520"/>
                  <a:gd name="T9" fmla="*/ 345 h 497"/>
                  <a:gd name="T10" fmla="*/ 163 w 520"/>
                  <a:gd name="T11" fmla="*/ 386 h 497"/>
                  <a:gd name="T12" fmla="*/ 272 w 520"/>
                  <a:gd name="T13" fmla="*/ 487 h 497"/>
                  <a:gd name="T14" fmla="*/ 278 w 520"/>
                  <a:gd name="T15" fmla="*/ 401 h 497"/>
                  <a:gd name="T16" fmla="*/ 246 w 520"/>
                  <a:gd name="T17" fmla="*/ 339 h 497"/>
                  <a:gd name="T18" fmla="*/ 303 w 520"/>
                  <a:gd name="T19" fmla="*/ 383 h 497"/>
                  <a:gd name="T20" fmla="*/ 362 w 520"/>
                  <a:gd name="T21" fmla="*/ 446 h 497"/>
                  <a:gd name="T22" fmla="*/ 349 w 520"/>
                  <a:gd name="T23" fmla="*/ 333 h 497"/>
                  <a:gd name="T24" fmla="*/ 293 w 520"/>
                  <a:gd name="T25" fmla="*/ 285 h 497"/>
                  <a:gd name="T26" fmla="*/ 334 w 520"/>
                  <a:gd name="T27" fmla="*/ 297 h 497"/>
                  <a:gd name="T28" fmla="*/ 406 w 520"/>
                  <a:gd name="T29" fmla="*/ 368 h 497"/>
                  <a:gd name="T30" fmla="*/ 401 w 520"/>
                  <a:gd name="T31" fmla="*/ 263 h 497"/>
                  <a:gd name="T32" fmla="*/ 341 w 520"/>
                  <a:gd name="T33" fmla="*/ 210 h 497"/>
                  <a:gd name="T34" fmla="*/ 402 w 520"/>
                  <a:gd name="T35" fmla="*/ 216 h 497"/>
                  <a:gd name="T36" fmla="*/ 507 w 520"/>
                  <a:gd name="T37" fmla="*/ 235 h 497"/>
                  <a:gd name="T38" fmla="*/ 401 w 520"/>
                  <a:gd name="T39" fmla="*/ 13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0" h="497">
                    <a:moveTo>
                      <a:pt x="401" y="133"/>
                    </a:moveTo>
                    <a:cubicBezTo>
                      <a:pt x="360" y="112"/>
                      <a:pt x="205" y="0"/>
                      <a:pt x="126" y="41"/>
                    </a:cubicBezTo>
                    <a:cubicBezTo>
                      <a:pt x="46" y="82"/>
                      <a:pt x="7" y="173"/>
                      <a:pt x="0" y="262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9" y="287"/>
                      <a:pt x="25" y="320"/>
                      <a:pt x="58" y="345"/>
                    </a:cubicBezTo>
                    <a:cubicBezTo>
                      <a:pt x="96" y="373"/>
                      <a:pt x="119" y="363"/>
                      <a:pt x="163" y="386"/>
                    </a:cubicBezTo>
                    <a:cubicBezTo>
                      <a:pt x="237" y="426"/>
                      <a:pt x="244" y="497"/>
                      <a:pt x="272" y="487"/>
                    </a:cubicBezTo>
                    <a:cubicBezTo>
                      <a:pt x="292" y="480"/>
                      <a:pt x="290" y="439"/>
                      <a:pt x="278" y="401"/>
                    </a:cubicBezTo>
                    <a:cubicBezTo>
                      <a:pt x="266" y="363"/>
                      <a:pt x="242" y="344"/>
                      <a:pt x="246" y="339"/>
                    </a:cubicBezTo>
                    <a:cubicBezTo>
                      <a:pt x="251" y="334"/>
                      <a:pt x="273" y="357"/>
                      <a:pt x="303" y="383"/>
                    </a:cubicBezTo>
                    <a:cubicBezTo>
                      <a:pt x="316" y="395"/>
                      <a:pt x="334" y="452"/>
                      <a:pt x="362" y="446"/>
                    </a:cubicBezTo>
                    <a:cubicBezTo>
                      <a:pt x="384" y="442"/>
                      <a:pt x="380" y="379"/>
                      <a:pt x="349" y="333"/>
                    </a:cubicBezTo>
                    <a:cubicBezTo>
                      <a:pt x="327" y="301"/>
                      <a:pt x="290" y="291"/>
                      <a:pt x="293" y="285"/>
                    </a:cubicBezTo>
                    <a:cubicBezTo>
                      <a:pt x="295" y="280"/>
                      <a:pt x="317" y="286"/>
                      <a:pt x="334" y="297"/>
                    </a:cubicBezTo>
                    <a:cubicBezTo>
                      <a:pt x="363" y="315"/>
                      <a:pt x="381" y="373"/>
                      <a:pt x="406" y="368"/>
                    </a:cubicBezTo>
                    <a:cubicBezTo>
                      <a:pt x="431" y="362"/>
                      <a:pt x="428" y="307"/>
                      <a:pt x="401" y="263"/>
                    </a:cubicBezTo>
                    <a:cubicBezTo>
                      <a:pt x="379" y="226"/>
                      <a:pt x="338" y="218"/>
                      <a:pt x="341" y="210"/>
                    </a:cubicBezTo>
                    <a:cubicBezTo>
                      <a:pt x="344" y="204"/>
                      <a:pt x="364" y="204"/>
                      <a:pt x="402" y="216"/>
                    </a:cubicBezTo>
                    <a:cubicBezTo>
                      <a:pt x="435" y="227"/>
                      <a:pt x="491" y="267"/>
                      <a:pt x="507" y="235"/>
                    </a:cubicBezTo>
                    <a:cubicBezTo>
                      <a:pt x="520" y="208"/>
                      <a:pt x="462" y="164"/>
                      <a:pt x="401" y="133"/>
                    </a:cubicBez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5" name="Freeform 208">
                <a:extLst>
                  <a:ext uri="{FF2B5EF4-FFF2-40B4-BE49-F238E27FC236}">
                    <a16:creationId xmlns:a16="http://schemas.microsoft.com/office/drawing/2014/main" id="{03D3C64F-C8DC-229D-C3CF-EF8CFB28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" y="2752"/>
                <a:ext cx="830" cy="428"/>
              </a:xfrm>
              <a:custGeom>
                <a:avLst/>
                <a:gdLst>
                  <a:gd name="T0" fmla="*/ 186 w 1152"/>
                  <a:gd name="T1" fmla="*/ 113 h 594"/>
                  <a:gd name="T2" fmla="*/ 241 w 1152"/>
                  <a:gd name="T3" fmla="*/ 476 h 594"/>
                  <a:gd name="T4" fmla="*/ 1063 w 1152"/>
                  <a:gd name="T5" fmla="*/ 279 h 594"/>
                  <a:gd name="T6" fmla="*/ 1152 w 1152"/>
                  <a:gd name="T7" fmla="*/ 40 h 594"/>
                  <a:gd name="T8" fmla="*/ 186 w 1152"/>
                  <a:gd name="T9" fmla="*/ 11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594">
                    <a:moveTo>
                      <a:pt x="186" y="113"/>
                    </a:moveTo>
                    <a:cubicBezTo>
                      <a:pt x="186" y="113"/>
                      <a:pt x="0" y="359"/>
                      <a:pt x="241" y="476"/>
                    </a:cubicBezTo>
                    <a:cubicBezTo>
                      <a:pt x="481" y="594"/>
                      <a:pt x="1063" y="279"/>
                      <a:pt x="1063" y="279"/>
                    </a:cubicBezTo>
                    <a:cubicBezTo>
                      <a:pt x="1152" y="40"/>
                      <a:pt x="1152" y="40"/>
                      <a:pt x="1152" y="40"/>
                    </a:cubicBezTo>
                    <a:cubicBezTo>
                      <a:pt x="829" y="0"/>
                      <a:pt x="476" y="20"/>
                      <a:pt x="186" y="113"/>
                    </a:cubicBez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6" name="Freeform 209">
                <a:extLst>
                  <a:ext uri="{FF2B5EF4-FFF2-40B4-BE49-F238E27FC236}">
                    <a16:creationId xmlns:a16="http://schemas.microsoft.com/office/drawing/2014/main" id="{D4D12E5D-A179-A65E-E5DE-0B151179A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2772"/>
                <a:ext cx="183" cy="33"/>
              </a:xfrm>
              <a:custGeom>
                <a:avLst/>
                <a:gdLst>
                  <a:gd name="T0" fmla="*/ 5 w 253"/>
                  <a:gd name="T1" fmla="*/ 46 h 46"/>
                  <a:gd name="T2" fmla="*/ 1 w 253"/>
                  <a:gd name="T3" fmla="*/ 43 h 46"/>
                  <a:gd name="T4" fmla="*/ 4 w 253"/>
                  <a:gd name="T5" fmla="*/ 38 h 46"/>
                  <a:gd name="T6" fmla="*/ 248 w 253"/>
                  <a:gd name="T7" fmla="*/ 0 h 46"/>
                  <a:gd name="T8" fmla="*/ 252 w 253"/>
                  <a:gd name="T9" fmla="*/ 4 h 46"/>
                  <a:gd name="T10" fmla="*/ 249 w 253"/>
                  <a:gd name="T11" fmla="*/ 8 h 46"/>
                  <a:gd name="T12" fmla="*/ 5 w 253"/>
                  <a:gd name="T13" fmla="*/ 46 h 46"/>
                  <a:gd name="T14" fmla="*/ 5 w 25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46">
                    <a:moveTo>
                      <a:pt x="5" y="46"/>
                    </a:moveTo>
                    <a:cubicBezTo>
                      <a:pt x="3" y="46"/>
                      <a:pt x="1" y="45"/>
                      <a:pt x="1" y="43"/>
                    </a:cubicBezTo>
                    <a:cubicBezTo>
                      <a:pt x="0" y="41"/>
                      <a:pt x="2" y="39"/>
                      <a:pt x="4" y="38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50" y="0"/>
                      <a:pt x="252" y="1"/>
                      <a:pt x="252" y="4"/>
                    </a:cubicBezTo>
                    <a:cubicBezTo>
                      <a:pt x="253" y="6"/>
                      <a:pt x="251" y="8"/>
                      <a:pt x="249" y="8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7" name="Freeform 210">
                <a:extLst>
                  <a:ext uri="{FF2B5EF4-FFF2-40B4-BE49-F238E27FC236}">
                    <a16:creationId xmlns:a16="http://schemas.microsoft.com/office/drawing/2014/main" id="{AFDF15ED-6499-85A5-62C6-FD33696E8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183"/>
                <a:ext cx="231" cy="276"/>
              </a:xfrm>
              <a:custGeom>
                <a:avLst/>
                <a:gdLst>
                  <a:gd name="T0" fmla="*/ 0 w 321"/>
                  <a:gd name="T1" fmla="*/ 327 h 383"/>
                  <a:gd name="T2" fmla="*/ 217 w 321"/>
                  <a:gd name="T3" fmla="*/ 339 h 383"/>
                  <a:gd name="T4" fmla="*/ 321 w 321"/>
                  <a:gd name="T5" fmla="*/ 76 h 383"/>
                  <a:gd name="T6" fmla="*/ 128 w 321"/>
                  <a:gd name="T7" fmla="*/ 0 h 383"/>
                  <a:gd name="T8" fmla="*/ 0 w 321"/>
                  <a:gd name="T9" fmla="*/ 32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383">
                    <a:moveTo>
                      <a:pt x="0" y="327"/>
                    </a:moveTo>
                    <a:cubicBezTo>
                      <a:pt x="76" y="374"/>
                      <a:pt x="149" y="383"/>
                      <a:pt x="217" y="339"/>
                    </a:cubicBezTo>
                    <a:cubicBezTo>
                      <a:pt x="321" y="76"/>
                      <a:pt x="321" y="76"/>
                      <a:pt x="321" y="76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211">
                <a:extLst>
                  <a:ext uri="{FF2B5EF4-FFF2-40B4-BE49-F238E27FC236}">
                    <a16:creationId xmlns:a16="http://schemas.microsoft.com/office/drawing/2014/main" id="{DC603913-F188-5F3B-084F-3AB219DE3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044"/>
                <a:ext cx="285" cy="250"/>
              </a:xfrm>
              <a:custGeom>
                <a:avLst/>
                <a:gdLst>
                  <a:gd name="T0" fmla="*/ 373 w 396"/>
                  <a:gd name="T1" fmla="*/ 294 h 347"/>
                  <a:gd name="T2" fmla="*/ 190 w 396"/>
                  <a:gd name="T3" fmla="*/ 340 h 347"/>
                  <a:gd name="T4" fmla="*/ 42 w 396"/>
                  <a:gd name="T5" fmla="*/ 244 h 347"/>
                  <a:gd name="T6" fmla="*/ 90 w 396"/>
                  <a:gd name="T7" fmla="*/ 42 h 347"/>
                  <a:gd name="T8" fmla="*/ 292 w 396"/>
                  <a:gd name="T9" fmla="*/ 90 h 347"/>
                  <a:gd name="T10" fmla="*/ 373 w 396"/>
                  <a:gd name="T11" fmla="*/ 294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6" h="347">
                    <a:moveTo>
                      <a:pt x="373" y="294"/>
                    </a:moveTo>
                    <a:cubicBezTo>
                      <a:pt x="351" y="347"/>
                      <a:pt x="190" y="340"/>
                      <a:pt x="190" y="340"/>
                    </a:cubicBezTo>
                    <a:cubicBezTo>
                      <a:pt x="42" y="244"/>
                      <a:pt x="42" y="244"/>
                      <a:pt x="42" y="244"/>
                    </a:cubicBezTo>
                    <a:cubicBezTo>
                      <a:pt x="0" y="175"/>
                      <a:pt x="21" y="85"/>
                      <a:pt x="90" y="42"/>
                    </a:cubicBezTo>
                    <a:cubicBezTo>
                      <a:pt x="159" y="0"/>
                      <a:pt x="250" y="21"/>
                      <a:pt x="292" y="90"/>
                    </a:cubicBezTo>
                    <a:cubicBezTo>
                      <a:pt x="292" y="90"/>
                      <a:pt x="396" y="240"/>
                      <a:pt x="373" y="294"/>
                    </a:cubicBez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212">
                <a:extLst>
                  <a:ext uri="{FF2B5EF4-FFF2-40B4-BE49-F238E27FC236}">
                    <a16:creationId xmlns:a16="http://schemas.microsoft.com/office/drawing/2014/main" id="{DF260816-5E56-AB88-3301-A9E21AD3C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139"/>
                <a:ext cx="48" cy="51"/>
              </a:xfrm>
              <a:custGeom>
                <a:avLst/>
                <a:gdLst>
                  <a:gd name="T0" fmla="*/ 0 w 67"/>
                  <a:gd name="T1" fmla="*/ 0 h 70"/>
                  <a:gd name="T2" fmla="*/ 62 w 67"/>
                  <a:gd name="T3" fmla="*/ 26 h 70"/>
                  <a:gd name="T4" fmla="*/ 32 w 67"/>
                  <a:gd name="T5" fmla="*/ 70 h 70"/>
                  <a:gd name="T6" fmla="*/ 0 w 67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70">
                    <a:moveTo>
                      <a:pt x="0" y="0"/>
                    </a:moveTo>
                    <a:cubicBezTo>
                      <a:pt x="0" y="0"/>
                      <a:pt x="58" y="15"/>
                      <a:pt x="62" y="26"/>
                    </a:cubicBezTo>
                    <a:cubicBezTo>
                      <a:pt x="67" y="39"/>
                      <a:pt x="32" y="70"/>
                      <a:pt x="32" y="70"/>
                    </a:cubicBezTo>
                    <a:cubicBezTo>
                      <a:pt x="32" y="7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213">
                <a:extLst>
                  <a:ext uri="{FF2B5EF4-FFF2-40B4-BE49-F238E27FC236}">
                    <a16:creationId xmlns:a16="http://schemas.microsoft.com/office/drawing/2014/main" id="{D36BBD1A-63E2-A406-4B79-441A41649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2209"/>
                <a:ext cx="34" cy="15"/>
              </a:xfrm>
              <a:custGeom>
                <a:avLst/>
                <a:gdLst>
                  <a:gd name="T0" fmla="*/ 24 w 47"/>
                  <a:gd name="T1" fmla="*/ 21 h 21"/>
                  <a:gd name="T2" fmla="*/ 23 w 47"/>
                  <a:gd name="T3" fmla="*/ 21 h 21"/>
                  <a:gd name="T4" fmla="*/ 1 w 47"/>
                  <a:gd name="T5" fmla="*/ 7 h 21"/>
                  <a:gd name="T6" fmla="*/ 3 w 47"/>
                  <a:gd name="T7" fmla="*/ 1 h 21"/>
                  <a:gd name="T8" fmla="*/ 9 w 47"/>
                  <a:gd name="T9" fmla="*/ 3 h 21"/>
                  <a:gd name="T10" fmla="*/ 23 w 47"/>
                  <a:gd name="T11" fmla="*/ 13 h 21"/>
                  <a:gd name="T12" fmla="*/ 39 w 47"/>
                  <a:gd name="T13" fmla="*/ 3 h 21"/>
                  <a:gd name="T14" fmla="*/ 44 w 47"/>
                  <a:gd name="T15" fmla="*/ 2 h 21"/>
                  <a:gd name="T16" fmla="*/ 46 w 47"/>
                  <a:gd name="T17" fmla="*/ 7 h 21"/>
                  <a:gd name="T18" fmla="*/ 24 w 47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1"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14" y="21"/>
                      <a:pt x="5" y="15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1" y="9"/>
                      <a:pt x="17" y="13"/>
                      <a:pt x="23" y="13"/>
                    </a:cubicBezTo>
                    <a:cubicBezTo>
                      <a:pt x="30" y="13"/>
                      <a:pt x="36" y="9"/>
                      <a:pt x="39" y="3"/>
                    </a:cubicBezTo>
                    <a:cubicBezTo>
                      <a:pt x="40" y="1"/>
                      <a:pt x="42" y="1"/>
                      <a:pt x="44" y="2"/>
                    </a:cubicBezTo>
                    <a:cubicBezTo>
                      <a:pt x="46" y="3"/>
                      <a:pt x="47" y="5"/>
                      <a:pt x="46" y="7"/>
                    </a:cubicBezTo>
                    <a:cubicBezTo>
                      <a:pt x="42" y="15"/>
                      <a:pt x="33" y="21"/>
                      <a:pt x="24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214">
                <a:extLst>
                  <a:ext uri="{FF2B5EF4-FFF2-40B4-BE49-F238E27FC236}">
                    <a16:creationId xmlns:a16="http://schemas.microsoft.com/office/drawing/2014/main" id="{485D65B5-2678-5BB7-C3EB-56EA6250D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2275"/>
                <a:ext cx="113" cy="19"/>
              </a:xfrm>
              <a:custGeom>
                <a:avLst/>
                <a:gdLst>
                  <a:gd name="T0" fmla="*/ 26 w 157"/>
                  <a:gd name="T1" fmla="*/ 26 h 26"/>
                  <a:gd name="T2" fmla="*/ 4 w 157"/>
                  <a:gd name="T3" fmla="*/ 26 h 26"/>
                  <a:gd name="T4" fmla="*/ 0 w 157"/>
                  <a:gd name="T5" fmla="*/ 22 h 26"/>
                  <a:gd name="T6" fmla="*/ 5 w 157"/>
                  <a:gd name="T7" fmla="*/ 18 h 26"/>
                  <a:gd name="T8" fmla="*/ 151 w 157"/>
                  <a:gd name="T9" fmla="*/ 1 h 26"/>
                  <a:gd name="T10" fmla="*/ 156 w 157"/>
                  <a:gd name="T11" fmla="*/ 3 h 26"/>
                  <a:gd name="T12" fmla="*/ 154 w 157"/>
                  <a:gd name="T13" fmla="*/ 9 h 26"/>
                  <a:gd name="T14" fmla="*/ 26 w 157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26">
                    <a:moveTo>
                      <a:pt x="26" y="26"/>
                    </a:moveTo>
                    <a:cubicBezTo>
                      <a:pt x="13" y="26"/>
                      <a:pt x="5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20"/>
                      <a:pt x="2" y="18"/>
                      <a:pt x="5" y="18"/>
                    </a:cubicBezTo>
                    <a:cubicBezTo>
                      <a:pt x="5" y="18"/>
                      <a:pt x="98" y="22"/>
                      <a:pt x="151" y="1"/>
                    </a:cubicBezTo>
                    <a:cubicBezTo>
                      <a:pt x="153" y="0"/>
                      <a:pt x="155" y="1"/>
                      <a:pt x="156" y="3"/>
                    </a:cubicBezTo>
                    <a:cubicBezTo>
                      <a:pt x="157" y="6"/>
                      <a:pt x="156" y="8"/>
                      <a:pt x="154" y="9"/>
                    </a:cubicBezTo>
                    <a:cubicBezTo>
                      <a:pt x="115" y="24"/>
                      <a:pt x="57" y="26"/>
                      <a:pt x="26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215">
                <a:extLst>
                  <a:ext uri="{FF2B5EF4-FFF2-40B4-BE49-F238E27FC236}">
                    <a16:creationId xmlns:a16="http://schemas.microsoft.com/office/drawing/2014/main" id="{11C53826-01BA-93D6-FFEB-71E0772EB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1923"/>
                <a:ext cx="266" cy="332"/>
              </a:xfrm>
              <a:custGeom>
                <a:avLst/>
                <a:gdLst>
                  <a:gd name="T0" fmla="*/ 309 w 370"/>
                  <a:gd name="T1" fmla="*/ 219 h 460"/>
                  <a:gd name="T2" fmla="*/ 356 w 370"/>
                  <a:gd name="T3" fmla="*/ 168 h 460"/>
                  <a:gd name="T4" fmla="*/ 339 w 370"/>
                  <a:gd name="T5" fmla="*/ 22 h 460"/>
                  <a:gd name="T6" fmla="*/ 321 w 370"/>
                  <a:gd name="T7" fmla="*/ 11 h 460"/>
                  <a:gd name="T8" fmla="*/ 176 w 370"/>
                  <a:gd name="T9" fmla="*/ 127 h 460"/>
                  <a:gd name="T10" fmla="*/ 10 w 370"/>
                  <a:gd name="T11" fmla="*/ 204 h 460"/>
                  <a:gd name="T12" fmla="*/ 5 w 370"/>
                  <a:gd name="T13" fmla="*/ 255 h 460"/>
                  <a:gd name="T14" fmla="*/ 85 w 370"/>
                  <a:gd name="T15" fmla="*/ 346 h 460"/>
                  <a:gd name="T16" fmla="*/ 37 w 370"/>
                  <a:gd name="T17" fmla="*/ 399 h 460"/>
                  <a:gd name="T18" fmla="*/ 222 w 370"/>
                  <a:gd name="T19" fmla="*/ 425 h 460"/>
                  <a:gd name="T20" fmla="*/ 239 w 370"/>
                  <a:gd name="T21" fmla="*/ 398 h 460"/>
                  <a:gd name="T22" fmla="*/ 204 w 370"/>
                  <a:gd name="T23" fmla="*/ 343 h 460"/>
                  <a:gd name="T24" fmla="*/ 248 w 370"/>
                  <a:gd name="T25" fmla="*/ 234 h 460"/>
                  <a:gd name="T26" fmla="*/ 309 w 370"/>
                  <a:gd name="T27" fmla="*/ 219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460">
                    <a:moveTo>
                      <a:pt x="309" y="219"/>
                    </a:moveTo>
                    <a:cubicBezTo>
                      <a:pt x="333" y="212"/>
                      <a:pt x="352" y="193"/>
                      <a:pt x="356" y="168"/>
                    </a:cubicBezTo>
                    <a:cubicBezTo>
                      <a:pt x="364" y="124"/>
                      <a:pt x="370" y="55"/>
                      <a:pt x="339" y="22"/>
                    </a:cubicBezTo>
                    <a:cubicBezTo>
                      <a:pt x="334" y="16"/>
                      <a:pt x="328" y="13"/>
                      <a:pt x="321" y="11"/>
                    </a:cubicBezTo>
                    <a:cubicBezTo>
                      <a:pt x="278" y="0"/>
                      <a:pt x="256" y="78"/>
                      <a:pt x="176" y="127"/>
                    </a:cubicBezTo>
                    <a:cubicBezTo>
                      <a:pt x="98" y="174"/>
                      <a:pt x="32" y="154"/>
                      <a:pt x="10" y="204"/>
                    </a:cubicBezTo>
                    <a:cubicBezTo>
                      <a:pt x="0" y="227"/>
                      <a:pt x="4" y="249"/>
                      <a:pt x="5" y="255"/>
                    </a:cubicBezTo>
                    <a:cubicBezTo>
                      <a:pt x="18" y="328"/>
                      <a:pt x="85" y="346"/>
                      <a:pt x="85" y="346"/>
                    </a:cubicBezTo>
                    <a:cubicBezTo>
                      <a:pt x="85" y="346"/>
                      <a:pt x="40" y="338"/>
                      <a:pt x="37" y="399"/>
                    </a:cubicBezTo>
                    <a:cubicBezTo>
                      <a:pt x="34" y="460"/>
                      <a:pt x="222" y="425"/>
                      <a:pt x="222" y="425"/>
                    </a:cubicBezTo>
                    <a:cubicBezTo>
                      <a:pt x="239" y="398"/>
                      <a:pt x="239" y="398"/>
                      <a:pt x="239" y="398"/>
                    </a:cubicBezTo>
                    <a:cubicBezTo>
                      <a:pt x="204" y="343"/>
                      <a:pt x="204" y="343"/>
                      <a:pt x="204" y="343"/>
                    </a:cubicBezTo>
                    <a:cubicBezTo>
                      <a:pt x="178" y="301"/>
                      <a:pt x="200" y="246"/>
                      <a:pt x="248" y="234"/>
                    </a:cubicBezTo>
                    <a:lnTo>
                      <a:pt x="309" y="2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216">
                <a:extLst>
                  <a:ext uri="{FF2B5EF4-FFF2-40B4-BE49-F238E27FC236}">
                    <a16:creationId xmlns:a16="http://schemas.microsoft.com/office/drawing/2014/main" id="{7F870AD2-A35F-630A-9E0D-70F8DFB93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2187"/>
                <a:ext cx="78" cy="78"/>
              </a:xfrm>
              <a:custGeom>
                <a:avLst/>
                <a:gdLst>
                  <a:gd name="T0" fmla="*/ 4 w 108"/>
                  <a:gd name="T1" fmla="*/ 62 h 108"/>
                  <a:gd name="T2" fmla="*/ 62 w 108"/>
                  <a:gd name="T3" fmla="*/ 104 h 108"/>
                  <a:gd name="T4" fmla="*/ 104 w 108"/>
                  <a:gd name="T5" fmla="*/ 47 h 108"/>
                  <a:gd name="T6" fmla="*/ 47 w 108"/>
                  <a:gd name="T7" fmla="*/ 4 h 108"/>
                  <a:gd name="T8" fmla="*/ 4 w 108"/>
                  <a:gd name="T9" fmla="*/ 6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8">
                    <a:moveTo>
                      <a:pt x="4" y="62"/>
                    </a:moveTo>
                    <a:cubicBezTo>
                      <a:pt x="8" y="89"/>
                      <a:pt x="34" y="108"/>
                      <a:pt x="62" y="104"/>
                    </a:cubicBezTo>
                    <a:cubicBezTo>
                      <a:pt x="89" y="100"/>
                      <a:pt x="108" y="74"/>
                      <a:pt x="104" y="47"/>
                    </a:cubicBezTo>
                    <a:cubicBezTo>
                      <a:pt x="100" y="19"/>
                      <a:pt x="74" y="0"/>
                      <a:pt x="47" y="4"/>
                    </a:cubicBezTo>
                    <a:cubicBezTo>
                      <a:pt x="19" y="8"/>
                      <a:pt x="0" y="34"/>
                      <a:pt x="4" y="62"/>
                    </a:cubicBezTo>
                    <a:close/>
                  </a:path>
                </a:pathLst>
              </a:custGeom>
              <a:solidFill>
                <a:srgbClr val="F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217">
                <a:extLst>
                  <a:ext uri="{FF2B5EF4-FFF2-40B4-BE49-F238E27FC236}">
                    <a16:creationId xmlns:a16="http://schemas.microsoft.com/office/drawing/2014/main" id="{AE2E7095-CFBB-A7C8-32E3-52ED7AB3B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1997"/>
                <a:ext cx="115" cy="257"/>
              </a:xfrm>
              <a:custGeom>
                <a:avLst/>
                <a:gdLst>
                  <a:gd name="T0" fmla="*/ 156 w 160"/>
                  <a:gd name="T1" fmla="*/ 8 h 357"/>
                  <a:gd name="T2" fmla="*/ 75 w 160"/>
                  <a:gd name="T3" fmla="*/ 347 h 357"/>
                  <a:gd name="T4" fmla="*/ 0 w 160"/>
                  <a:gd name="T5" fmla="*/ 336 h 357"/>
                  <a:gd name="T6" fmla="*/ 75 w 160"/>
                  <a:gd name="T7" fmla="*/ 20 h 357"/>
                  <a:gd name="T8" fmla="*/ 156 w 160"/>
                  <a:gd name="T9" fmla="*/ 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357">
                    <a:moveTo>
                      <a:pt x="156" y="8"/>
                    </a:moveTo>
                    <a:cubicBezTo>
                      <a:pt x="156" y="8"/>
                      <a:pt x="160" y="224"/>
                      <a:pt x="75" y="347"/>
                    </a:cubicBezTo>
                    <a:cubicBezTo>
                      <a:pt x="13" y="357"/>
                      <a:pt x="0" y="336"/>
                      <a:pt x="0" y="336"/>
                    </a:cubicBezTo>
                    <a:cubicBezTo>
                      <a:pt x="0" y="336"/>
                      <a:pt x="82" y="107"/>
                      <a:pt x="75" y="20"/>
                    </a:cubicBezTo>
                    <a:cubicBezTo>
                      <a:pt x="106" y="0"/>
                      <a:pt x="156" y="8"/>
                      <a:pt x="156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218">
                <a:extLst>
                  <a:ext uri="{FF2B5EF4-FFF2-40B4-BE49-F238E27FC236}">
                    <a16:creationId xmlns:a16="http://schemas.microsoft.com/office/drawing/2014/main" id="{2AFFEFB0-43AF-1672-228A-F98CE6FAF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" y="2019"/>
                <a:ext cx="135" cy="216"/>
              </a:xfrm>
              <a:custGeom>
                <a:avLst/>
                <a:gdLst>
                  <a:gd name="T0" fmla="*/ 164 w 188"/>
                  <a:gd name="T1" fmla="*/ 0 h 299"/>
                  <a:gd name="T2" fmla="*/ 18 w 188"/>
                  <a:gd name="T3" fmla="*/ 101 h 299"/>
                  <a:gd name="T4" fmla="*/ 27 w 188"/>
                  <a:gd name="T5" fmla="*/ 213 h 299"/>
                  <a:gd name="T6" fmla="*/ 93 w 188"/>
                  <a:gd name="T7" fmla="*/ 299 h 299"/>
                  <a:gd name="T8" fmla="*/ 93 w 188"/>
                  <a:gd name="T9" fmla="*/ 299 h 299"/>
                  <a:gd name="T10" fmla="*/ 164 w 188"/>
                  <a:gd name="T1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299">
                    <a:moveTo>
                      <a:pt x="164" y="0"/>
                    </a:moveTo>
                    <a:cubicBezTo>
                      <a:pt x="94" y="7"/>
                      <a:pt x="36" y="46"/>
                      <a:pt x="18" y="101"/>
                    </a:cubicBezTo>
                    <a:cubicBezTo>
                      <a:pt x="0" y="154"/>
                      <a:pt x="23" y="206"/>
                      <a:pt x="27" y="213"/>
                    </a:cubicBezTo>
                    <a:cubicBezTo>
                      <a:pt x="27" y="213"/>
                      <a:pt x="35" y="230"/>
                      <a:pt x="93" y="299"/>
                    </a:cubicBezTo>
                    <a:cubicBezTo>
                      <a:pt x="93" y="299"/>
                      <a:pt x="93" y="299"/>
                      <a:pt x="93" y="299"/>
                    </a:cubicBezTo>
                    <a:cubicBezTo>
                      <a:pt x="93" y="299"/>
                      <a:pt x="188" y="82"/>
                      <a:pt x="1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219">
                <a:extLst>
                  <a:ext uri="{FF2B5EF4-FFF2-40B4-BE49-F238E27FC236}">
                    <a16:creationId xmlns:a16="http://schemas.microsoft.com/office/drawing/2014/main" id="{98871AA1-7013-85EA-B4D5-FFED51333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025"/>
                <a:ext cx="37" cy="164"/>
              </a:xfrm>
              <a:custGeom>
                <a:avLst/>
                <a:gdLst>
                  <a:gd name="T0" fmla="*/ 4 w 52"/>
                  <a:gd name="T1" fmla="*/ 228 h 228"/>
                  <a:gd name="T2" fmla="*/ 3 w 52"/>
                  <a:gd name="T3" fmla="*/ 227 h 228"/>
                  <a:gd name="T4" fmla="*/ 1 w 52"/>
                  <a:gd name="T5" fmla="*/ 222 h 228"/>
                  <a:gd name="T6" fmla="*/ 41 w 52"/>
                  <a:gd name="T7" fmla="*/ 4 h 228"/>
                  <a:gd name="T8" fmla="*/ 45 w 52"/>
                  <a:gd name="T9" fmla="*/ 0 h 228"/>
                  <a:gd name="T10" fmla="*/ 49 w 52"/>
                  <a:gd name="T11" fmla="*/ 4 h 228"/>
                  <a:gd name="T12" fmla="*/ 8 w 52"/>
                  <a:gd name="T13" fmla="*/ 225 h 228"/>
                  <a:gd name="T14" fmla="*/ 4 w 52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228">
                    <a:moveTo>
                      <a:pt x="4" y="228"/>
                    </a:moveTo>
                    <a:cubicBezTo>
                      <a:pt x="4" y="228"/>
                      <a:pt x="3" y="228"/>
                      <a:pt x="3" y="227"/>
                    </a:cubicBezTo>
                    <a:cubicBezTo>
                      <a:pt x="1" y="227"/>
                      <a:pt x="0" y="224"/>
                      <a:pt x="1" y="222"/>
                    </a:cubicBezTo>
                    <a:cubicBezTo>
                      <a:pt x="44" y="127"/>
                      <a:pt x="41" y="5"/>
                      <a:pt x="41" y="4"/>
                    </a:cubicBezTo>
                    <a:cubicBezTo>
                      <a:pt x="41" y="2"/>
                      <a:pt x="43" y="0"/>
                      <a:pt x="45" y="0"/>
                    </a:cubicBezTo>
                    <a:cubicBezTo>
                      <a:pt x="47" y="0"/>
                      <a:pt x="49" y="2"/>
                      <a:pt x="49" y="4"/>
                    </a:cubicBezTo>
                    <a:cubicBezTo>
                      <a:pt x="49" y="5"/>
                      <a:pt x="52" y="129"/>
                      <a:pt x="8" y="225"/>
                    </a:cubicBezTo>
                    <a:cubicBezTo>
                      <a:pt x="7" y="227"/>
                      <a:pt x="6" y="228"/>
                      <a:pt x="4" y="22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Freeform 220">
                <a:extLst>
                  <a:ext uri="{FF2B5EF4-FFF2-40B4-BE49-F238E27FC236}">
                    <a16:creationId xmlns:a16="http://schemas.microsoft.com/office/drawing/2014/main" id="{232B79D4-F9ED-D72F-B1F3-0E880DEA9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2137"/>
                <a:ext cx="20" cy="24"/>
              </a:xfrm>
              <a:custGeom>
                <a:avLst/>
                <a:gdLst>
                  <a:gd name="T0" fmla="*/ 23 w 27"/>
                  <a:gd name="T1" fmla="*/ 11 h 33"/>
                  <a:gd name="T2" fmla="*/ 21 w 27"/>
                  <a:gd name="T3" fmla="*/ 30 h 33"/>
                  <a:gd name="T4" fmla="*/ 4 w 27"/>
                  <a:gd name="T5" fmla="*/ 21 h 33"/>
                  <a:gd name="T6" fmla="*/ 7 w 27"/>
                  <a:gd name="T7" fmla="*/ 2 h 33"/>
                  <a:gd name="T8" fmla="*/ 23 w 27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23" y="11"/>
                    </a:moveTo>
                    <a:cubicBezTo>
                      <a:pt x="27" y="19"/>
                      <a:pt x="26" y="28"/>
                      <a:pt x="21" y="30"/>
                    </a:cubicBezTo>
                    <a:cubicBezTo>
                      <a:pt x="16" y="33"/>
                      <a:pt x="8" y="29"/>
                      <a:pt x="4" y="21"/>
                    </a:cubicBezTo>
                    <a:cubicBezTo>
                      <a:pt x="0" y="14"/>
                      <a:pt x="1" y="5"/>
                      <a:pt x="7" y="2"/>
                    </a:cubicBezTo>
                    <a:cubicBezTo>
                      <a:pt x="12" y="0"/>
                      <a:pt x="20" y="4"/>
                      <a:pt x="23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221">
                <a:extLst>
                  <a:ext uri="{FF2B5EF4-FFF2-40B4-BE49-F238E27FC236}">
                    <a16:creationId xmlns:a16="http://schemas.microsoft.com/office/drawing/2014/main" id="{BA2C6264-76A7-50BE-A461-D6A7A09C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2107"/>
                <a:ext cx="26" cy="21"/>
              </a:xfrm>
              <a:custGeom>
                <a:avLst/>
                <a:gdLst>
                  <a:gd name="T0" fmla="*/ 5 w 36"/>
                  <a:gd name="T1" fmla="*/ 29 h 29"/>
                  <a:gd name="T2" fmla="*/ 3 w 36"/>
                  <a:gd name="T3" fmla="*/ 28 h 29"/>
                  <a:gd name="T4" fmla="*/ 1 w 36"/>
                  <a:gd name="T5" fmla="*/ 23 h 29"/>
                  <a:gd name="T6" fmla="*/ 7 w 36"/>
                  <a:gd name="T7" fmla="*/ 12 h 29"/>
                  <a:gd name="T8" fmla="*/ 32 w 36"/>
                  <a:gd name="T9" fmla="*/ 1 h 29"/>
                  <a:gd name="T10" fmla="*/ 36 w 36"/>
                  <a:gd name="T11" fmla="*/ 5 h 29"/>
                  <a:gd name="T12" fmla="*/ 32 w 36"/>
                  <a:gd name="T13" fmla="*/ 9 h 29"/>
                  <a:gd name="T14" fmla="*/ 13 w 36"/>
                  <a:gd name="T15" fmla="*/ 18 h 29"/>
                  <a:gd name="T16" fmla="*/ 8 w 36"/>
                  <a:gd name="T17" fmla="*/ 26 h 29"/>
                  <a:gd name="T18" fmla="*/ 5 w 36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9">
                    <a:moveTo>
                      <a:pt x="5" y="29"/>
                    </a:moveTo>
                    <a:cubicBezTo>
                      <a:pt x="4" y="29"/>
                      <a:pt x="4" y="29"/>
                      <a:pt x="3" y="28"/>
                    </a:cubicBezTo>
                    <a:cubicBezTo>
                      <a:pt x="1" y="28"/>
                      <a:pt x="0" y="25"/>
                      <a:pt x="1" y="23"/>
                    </a:cubicBezTo>
                    <a:cubicBezTo>
                      <a:pt x="3" y="19"/>
                      <a:pt x="5" y="16"/>
                      <a:pt x="7" y="12"/>
                    </a:cubicBezTo>
                    <a:cubicBezTo>
                      <a:pt x="17" y="0"/>
                      <a:pt x="30" y="1"/>
                      <a:pt x="32" y="1"/>
                    </a:cubicBezTo>
                    <a:cubicBezTo>
                      <a:pt x="35" y="1"/>
                      <a:pt x="36" y="3"/>
                      <a:pt x="36" y="5"/>
                    </a:cubicBezTo>
                    <a:cubicBezTo>
                      <a:pt x="36" y="7"/>
                      <a:pt x="34" y="9"/>
                      <a:pt x="32" y="9"/>
                    </a:cubicBezTo>
                    <a:cubicBezTo>
                      <a:pt x="30" y="9"/>
                      <a:pt x="21" y="8"/>
                      <a:pt x="13" y="18"/>
                    </a:cubicBezTo>
                    <a:cubicBezTo>
                      <a:pt x="11" y="20"/>
                      <a:pt x="10" y="23"/>
                      <a:pt x="8" y="26"/>
                    </a:cubicBezTo>
                    <a:cubicBezTo>
                      <a:pt x="8" y="28"/>
                      <a:pt x="6" y="29"/>
                      <a:pt x="5" y="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Freeform 222">
                <a:extLst>
                  <a:ext uri="{FF2B5EF4-FFF2-40B4-BE49-F238E27FC236}">
                    <a16:creationId xmlns:a16="http://schemas.microsoft.com/office/drawing/2014/main" id="{B7C39E0C-5D45-1BE9-70B1-117D5AA44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668"/>
                <a:ext cx="728" cy="450"/>
              </a:xfrm>
              <a:custGeom>
                <a:avLst/>
                <a:gdLst>
                  <a:gd name="T0" fmla="*/ 747 w 1011"/>
                  <a:gd name="T1" fmla="*/ 564 h 625"/>
                  <a:gd name="T2" fmla="*/ 652 w 1011"/>
                  <a:gd name="T3" fmla="*/ 625 h 625"/>
                  <a:gd name="T4" fmla="*/ 0 w 1011"/>
                  <a:gd name="T5" fmla="*/ 625 h 625"/>
                  <a:gd name="T6" fmla="*/ 292 w 1011"/>
                  <a:gd name="T7" fmla="*/ 0 h 625"/>
                  <a:gd name="T8" fmla="*/ 1011 w 1011"/>
                  <a:gd name="T9" fmla="*/ 0 h 625"/>
                  <a:gd name="T10" fmla="*/ 747 w 1011"/>
                  <a:gd name="T11" fmla="*/ 56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1" h="625">
                    <a:moveTo>
                      <a:pt x="747" y="564"/>
                    </a:moveTo>
                    <a:cubicBezTo>
                      <a:pt x="730" y="601"/>
                      <a:pt x="693" y="625"/>
                      <a:pt x="652" y="625"/>
                    </a:cubicBezTo>
                    <a:cubicBezTo>
                      <a:pt x="0" y="625"/>
                      <a:pt x="0" y="625"/>
                      <a:pt x="0" y="625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1011" y="0"/>
                      <a:pt x="1011" y="0"/>
                      <a:pt x="1011" y="0"/>
                    </a:cubicBezTo>
                    <a:lnTo>
                      <a:pt x="747" y="5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Freeform 223">
                <a:extLst>
                  <a:ext uri="{FF2B5EF4-FFF2-40B4-BE49-F238E27FC236}">
                    <a16:creationId xmlns:a16="http://schemas.microsoft.com/office/drawing/2014/main" id="{62298781-69FD-B2AD-126F-0D8B2F83B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3073"/>
                <a:ext cx="501" cy="45"/>
              </a:xfrm>
              <a:custGeom>
                <a:avLst/>
                <a:gdLst>
                  <a:gd name="T0" fmla="*/ 0 w 695"/>
                  <a:gd name="T1" fmla="*/ 0 h 63"/>
                  <a:gd name="T2" fmla="*/ 0 w 695"/>
                  <a:gd name="T3" fmla="*/ 0 h 63"/>
                  <a:gd name="T4" fmla="*/ 63 w 695"/>
                  <a:gd name="T5" fmla="*/ 63 h 63"/>
                  <a:gd name="T6" fmla="*/ 665 w 695"/>
                  <a:gd name="T7" fmla="*/ 63 h 63"/>
                  <a:gd name="T8" fmla="*/ 695 w 695"/>
                  <a:gd name="T9" fmla="*/ 0 h 63"/>
                  <a:gd name="T10" fmla="*/ 0 w 695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5" h="6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5"/>
                      <a:pt x="29" y="63"/>
                      <a:pt x="63" y="63"/>
                    </a:cubicBezTo>
                    <a:cubicBezTo>
                      <a:pt x="665" y="63"/>
                      <a:pt x="665" y="63"/>
                      <a:pt x="665" y="63"/>
                    </a:cubicBezTo>
                    <a:cubicBezTo>
                      <a:pt x="695" y="0"/>
                      <a:pt x="695" y="0"/>
                      <a:pt x="69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Oval 224">
                <a:extLst>
                  <a:ext uri="{FF2B5EF4-FFF2-40B4-BE49-F238E27FC236}">
                    <a16:creationId xmlns:a16="http://schemas.microsoft.com/office/drawing/2014/main" id="{6CD2F7BD-BA8F-3C77-CF4A-83E4BF072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2838"/>
                <a:ext cx="61" cy="6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Freeform 225">
                <a:extLst>
                  <a:ext uri="{FF2B5EF4-FFF2-40B4-BE49-F238E27FC236}">
                    <a16:creationId xmlns:a16="http://schemas.microsoft.com/office/drawing/2014/main" id="{41246FFB-C188-06F0-3145-0F08AC0BBF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2" y="2687"/>
                <a:ext cx="1043" cy="456"/>
              </a:xfrm>
              <a:custGeom>
                <a:avLst/>
                <a:gdLst>
                  <a:gd name="T0" fmla="*/ 669 w 1448"/>
                  <a:gd name="T1" fmla="*/ 633 h 633"/>
                  <a:gd name="T2" fmla="*/ 67 w 1448"/>
                  <a:gd name="T3" fmla="*/ 633 h 633"/>
                  <a:gd name="T4" fmla="*/ 0 w 1448"/>
                  <a:gd name="T5" fmla="*/ 566 h 633"/>
                  <a:gd name="T6" fmla="*/ 4 w 1448"/>
                  <a:gd name="T7" fmla="*/ 562 h 633"/>
                  <a:gd name="T8" fmla="*/ 459 w 1448"/>
                  <a:gd name="T9" fmla="*/ 562 h 633"/>
                  <a:gd name="T10" fmla="*/ 721 w 1448"/>
                  <a:gd name="T11" fmla="*/ 3 h 633"/>
                  <a:gd name="T12" fmla="*/ 725 w 1448"/>
                  <a:gd name="T13" fmla="*/ 0 h 633"/>
                  <a:gd name="T14" fmla="*/ 1444 w 1448"/>
                  <a:gd name="T15" fmla="*/ 0 h 633"/>
                  <a:gd name="T16" fmla="*/ 1447 w 1448"/>
                  <a:gd name="T17" fmla="*/ 2 h 633"/>
                  <a:gd name="T18" fmla="*/ 1447 w 1448"/>
                  <a:gd name="T19" fmla="*/ 6 h 633"/>
                  <a:gd name="T20" fmla="*/ 1183 w 1448"/>
                  <a:gd name="T21" fmla="*/ 570 h 633"/>
                  <a:gd name="T22" fmla="*/ 1085 w 1448"/>
                  <a:gd name="T23" fmla="*/ 633 h 633"/>
                  <a:gd name="T24" fmla="*/ 670 w 1448"/>
                  <a:gd name="T25" fmla="*/ 633 h 633"/>
                  <a:gd name="T26" fmla="*/ 669 w 1448"/>
                  <a:gd name="T27" fmla="*/ 633 h 633"/>
                  <a:gd name="T28" fmla="*/ 8 w 1448"/>
                  <a:gd name="T29" fmla="*/ 570 h 633"/>
                  <a:gd name="T30" fmla="*/ 67 w 1448"/>
                  <a:gd name="T31" fmla="*/ 625 h 633"/>
                  <a:gd name="T32" fmla="*/ 667 w 1448"/>
                  <a:gd name="T33" fmla="*/ 625 h 633"/>
                  <a:gd name="T34" fmla="*/ 669 w 1448"/>
                  <a:gd name="T35" fmla="*/ 625 h 633"/>
                  <a:gd name="T36" fmla="*/ 1085 w 1448"/>
                  <a:gd name="T37" fmla="*/ 625 h 633"/>
                  <a:gd name="T38" fmla="*/ 1176 w 1448"/>
                  <a:gd name="T39" fmla="*/ 567 h 633"/>
                  <a:gd name="T40" fmla="*/ 1438 w 1448"/>
                  <a:gd name="T41" fmla="*/ 8 h 633"/>
                  <a:gd name="T42" fmla="*/ 727 w 1448"/>
                  <a:gd name="T43" fmla="*/ 8 h 633"/>
                  <a:gd name="T44" fmla="*/ 465 w 1448"/>
                  <a:gd name="T45" fmla="*/ 568 h 633"/>
                  <a:gd name="T46" fmla="*/ 462 w 1448"/>
                  <a:gd name="T47" fmla="*/ 570 h 633"/>
                  <a:gd name="T48" fmla="*/ 8 w 1448"/>
                  <a:gd name="T49" fmla="*/ 57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48" h="633">
                    <a:moveTo>
                      <a:pt x="669" y="633"/>
                    </a:moveTo>
                    <a:cubicBezTo>
                      <a:pt x="67" y="633"/>
                      <a:pt x="67" y="633"/>
                      <a:pt x="67" y="633"/>
                    </a:cubicBezTo>
                    <a:cubicBezTo>
                      <a:pt x="30" y="633"/>
                      <a:pt x="0" y="603"/>
                      <a:pt x="0" y="566"/>
                    </a:cubicBezTo>
                    <a:cubicBezTo>
                      <a:pt x="0" y="564"/>
                      <a:pt x="2" y="562"/>
                      <a:pt x="4" y="562"/>
                    </a:cubicBezTo>
                    <a:cubicBezTo>
                      <a:pt x="459" y="562"/>
                      <a:pt x="459" y="562"/>
                      <a:pt x="459" y="562"/>
                    </a:cubicBezTo>
                    <a:cubicBezTo>
                      <a:pt x="721" y="3"/>
                      <a:pt x="721" y="3"/>
                      <a:pt x="721" y="3"/>
                    </a:cubicBezTo>
                    <a:cubicBezTo>
                      <a:pt x="722" y="1"/>
                      <a:pt x="723" y="0"/>
                      <a:pt x="725" y="0"/>
                    </a:cubicBezTo>
                    <a:cubicBezTo>
                      <a:pt x="1444" y="0"/>
                      <a:pt x="1444" y="0"/>
                      <a:pt x="1444" y="0"/>
                    </a:cubicBezTo>
                    <a:cubicBezTo>
                      <a:pt x="1445" y="0"/>
                      <a:pt x="1447" y="1"/>
                      <a:pt x="1447" y="2"/>
                    </a:cubicBezTo>
                    <a:cubicBezTo>
                      <a:pt x="1448" y="3"/>
                      <a:pt x="1448" y="5"/>
                      <a:pt x="1447" y="6"/>
                    </a:cubicBezTo>
                    <a:cubicBezTo>
                      <a:pt x="1183" y="570"/>
                      <a:pt x="1183" y="570"/>
                      <a:pt x="1183" y="570"/>
                    </a:cubicBezTo>
                    <a:cubicBezTo>
                      <a:pt x="1166" y="608"/>
                      <a:pt x="1127" y="633"/>
                      <a:pt x="1085" y="633"/>
                    </a:cubicBezTo>
                    <a:cubicBezTo>
                      <a:pt x="670" y="633"/>
                      <a:pt x="670" y="633"/>
                      <a:pt x="670" y="633"/>
                    </a:cubicBezTo>
                    <a:cubicBezTo>
                      <a:pt x="670" y="633"/>
                      <a:pt x="669" y="633"/>
                      <a:pt x="669" y="633"/>
                    </a:cubicBezTo>
                    <a:close/>
                    <a:moveTo>
                      <a:pt x="8" y="570"/>
                    </a:moveTo>
                    <a:cubicBezTo>
                      <a:pt x="10" y="601"/>
                      <a:pt x="36" y="625"/>
                      <a:pt x="67" y="625"/>
                    </a:cubicBezTo>
                    <a:cubicBezTo>
                      <a:pt x="667" y="625"/>
                      <a:pt x="667" y="625"/>
                      <a:pt x="667" y="625"/>
                    </a:cubicBezTo>
                    <a:cubicBezTo>
                      <a:pt x="668" y="625"/>
                      <a:pt x="668" y="625"/>
                      <a:pt x="669" y="625"/>
                    </a:cubicBezTo>
                    <a:cubicBezTo>
                      <a:pt x="1085" y="625"/>
                      <a:pt x="1085" y="625"/>
                      <a:pt x="1085" y="625"/>
                    </a:cubicBezTo>
                    <a:cubicBezTo>
                      <a:pt x="1124" y="625"/>
                      <a:pt x="1160" y="602"/>
                      <a:pt x="1176" y="567"/>
                    </a:cubicBezTo>
                    <a:cubicBezTo>
                      <a:pt x="1438" y="8"/>
                      <a:pt x="1438" y="8"/>
                      <a:pt x="1438" y="8"/>
                    </a:cubicBezTo>
                    <a:cubicBezTo>
                      <a:pt x="727" y="8"/>
                      <a:pt x="727" y="8"/>
                      <a:pt x="727" y="8"/>
                    </a:cubicBezTo>
                    <a:cubicBezTo>
                      <a:pt x="465" y="568"/>
                      <a:pt x="465" y="568"/>
                      <a:pt x="465" y="568"/>
                    </a:cubicBezTo>
                    <a:cubicBezTo>
                      <a:pt x="465" y="569"/>
                      <a:pt x="463" y="570"/>
                      <a:pt x="462" y="570"/>
                    </a:cubicBezTo>
                    <a:lnTo>
                      <a:pt x="8" y="5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26">
                <a:extLst>
                  <a:ext uri="{FF2B5EF4-FFF2-40B4-BE49-F238E27FC236}">
                    <a16:creationId xmlns:a16="http://schemas.microsoft.com/office/drawing/2014/main" id="{B6A53393-E951-1DB6-44C4-DEFD5603D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144"/>
                <a:ext cx="121" cy="121"/>
              </a:xfrm>
              <a:custGeom>
                <a:avLst/>
                <a:gdLst>
                  <a:gd name="T0" fmla="*/ 138 w 168"/>
                  <a:gd name="T1" fmla="*/ 30 h 168"/>
                  <a:gd name="T2" fmla="*/ 138 w 168"/>
                  <a:gd name="T3" fmla="*/ 139 h 168"/>
                  <a:gd name="T4" fmla="*/ 30 w 168"/>
                  <a:gd name="T5" fmla="*/ 139 h 168"/>
                  <a:gd name="T6" fmla="*/ 30 w 168"/>
                  <a:gd name="T7" fmla="*/ 30 h 168"/>
                  <a:gd name="T8" fmla="*/ 138 w 168"/>
                  <a:gd name="T9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68">
                    <a:moveTo>
                      <a:pt x="138" y="30"/>
                    </a:moveTo>
                    <a:cubicBezTo>
                      <a:pt x="168" y="60"/>
                      <a:pt x="168" y="109"/>
                      <a:pt x="138" y="139"/>
                    </a:cubicBezTo>
                    <a:cubicBezTo>
                      <a:pt x="109" y="168"/>
                      <a:pt x="60" y="168"/>
                      <a:pt x="30" y="139"/>
                    </a:cubicBezTo>
                    <a:cubicBezTo>
                      <a:pt x="0" y="109"/>
                      <a:pt x="0" y="60"/>
                      <a:pt x="30" y="30"/>
                    </a:cubicBezTo>
                    <a:cubicBezTo>
                      <a:pt x="60" y="0"/>
                      <a:pt x="109" y="0"/>
                      <a:pt x="138" y="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Freeform 227">
                <a:extLst>
                  <a:ext uri="{FF2B5EF4-FFF2-40B4-BE49-F238E27FC236}">
                    <a16:creationId xmlns:a16="http://schemas.microsoft.com/office/drawing/2014/main" id="{4BC8E6A0-3A10-4576-4F3B-4A5E83CBF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2085"/>
                <a:ext cx="171" cy="40"/>
              </a:xfrm>
              <a:custGeom>
                <a:avLst/>
                <a:gdLst>
                  <a:gd name="T0" fmla="*/ 4 w 237"/>
                  <a:gd name="T1" fmla="*/ 55 h 55"/>
                  <a:gd name="T2" fmla="*/ 1 w 237"/>
                  <a:gd name="T3" fmla="*/ 54 h 55"/>
                  <a:gd name="T4" fmla="*/ 1 w 237"/>
                  <a:gd name="T5" fmla="*/ 48 h 55"/>
                  <a:gd name="T6" fmla="*/ 118 w 237"/>
                  <a:gd name="T7" fmla="*/ 0 h 55"/>
                  <a:gd name="T8" fmla="*/ 235 w 237"/>
                  <a:gd name="T9" fmla="*/ 48 h 55"/>
                  <a:gd name="T10" fmla="*/ 235 w 237"/>
                  <a:gd name="T11" fmla="*/ 54 h 55"/>
                  <a:gd name="T12" fmla="*/ 230 w 237"/>
                  <a:gd name="T13" fmla="*/ 54 h 55"/>
                  <a:gd name="T14" fmla="*/ 118 w 237"/>
                  <a:gd name="T15" fmla="*/ 8 h 55"/>
                  <a:gd name="T16" fmla="*/ 7 w 237"/>
                  <a:gd name="T17" fmla="*/ 54 h 55"/>
                  <a:gd name="T18" fmla="*/ 4 w 237"/>
                  <a:gd name="T1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" h="55">
                    <a:moveTo>
                      <a:pt x="4" y="55"/>
                    </a:moveTo>
                    <a:cubicBezTo>
                      <a:pt x="3" y="55"/>
                      <a:pt x="2" y="55"/>
                      <a:pt x="1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33" y="17"/>
                      <a:pt x="74" y="0"/>
                      <a:pt x="118" y="0"/>
                    </a:cubicBezTo>
                    <a:cubicBezTo>
                      <a:pt x="163" y="0"/>
                      <a:pt x="204" y="17"/>
                      <a:pt x="235" y="48"/>
                    </a:cubicBezTo>
                    <a:cubicBezTo>
                      <a:pt x="237" y="50"/>
                      <a:pt x="237" y="52"/>
                      <a:pt x="235" y="54"/>
                    </a:cubicBezTo>
                    <a:cubicBezTo>
                      <a:pt x="234" y="55"/>
                      <a:pt x="231" y="55"/>
                      <a:pt x="230" y="54"/>
                    </a:cubicBezTo>
                    <a:cubicBezTo>
                      <a:pt x="200" y="24"/>
                      <a:pt x="160" y="8"/>
                      <a:pt x="118" y="8"/>
                    </a:cubicBezTo>
                    <a:cubicBezTo>
                      <a:pt x="76" y="8"/>
                      <a:pt x="37" y="24"/>
                      <a:pt x="7" y="54"/>
                    </a:cubicBezTo>
                    <a:cubicBezTo>
                      <a:pt x="6" y="55"/>
                      <a:pt x="5" y="55"/>
                      <a:pt x="4" y="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228">
                <a:extLst>
                  <a:ext uri="{FF2B5EF4-FFF2-40B4-BE49-F238E27FC236}">
                    <a16:creationId xmlns:a16="http://schemas.microsoft.com/office/drawing/2014/main" id="{F0883E19-B437-84DF-5A31-6252DB4BE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992"/>
                <a:ext cx="303" cy="67"/>
              </a:xfrm>
              <a:custGeom>
                <a:avLst/>
                <a:gdLst>
                  <a:gd name="T0" fmla="*/ 416 w 420"/>
                  <a:gd name="T1" fmla="*/ 93 h 94"/>
                  <a:gd name="T2" fmla="*/ 413 w 420"/>
                  <a:gd name="T3" fmla="*/ 92 h 94"/>
                  <a:gd name="T4" fmla="*/ 210 w 420"/>
                  <a:gd name="T5" fmla="*/ 8 h 94"/>
                  <a:gd name="T6" fmla="*/ 8 w 420"/>
                  <a:gd name="T7" fmla="*/ 92 h 94"/>
                  <a:gd name="T8" fmla="*/ 2 w 420"/>
                  <a:gd name="T9" fmla="*/ 92 h 94"/>
                  <a:gd name="T10" fmla="*/ 2 w 420"/>
                  <a:gd name="T11" fmla="*/ 87 h 94"/>
                  <a:gd name="T12" fmla="*/ 210 w 420"/>
                  <a:gd name="T13" fmla="*/ 0 h 94"/>
                  <a:gd name="T14" fmla="*/ 210 w 420"/>
                  <a:gd name="T15" fmla="*/ 0 h 94"/>
                  <a:gd name="T16" fmla="*/ 419 w 420"/>
                  <a:gd name="T17" fmla="*/ 87 h 94"/>
                  <a:gd name="T18" fmla="*/ 419 w 420"/>
                  <a:gd name="T19" fmla="*/ 92 h 94"/>
                  <a:gd name="T20" fmla="*/ 416 w 420"/>
                  <a:gd name="T21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0" h="94">
                    <a:moveTo>
                      <a:pt x="416" y="93"/>
                    </a:moveTo>
                    <a:cubicBezTo>
                      <a:pt x="415" y="93"/>
                      <a:pt x="414" y="93"/>
                      <a:pt x="413" y="92"/>
                    </a:cubicBezTo>
                    <a:cubicBezTo>
                      <a:pt x="359" y="38"/>
                      <a:pt x="287" y="8"/>
                      <a:pt x="210" y="8"/>
                    </a:cubicBezTo>
                    <a:cubicBezTo>
                      <a:pt x="134" y="8"/>
                      <a:pt x="62" y="38"/>
                      <a:pt x="8" y="92"/>
                    </a:cubicBezTo>
                    <a:cubicBezTo>
                      <a:pt x="6" y="94"/>
                      <a:pt x="3" y="94"/>
                      <a:pt x="2" y="92"/>
                    </a:cubicBezTo>
                    <a:cubicBezTo>
                      <a:pt x="0" y="91"/>
                      <a:pt x="0" y="88"/>
                      <a:pt x="2" y="87"/>
                    </a:cubicBezTo>
                    <a:cubicBezTo>
                      <a:pt x="58" y="31"/>
                      <a:pt x="132" y="0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89" y="0"/>
                      <a:pt x="363" y="31"/>
                      <a:pt x="419" y="87"/>
                    </a:cubicBezTo>
                    <a:cubicBezTo>
                      <a:pt x="420" y="88"/>
                      <a:pt x="420" y="91"/>
                      <a:pt x="419" y="92"/>
                    </a:cubicBezTo>
                    <a:cubicBezTo>
                      <a:pt x="418" y="93"/>
                      <a:pt x="417" y="93"/>
                      <a:pt x="416" y="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229">
                <a:extLst>
                  <a:ext uri="{FF2B5EF4-FFF2-40B4-BE49-F238E27FC236}">
                    <a16:creationId xmlns:a16="http://schemas.microsoft.com/office/drawing/2014/main" id="{1EC79ADF-0B29-AA78-BA78-DA1AEA793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1899"/>
                <a:ext cx="434" cy="94"/>
              </a:xfrm>
              <a:custGeom>
                <a:avLst/>
                <a:gdLst>
                  <a:gd name="T0" fmla="*/ 598 w 603"/>
                  <a:gd name="T1" fmla="*/ 131 h 131"/>
                  <a:gd name="T2" fmla="*/ 596 w 603"/>
                  <a:gd name="T3" fmla="*/ 130 h 131"/>
                  <a:gd name="T4" fmla="*/ 301 w 603"/>
                  <a:gd name="T5" fmla="*/ 8 h 131"/>
                  <a:gd name="T6" fmla="*/ 7 w 603"/>
                  <a:gd name="T7" fmla="*/ 130 h 131"/>
                  <a:gd name="T8" fmla="*/ 1 w 603"/>
                  <a:gd name="T9" fmla="*/ 130 h 131"/>
                  <a:gd name="T10" fmla="*/ 1 w 603"/>
                  <a:gd name="T11" fmla="*/ 124 h 131"/>
                  <a:gd name="T12" fmla="*/ 301 w 603"/>
                  <a:gd name="T13" fmla="*/ 0 h 131"/>
                  <a:gd name="T14" fmla="*/ 601 w 603"/>
                  <a:gd name="T15" fmla="*/ 124 h 131"/>
                  <a:gd name="T16" fmla="*/ 601 w 603"/>
                  <a:gd name="T17" fmla="*/ 130 h 131"/>
                  <a:gd name="T18" fmla="*/ 598 w 603"/>
                  <a:gd name="T1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3" h="131">
                    <a:moveTo>
                      <a:pt x="598" y="131"/>
                    </a:moveTo>
                    <a:cubicBezTo>
                      <a:pt x="597" y="131"/>
                      <a:pt x="596" y="130"/>
                      <a:pt x="596" y="130"/>
                    </a:cubicBezTo>
                    <a:cubicBezTo>
                      <a:pt x="517" y="51"/>
                      <a:pt x="413" y="8"/>
                      <a:pt x="301" y="8"/>
                    </a:cubicBezTo>
                    <a:cubicBezTo>
                      <a:pt x="190" y="8"/>
                      <a:pt x="86" y="51"/>
                      <a:pt x="7" y="130"/>
                    </a:cubicBezTo>
                    <a:cubicBezTo>
                      <a:pt x="6" y="131"/>
                      <a:pt x="3" y="131"/>
                      <a:pt x="1" y="130"/>
                    </a:cubicBezTo>
                    <a:cubicBezTo>
                      <a:pt x="0" y="128"/>
                      <a:pt x="0" y="126"/>
                      <a:pt x="1" y="124"/>
                    </a:cubicBezTo>
                    <a:cubicBezTo>
                      <a:pt x="82" y="44"/>
                      <a:pt x="188" y="0"/>
                      <a:pt x="301" y="0"/>
                    </a:cubicBezTo>
                    <a:cubicBezTo>
                      <a:pt x="415" y="0"/>
                      <a:pt x="521" y="44"/>
                      <a:pt x="601" y="124"/>
                    </a:cubicBezTo>
                    <a:cubicBezTo>
                      <a:pt x="603" y="126"/>
                      <a:pt x="603" y="128"/>
                      <a:pt x="601" y="130"/>
                    </a:cubicBezTo>
                    <a:cubicBezTo>
                      <a:pt x="600" y="130"/>
                      <a:pt x="599" y="131"/>
                      <a:pt x="598" y="1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7" name="Прямоугольник 286"/>
          <p:cNvSpPr/>
          <p:nvPr/>
        </p:nvSpPr>
        <p:spPr>
          <a:xfrm>
            <a:off x="387278" y="3519874"/>
            <a:ext cx="3201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/>
              <a:t>Которым предоставляют </a:t>
            </a:r>
            <a:r>
              <a:rPr lang="ru-RU" sz="1600" dirty="0" smtClean="0">
                <a:solidFill>
                  <a:schemeClr val="bg1"/>
                </a:solidFill>
              </a:rPr>
              <a:t>доступ к ИС и/или ИТ-инфраструктуре</a:t>
            </a:r>
          </a:p>
        </p:txBody>
      </p:sp>
      <p:sp>
        <p:nvSpPr>
          <p:cNvPr id="288" name="Прямоугольник 287"/>
          <p:cNvSpPr/>
          <p:nvPr/>
        </p:nvSpPr>
        <p:spPr>
          <a:xfrm>
            <a:off x="387278" y="5078673"/>
            <a:ext cx="345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/>
              <a:t>Которые выполняют функции по </a:t>
            </a:r>
            <a:r>
              <a:rPr lang="ru-RU" sz="1600" dirty="0" smtClean="0">
                <a:solidFill>
                  <a:schemeClr val="bg1"/>
                </a:solidFill>
              </a:rPr>
              <a:t>администрированию</a:t>
            </a:r>
          </a:p>
        </p:txBody>
      </p:sp>
      <p:sp>
        <p:nvSpPr>
          <p:cNvPr id="289" name="Прямоугольник 288"/>
          <p:cNvSpPr/>
          <p:nvPr/>
        </p:nvSpPr>
        <p:spPr>
          <a:xfrm>
            <a:off x="7697852" y="1873435"/>
            <a:ext cx="3922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ru-RU" sz="1600" dirty="0" smtClean="0"/>
              <a:t>Которые выполняют разовые </a:t>
            </a:r>
            <a:r>
              <a:rPr lang="ru-RU" sz="1600" dirty="0" smtClean="0">
                <a:solidFill>
                  <a:schemeClr val="bg1"/>
                </a:solidFill>
              </a:rPr>
              <a:t>внедрения и/или настройку</a:t>
            </a:r>
          </a:p>
        </p:txBody>
      </p:sp>
      <p:sp>
        <p:nvSpPr>
          <p:cNvPr id="291" name="Прямоугольник 290"/>
          <p:cNvSpPr/>
          <p:nvPr/>
        </p:nvSpPr>
        <p:spPr>
          <a:xfrm>
            <a:off x="8684069" y="3082067"/>
            <a:ext cx="2936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ru-RU" sz="1600" dirty="0" smtClean="0"/>
              <a:t>Которые оказывают</a:t>
            </a:r>
            <a:r>
              <a:rPr lang="ru-RU" sz="1600" dirty="0" smtClean="0">
                <a:solidFill>
                  <a:schemeClr val="bg1"/>
                </a:solidFill>
              </a:rPr>
              <a:t> сервисную поддержку</a:t>
            </a:r>
            <a:r>
              <a:rPr lang="ru-RU" sz="1600" dirty="0" smtClean="0"/>
              <a:t> «коробочных» решений</a:t>
            </a:r>
          </a:p>
        </p:txBody>
      </p:sp>
      <p:sp>
        <p:nvSpPr>
          <p:cNvPr id="292" name="Прямоугольник 291"/>
          <p:cNvSpPr/>
          <p:nvPr/>
        </p:nvSpPr>
        <p:spPr>
          <a:xfrm>
            <a:off x="7697852" y="4290699"/>
            <a:ext cx="392265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ru-RU" sz="1600" dirty="0" smtClean="0"/>
              <a:t>Которым </a:t>
            </a:r>
            <a:r>
              <a:rPr lang="ru-RU" sz="1600" dirty="0" smtClean="0">
                <a:solidFill>
                  <a:schemeClr val="bg1"/>
                </a:solidFill>
              </a:rPr>
              <a:t>переданы бизнес </a:t>
            </a:r>
          </a:p>
          <a:p>
            <a:pPr algn="r">
              <a:spcAft>
                <a:spcPts val="3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и ИТ-функции</a:t>
            </a:r>
          </a:p>
        </p:txBody>
      </p:sp>
      <p:sp>
        <p:nvSpPr>
          <p:cNvPr id="296" name="Прямоугольник 295"/>
          <p:cNvSpPr/>
          <p:nvPr/>
        </p:nvSpPr>
        <p:spPr>
          <a:xfrm>
            <a:off x="7697852" y="5253109"/>
            <a:ext cx="392265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ru-RU" sz="1600" dirty="0" smtClean="0"/>
              <a:t>Которые предоставляют </a:t>
            </a:r>
          </a:p>
          <a:p>
            <a:pPr algn="r">
              <a:spcAft>
                <a:spcPts val="3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серверные мощности</a:t>
            </a:r>
          </a:p>
        </p:txBody>
      </p:sp>
    </p:spTree>
    <p:extLst>
      <p:ext uri="{BB962C8B-B14F-4D97-AF65-F5344CB8AC3E}">
        <p14:creationId xmlns:p14="http://schemas.microsoft.com/office/powerpoint/2010/main" val="10143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  <p:bldP spid="298" grpId="0" animBg="1"/>
      <p:bldP spid="295" grpId="0" animBg="1"/>
      <p:bldP spid="286" grpId="0" animBg="1"/>
      <p:bldP spid="302" grpId="0" animBg="1"/>
      <p:bldP spid="301" grpId="0" animBg="1"/>
      <p:bldP spid="300" grpId="0" animBg="1"/>
      <p:bldP spid="299" grpId="0" animBg="1"/>
      <p:bldP spid="297" grpId="0" animBg="1"/>
      <p:bldP spid="3" grpId="0" animBg="1"/>
      <p:bldP spid="290" grpId="0"/>
      <p:bldP spid="287" grpId="0"/>
      <p:bldP spid="288" grpId="0"/>
      <p:bldP spid="289" grpId="0"/>
      <p:bldP spid="291" grpId="0"/>
      <p:bldP spid="292" grpId="0"/>
      <p:bldP spid="2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от АБИСС закрывают две глобальные задачи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4562" y="2021144"/>
            <a:ext cx="5278056" cy="4055565"/>
          </a:xfrm>
          <a:prstGeom prst="roundRect">
            <a:avLst>
              <a:gd name="adj" fmla="val 4915"/>
            </a:avLst>
          </a:prstGeom>
          <a:noFill/>
          <a:ln w="19050">
            <a:solidFill>
              <a:srgbClr val="00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5337" y="1612162"/>
            <a:ext cx="778823" cy="817968"/>
          </a:xfrm>
          <a:prstGeom prst="roundRect">
            <a:avLst>
              <a:gd name="adj" fmla="val 4915"/>
            </a:avLst>
          </a:prstGeom>
          <a:solidFill>
            <a:srgbClr val="00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35795" y="2021144"/>
            <a:ext cx="5278056" cy="4055565"/>
          </a:xfrm>
          <a:prstGeom prst="roundRect">
            <a:avLst>
              <a:gd name="adj" fmla="val 4915"/>
            </a:avLst>
          </a:prstGeom>
          <a:noFill/>
          <a:ln w="19050">
            <a:solidFill>
              <a:srgbClr val="00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58623" y="1612162"/>
            <a:ext cx="778823" cy="817968"/>
          </a:xfrm>
          <a:prstGeom prst="roundRect">
            <a:avLst>
              <a:gd name="adj" fmla="val 4915"/>
            </a:avLst>
          </a:prstGeom>
          <a:solidFill>
            <a:srgbClr val="00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59191" y="2531648"/>
            <a:ext cx="473769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СООТВЕТСТВИЕ ТРЕБОВАНИЯМ РЕГУЛЯТОРА</a:t>
            </a:r>
          </a:p>
          <a:p>
            <a:pPr lvl="0" algn="ctr">
              <a:defRPr/>
            </a:pPr>
            <a:r>
              <a:rPr lang="ru-RU" sz="1600" dirty="0" smtClean="0"/>
              <a:t>ФСТЭК, ЦБ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35795" y="3277571"/>
            <a:ext cx="5278056" cy="238526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Указание Банка России от 22 октября 2024 г. № </a:t>
            </a:r>
            <a:r>
              <a:rPr lang="ru-RU" sz="1600" b="1" dirty="0" smtClean="0">
                <a:solidFill>
                  <a:prstClr val="black"/>
                </a:solidFill>
              </a:rPr>
              <a:t>6906-У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Рекомендации помогут сформировать часть мероприятий, </a:t>
            </a:r>
            <a:r>
              <a:rPr lang="ru-RU" sz="1600" dirty="0">
                <a:solidFill>
                  <a:prstClr val="black"/>
                </a:solidFill>
              </a:rPr>
              <a:t>направленные на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</a:rPr>
              <a:t>минимизацию </a:t>
            </a:r>
            <a:r>
              <a:rPr lang="ru-RU" sz="1600" dirty="0" smtClean="0">
                <a:solidFill>
                  <a:prstClr val="black"/>
                </a:solidFill>
              </a:rPr>
              <a:t>ОР*, а именно требования к поставщикам</a:t>
            </a:r>
          </a:p>
          <a:p>
            <a:pPr lvl="0" algn="ctr">
              <a:defRPr/>
            </a:pPr>
            <a:endParaRPr lang="ru-RU" sz="1600" dirty="0" smtClean="0">
              <a:solidFill>
                <a:prstClr val="black"/>
              </a:solidFill>
            </a:endParaRPr>
          </a:p>
          <a:p>
            <a:pPr lvl="0" algn="ctr">
              <a:spcAft>
                <a:spcPts val="30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Приказ </a:t>
            </a:r>
            <a:r>
              <a:rPr lang="ru-RU" sz="1600" b="1" dirty="0">
                <a:solidFill>
                  <a:prstClr val="black"/>
                </a:solidFill>
              </a:rPr>
              <a:t>ФСТЭК России № 117 от 11 апреля 2025 г.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Рекомендации помогут в выполнении п.16, 22 и 58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9593" y="1788722"/>
            <a:ext cx="464526" cy="46452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15888" y="3277571"/>
            <a:ext cx="5031935" cy="234679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В рекомендациях раскрывается:</a:t>
            </a:r>
          </a:p>
          <a:p>
            <a:pPr marL="800100" lvl="1" indent="-342900"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как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вы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строить п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роцесс безопасной работы с подрядчиками</a:t>
            </a:r>
          </a:p>
          <a:p>
            <a:pPr marL="800100" lvl="1" indent="-342900"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</a:rPr>
              <a:t>к</a:t>
            </a:r>
            <a:r>
              <a:rPr lang="ru-RU" sz="1600" dirty="0" smtClean="0">
                <a:solidFill>
                  <a:prstClr val="black"/>
                </a:solidFill>
              </a:rPr>
              <a:t>акие требования должны выполняться на этапах взаимодействия с подрядчиком</a:t>
            </a:r>
          </a:p>
          <a:p>
            <a:pPr marL="800100" lvl="1" indent="-342900"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как выполнять </a:t>
            </a:r>
            <a:r>
              <a:rPr lang="ru-RU" sz="1600" dirty="0" err="1" smtClean="0">
                <a:solidFill>
                  <a:prstClr val="black"/>
                </a:solidFill>
              </a:rPr>
              <a:t>скорринг</a:t>
            </a:r>
            <a:r>
              <a:rPr lang="ru-RU" sz="1600" dirty="0" smtClean="0">
                <a:solidFill>
                  <a:prstClr val="black"/>
                </a:solidFill>
              </a:rPr>
              <a:t> ИБ подрядчика</a:t>
            </a:r>
          </a:p>
          <a:p>
            <a:pPr marL="800100" lvl="1" indent="-342900"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критерии принятия решения при выборе подрядчика</a:t>
            </a:r>
          </a:p>
          <a:p>
            <a:pPr marL="800100" lvl="1" indent="-342900"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</a:rPr>
              <a:t>к</a:t>
            </a:r>
            <a:r>
              <a:rPr lang="ru-RU" sz="1600" dirty="0" smtClean="0">
                <a:solidFill>
                  <a:prstClr val="black"/>
                </a:solidFill>
              </a:rPr>
              <a:t>акие требования предъявить к подрядчику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16188" y="2531648"/>
            <a:ext cx="32313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СНИЖЕНИЕ РИСКА</a:t>
            </a:r>
          </a:p>
          <a:p>
            <a:pPr lvl="0" algn="ctr">
              <a:defRPr/>
            </a:pPr>
            <a:r>
              <a:rPr lang="ru-RU" sz="1600" dirty="0" smtClean="0"/>
              <a:t>взлома через подрядчика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08A3298-456C-E3CD-9A81-27DFC464ED33}"/>
              </a:ext>
            </a:extLst>
          </p:cNvPr>
          <p:cNvGrpSpPr/>
          <p:nvPr/>
        </p:nvGrpSpPr>
        <p:grpSpPr>
          <a:xfrm>
            <a:off x="8810452" y="1756780"/>
            <a:ext cx="521463" cy="508043"/>
            <a:chOff x="7857391" y="2572761"/>
            <a:chExt cx="495526" cy="541578"/>
          </a:xfrm>
          <a:noFill/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865F610F-99EB-08B0-96EC-C2472477F989}"/>
                </a:ext>
              </a:extLst>
            </p:cNvPr>
            <p:cNvGrpSpPr/>
            <p:nvPr/>
          </p:nvGrpSpPr>
          <p:grpSpPr>
            <a:xfrm>
              <a:off x="7857391" y="2572761"/>
              <a:ext cx="495526" cy="541578"/>
              <a:chOff x="4843467" y="1901826"/>
              <a:chExt cx="602790" cy="658813"/>
            </a:xfrm>
            <a:grpFill/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71DD3BB8-E040-3506-457E-2A67CD825D2F}"/>
                  </a:ext>
                </a:extLst>
              </p:cNvPr>
              <p:cNvGrpSpPr/>
              <p:nvPr/>
            </p:nvGrpSpPr>
            <p:grpSpPr>
              <a:xfrm>
                <a:off x="5020807" y="2152739"/>
                <a:ext cx="425450" cy="323850"/>
                <a:chOff x="5000630" y="2120901"/>
                <a:chExt cx="425450" cy="323850"/>
              </a:xfrm>
              <a:grpFill/>
            </p:grpSpPr>
            <p:sp>
              <p:nvSpPr>
                <p:cNvPr id="36" name="Freeform 78">
                  <a:extLst>
                    <a:ext uri="{FF2B5EF4-FFF2-40B4-BE49-F238E27FC236}">
                      <a16:creationId xmlns:a16="http://schemas.microsoft.com/office/drawing/2014/main" id="{9DE7B2EE-810A-AA27-9282-83A82EFFAD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630" y="2120901"/>
                  <a:ext cx="214313" cy="252413"/>
                </a:xfrm>
                <a:custGeom>
                  <a:avLst/>
                  <a:gdLst>
                    <a:gd name="T0" fmla="*/ 51 w 56"/>
                    <a:gd name="T1" fmla="*/ 25 h 66"/>
                    <a:gd name="T2" fmla="*/ 55 w 56"/>
                    <a:gd name="T3" fmla="*/ 18 h 66"/>
                    <a:gd name="T4" fmla="*/ 54 w 56"/>
                    <a:gd name="T5" fmla="*/ 14 h 66"/>
                    <a:gd name="T6" fmla="*/ 31 w 56"/>
                    <a:gd name="T7" fmla="*/ 1 h 66"/>
                    <a:gd name="T8" fmla="*/ 27 w 56"/>
                    <a:gd name="T9" fmla="*/ 2 h 66"/>
                    <a:gd name="T10" fmla="*/ 23 w 56"/>
                    <a:gd name="T11" fmla="*/ 9 h 66"/>
                    <a:gd name="T12" fmla="*/ 24 w 56"/>
                    <a:gd name="T13" fmla="*/ 13 h 66"/>
                    <a:gd name="T14" fmla="*/ 22 w 56"/>
                    <a:gd name="T15" fmla="*/ 16 h 66"/>
                    <a:gd name="T16" fmla="*/ 18 w 56"/>
                    <a:gd name="T17" fmla="*/ 17 h 66"/>
                    <a:gd name="T18" fmla="*/ 9 w 56"/>
                    <a:gd name="T19" fmla="*/ 32 h 66"/>
                    <a:gd name="T20" fmla="*/ 11 w 56"/>
                    <a:gd name="T21" fmla="*/ 36 h 66"/>
                    <a:gd name="T22" fmla="*/ 9 w 56"/>
                    <a:gd name="T23" fmla="*/ 39 h 66"/>
                    <a:gd name="T24" fmla="*/ 5 w 56"/>
                    <a:gd name="T25" fmla="*/ 40 h 66"/>
                    <a:gd name="T26" fmla="*/ 1 w 56"/>
                    <a:gd name="T27" fmla="*/ 48 h 66"/>
                    <a:gd name="T28" fmla="*/ 2 w 56"/>
                    <a:gd name="T29" fmla="*/ 52 h 66"/>
                    <a:gd name="T30" fmla="*/ 25 w 56"/>
                    <a:gd name="T31" fmla="*/ 65 h 66"/>
                    <a:gd name="T32" fmla="*/ 29 w 56"/>
                    <a:gd name="T33" fmla="*/ 64 h 66"/>
                    <a:gd name="T34" fmla="*/ 33 w 56"/>
                    <a:gd name="T35" fmla="*/ 56 h 66"/>
                    <a:gd name="T36" fmla="*/ 32 w 56"/>
                    <a:gd name="T37" fmla="*/ 52 h 66"/>
                    <a:gd name="T38" fmla="*/ 33 w 56"/>
                    <a:gd name="T39" fmla="*/ 49 h 66"/>
                    <a:gd name="T40" fmla="*/ 38 w 56"/>
                    <a:gd name="T41" fmla="*/ 48 h 66"/>
                    <a:gd name="T42" fmla="*/ 46 w 56"/>
                    <a:gd name="T43" fmla="*/ 33 h 66"/>
                    <a:gd name="T44" fmla="*/ 45 w 56"/>
                    <a:gd name="T45" fmla="*/ 29 h 66"/>
                    <a:gd name="T46" fmla="*/ 47 w 56"/>
                    <a:gd name="T47" fmla="*/ 27 h 66"/>
                    <a:gd name="T48" fmla="*/ 51 w 56"/>
                    <a:gd name="T49" fmla="*/ 25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" h="66">
                      <a:moveTo>
                        <a:pt x="51" y="25"/>
                      </a:move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6" y="16"/>
                        <a:pt x="56" y="15"/>
                        <a:pt x="54" y="14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0" y="0"/>
                        <a:pt x="28" y="0"/>
                        <a:pt x="27" y="2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0" y="49"/>
                        <a:pt x="0" y="51"/>
                        <a:pt x="2" y="52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6" y="66"/>
                        <a:pt x="28" y="65"/>
                        <a:pt x="29" y="64"/>
                      </a:cubicBezTo>
                      <a:cubicBezTo>
                        <a:pt x="33" y="56"/>
                        <a:pt x="33" y="56"/>
                        <a:pt x="33" y="56"/>
                      </a:cubicBez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8" y="48"/>
                        <a:pt x="38" y="48"/>
                        <a:pt x="38" y="48"/>
                      </a:cubicBezTo>
                      <a:cubicBezTo>
                        <a:pt x="46" y="33"/>
                        <a:pt x="46" y="33"/>
                        <a:pt x="46" y="33"/>
                      </a:cubicBezTo>
                      <a:cubicBezTo>
                        <a:pt x="45" y="29"/>
                        <a:pt x="45" y="29"/>
                        <a:pt x="45" y="29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lnTo>
                        <a:pt x="51" y="2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16365"/>
                    </a:solidFill>
                    <a:effectLst/>
                    <a:uLnTx/>
                    <a:uFillTx/>
                    <a:latin typeface="Cambria"/>
                    <a:ea typeface="+mn-ea"/>
                    <a:cs typeface="DIN Pro Regular" panose="020B0504020101020102" pitchFamily="34" charset="0"/>
                    <a:sym typeface="Arial"/>
                  </a:endParaRPr>
                </a:p>
              </p:txBody>
            </p:sp>
            <p:sp>
              <p:nvSpPr>
                <p:cNvPr id="37" name="Freeform 79">
                  <a:extLst>
                    <a:ext uri="{FF2B5EF4-FFF2-40B4-BE49-F238E27FC236}">
                      <a16:creationId xmlns:a16="http://schemas.microsoft.com/office/drawing/2014/main" id="{2EC1F17C-DE47-1456-9CB4-958748389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855" y="2257426"/>
                  <a:ext cx="276225" cy="187325"/>
                </a:xfrm>
                <a:custGeom>
                  <a:avLst/>
                  <a:gdLst>
                    <a:gd name="T0" fmla="*/ 0 w 72"/>
                    <a:gd name="T1" fmla="*/ 10 h 49"/>
                    <a:gd name="T2" fmla="*/ 3 w 72"/>
                    <a:gd name="T3" fmla="*/ 11 h 49"/>
                    <a:gd name="T4" fmla="*/ 57 w 72"/>
                    <a:gd name="T5" fmla="*/ 46 h 49"/>
                    <a:gd name="T6" fmla="*/ 69 w 72"/>
                    <a:gd name="T7" fmla="*/ 43 h 49"/>
                    <a:gd name="T8" fmla="*/ 66 w 72"/>
                    <a:gd name="T9" fmla="*/ 31 h 49"/>
                    <a:gd name="T10" fmla="*/ 8 w 72"/>
                    <a:gd name="T11" fmla="*/ 1 h 49"/>
                    <a:gd name="T12" fmla="*/ 6 w 72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49">
                      <a:moveTo>
                        <a:pt x="0" y="10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8" y="20"/>
                        <a:pt x="50" y="42"/>
                        <a:pt x="57" y="46"/>
                      </a:cubicBezTo>
                      <a:cubicBezTo>
                        <a:pt x="61" y="49"/>
                        <a:pt x="67" y="47"/>
                        <a:pt x="69" y="43"/>
                      </a:cubicBezTo>
                      <a:cubicBezTo>
                        <a:pt x="72" y="39"/>
                        <a:pt x="70" y="33"/>
                        <a:pt x="66" y="31"/>
                      </a:cubicBezTo>
                      <a:cubicBezTo>
                        <a:pt x="58" y="27"/>
                        <a:pt x="24" y="10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16365"/>
                    </a:solidFill>
                    <a:effectLst/>
                    <a:uLnTx/>
                    <a:uFillTx/>
                    <a:latin typeface="Cambria"/>
                    <a:ea typeface="+mn-ea"/>
                    <a:cs typeface="DIN Pro Regular" panose="020B0504020101020102" pitchFamily="34" charset="0"/>
                    <a:sym typeface="Arial"/>
                  </a:endParaRPr>
                </a:p>
              </p:txBody>
            </p:sp>
            <p:sp>
              <p:nvSpPr>
                <p:cNvPr id="38" name="Line 80">
                  <a:extLst>
                    <a:ext uri="{FF2B5EF4-FFF2-40B4-BE49-F238E27FC236}">
                      <a16:creationId xmlns:a16="http://schemas.microsoft.com/office/drawing/2014/main" id="{A80BD943-F16A-987E-E544-75DF361A79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16517" y="2197101"/>
                  <a:ext cx="57150" cy="33338"/>
                </a:xfrm>
                <a:prstGeom prst="line">
                  <a:avLst/>
                </a:prstGeom>
                <a:grp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16365"/>
                    </a:solidFill>
                    <a:effectLst/>
                    <a:uLnTx/>
                    <a:uFillTx/>
                    <a:latin typeface="Cambria"/>
                    <a:ea typeface="+mn-ea"/>
                    <a:cs typeface="DIN Pro Regular" panose="020B0504020101020102" pitchFamily="34" charset="0"/>
                    <a:sym typeface="Arial"/>
                  </a:endParaRPr>
                </a:p>
              </p:txBody>
            </p:sp>
            <p:sp>
              <p:nvSpPr>
                <p:cNvPr id="39" name="Line 81">
                  <a:extLst>
                    <a:ext uri="{FF2B5EF4-FFF2-40B4-BE49-F238E27FC236}">
                      <a16:creationId xmlns:a16="http://schemas.microsoft.com/office/drawing/2014/main" id="{9E0A1163-5FB7-38A7-96BA-F0D33F275A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70480" y="2276476"/>
                  <a:ext cx="57150" cy="31750"/>
                </a:xfrm>
                <a:prstGeom prst="line">
                  <a:avLst/>
                </a:prstGeom>
                <a:grp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16365"/>
                    </a:solidFill>
                    <a:effectLst/>
                    <a:uLnTx/>
                    <a:uFillTx/>
                    <a:latin typeface="Cambria"/>
                    <a:ea typeface="+mn-ea"/>
                    <a:cs typeface="DIN Pro Regular" panose="020B0504020101020102" pitchFamily="34" charset="0"/>
                    <a:sym typeface="Arial"/>
                  </a:endParaRPr>
                </a:p>
              </p:txBody>
            </p:sp>
          </p:grpSp>
          <p:sp>
            <p:nvSpPr>
              <p:cNvPr id="31" name="Freeform 82">
                <a:extLst>
                  <a:ext uri="{FF2B5EF4-FFF2-40B4-BE49-F238E27FC236}">
                    <a16:creationId xmlns:a16="http://schemas.microsoft.com/office/drawing/2014/main" id="{C408F9B8-94FA-4E1F-A746-5F079ECE7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7" y="2498726"/>
                <a:ext cx="276225" cy="61913"/>
              </a:xfrm>
              <a:custGeom>
                <a:avLst/>
                <a:gdLst>
                  <a:gd name="T0" fmla="*/ 19 w 72"/>
                  <a:gd name="T1" fmla="*/ 0 h 16"/>
                  <a:gd name="T2" fmla="*/ 8 w 72"/>
                  <a:gd name="T3" fmla="*/ 0 h 16"/>
                  <a:gd name="T4" fmla="*/ 0 w 72"/>
                  <a:gd name="T5" fmla="*/ 8 h 16"/>
                  <a:gd name="T6" fmla="*/ 0 w 72"/>
                  <a:gd name="T7" fmla="*/ 16 h 16"/>
                  <a:gd name="T8" fmla="*/ 72 w 72"/>
                  <a:gd name="T9" fmla="*/ 16 h 16"/>
                  <a:gd name="T10" fmla="*/ 72 w 72"/>
                  <a:gd name="T11" fmla="*/ 8 h 16"/>
                  <a:gd name="T12" fmla="*/ 65 w 72"/>
                  <a:gd name="T13" fmla="*/ 0 h 16"/>
                  <a:gd name="T14" fmla="*/ 30 w 7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6">
                    <a:moveTo>
                      <a:pt x="1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4"/>
                      <a:pt x="69" y="0"/>
                      <a:pt x="65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16365"/>
                  </a:solidFill>
                  <a:effectLst/>
                  <a:uLnTx/>
                  <a:uFillTx/>
                  <a:latin typeface="Cambria"/>
                  <a:ea typeface="+mn-ea"/>
                  <a:cs typeface="DIN Pro Regular" panose="020B0504020101020102" pitchFamily="34" charset="0"/>
                  <a:sym typeface="Arial"/>
                </a:endParaRPr>
              </a:p>
            </p:txBody>
          </p:sp>
          <p:sp>
            <p:nvSpPr>
              <p:cNvPr id="33" name="Freeform 83">
                <a:extLst>
                  <a:ext uri="{FF2B5EF4-FFF2-40B4-BE49-F238E27FC236}">
                    <a16:creationId xmlns:a16="http://schemas.microsoft.com/office/drawing/2014/main" id="{574697F6-3FCF-0D8C-1A23-E9E8882CB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30" y="2441576"/>
                <a:ext cx="219075" cy="57150"/>
              </a:xfrm>
              <a:custGeom>
                <a:avLst/>
                <a:gdLst>
                  <a:gd name="T0" fmla="*/ 0 w 57"/>
                  <a:gd name="T1" fmla="*/ 15 h 15"/>
                  <a:gd name="T2" fmla="*/ 0 w 57"/>
                  <a:gd name="T3" fmla="*/ 8 h 15"/>
                  <a:gd name="T4" fmla="*/ 7 w 57"/>
                  <a:gd name="T5" fmla="*/ 0 h 15"/>
                  <a:gd name="T6" fmla="*/ 49 w 57"/>
                  <a:gd name="T7" fmla="*/ 0 h 15"/>
                  <a:gd name="T8" fmla="*/ 57 w 57"/>
                  <a:gd name="T9" fmla="*/ 8 h 15"/>
                  <a:gd name="T10" fmla="*/ 57 w 57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5">
                    <a:moveTo>
                      <a:pt x="0" y="1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0"/>
                      <a:pt x="57" y="3"/>
                      <a:pt x="57" y="8"/>
                    </a:cubicBezTo>
                    <a:cubicBezTo>
                      <a:pt x="57" y="15"/>
                      <a:pt x="57" y="15"/>
                      <a:pt x="57" y="15"/>
                    </a:cubicBez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16365"/>
                  </a:solidFill>
                  <a:effectLst/>
                  <a:uLnTx/>
                  <a:uFillTx/>
                  <a:latin typeface="Cambria"/>
                  <a:ea typeface="+mn-ea"/>
                  <a:cs typeface="DIN Pro Regular" panose="020B0504020101020102" pitchFamily="34" charset="0"/>
                  <a:sym typeface="Arial"/>
                </a:endParaRPr>
              </a:p>
            </p:txBody>
          </p:sp>
          <p:sp>
            <p:nvSpPr>
              <p:cNvPr id="34" name="Freeform 84">
                <a:extLst>
                  <a:ext uri="{FF2B5EF4-FFF2-40B4-BE49-F238E27FC236}">
                    <a16:creationId xmlns:a16="http://schemas.microsoft.com/office/drawing/2014/main" id="{CF8AF0D2-2CCE-765A-AEEF-C79718B2C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30" y="1901826"/>
                <a:ext cx="438150" cy="498475"/>
              </a:xfrm>
              <a:custGeom>
                <a:avLst/>
                <a:gdLst>
                  <a:gd name="T0" fmla="*/ 276 w 276"/>
                  <a:gd name="T1" fmla="*/ 229 h 314"/>
                  <a:gd name="T2" fmla="*/ 276 w 276"/>
                  <a:gd name="T3" fmla="*/ 0 h 314"/>
                  <a:gd name="T4" fmla="*/ 37 w 276"/>
                  <a:gd name="T5" fmla="*/ 0 h 314"/>
                  <a:gd name="T6" fmla="*/ 0 w 276"/>
                  <a:gd name="T7" fmla="*/ 36 h 314"/>
                  <a:gd name="T8" fmla="*/ 0 w 276"/>
                  <a:gd name="T9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314">
                    <a:moveTo>
                      <a:pt x="276" y="229"/>
                    </a:moveTo>
                    <a:lnTo>
                      <a:pt x="276" y="0"/>
                    </a:lnTo>
                    <a:lnTo>
                      <a:pt x="37" y="0"/>
                    </a:lnTo>
                    <a:lnTo>
                      <a:pt x="0" y="36"/>
                    </a:lnTo>
                    <a:lnTo>
                      <a:pt x="0" y="314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16365"/>
                  </a:solidFill>
                  <a:effectLst/>
                  <a:uLnTx/>
                  <a:uFillTx/>
                  <a:latin typeface="Cambria"/>
                  <a:ea typeface="+mn-ea"/>
                  <a:cs typeface="DIN Pro Regular" panose="020B0504020101020102" pitchFamily="34" charset="0"/>
                  <a:sym typeface="Arial"/>
                </a:endParaRPr>
              </a:p>
            </p:txBody>
          </p:sp>
          <p:sp>
            <p:nvSpPr>
              <p:cNvPr id="35" name="Freeform 85">
                <a:extLst>
                  <a:ext uri="{FF2B5EF4-FFF2-40B4-BE49-F238E27FC236}">
                    <a16:creationId xmlns:a16="http://schemas.microsoft.com/office/drawing/2014/main" id="{8A59D81C-4417-EEF7-DF63-5A3F0EF88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605" y="2457451"/>
                <a:ext cx="130175" cy="103188"/>
              </a:xfrm>
              <a:custGeom>
                <a:avLst/>
                <a:gdLst>
                  <a:gd name="T0" fmla="*/ 0 w 82"/>
                  <a:gd name="T1" fmla="*/ 65 h 65"/>
                  <a:gd name="T2" fmla="*/ 82 w 82"/>
                  <a:gd name="T3" fmla="*/ 65 h 65"/>
                  <a:gd name="T4" fmla="*/ 82 w 82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65">
                    <a:moveTo>
                      <a:pt x="0" y="65"/>
                    </a:moveTo>
                    <a:lnTo>
                      <a:pt x="82" y="65"/>
                    </a:lnTo>
                    <a:lnTo>
                      <a:pt x="82" y="0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16365"/>
                  </a:solidFill>
                  <a:effectLst/>
                  <a:uLnTx/>
                  <a:uFillTx/>
                  <a:latin typeface="Cambria"/>
                  <a:ea typeface="+mn-ea"/>
                  <a:cs typeface="DIN Pro Regular" panose="020B0504020101020102" pitchFamily="34" charset="0"/>
                  <a:sym typeface="Arial"/>
                </a:endParaRPr>
              </a:p>
            </p:txBody>
          </p:sp>
        </p:grpSp>
        <p:sp>
          <p:nvSpPr>
            <p:cNvPr id="28" name="Полилиния: фигура 189">
              <a:extLst>
                <a:ext uri="{FF2B5EF4-FFF2-40B4-BE49-F238E27FC236}">
                  <a16:creationId xmlns:a16="http://schemas.microsoft.com/office/drawing/2014/main" id="{01CFB424-7F2B-D3C8-8E74-E25E84158DB8}"/>
                </a:ext>
              </a:extLst>
            </p:cNvPr>
            <p:cNvSpPr/>
            <p:nvPr/>
          </p:nvSpPr>
          <p:spPr>
            <a:xfrm>
              <a:off x="7939584" y="2628102"/>
              <a:ext cx="119562" cy="119562"/>
            </a:xfrm>
            <a:custGeom>
              <a:avLst/>
              <a:gdLst>
                <a:gd name="connsiteX0" fmla="*/ 38100 w 76200"/>
                <a:gd name="connsiteY0" fmla="*/ 0 h 76200"/>
                <a:gd name="connsiteX1" fmla="*/ 47625 w 76200"/>
                <a:gd name="connsiteY1" fmla="*/ 9525 h 76200"/>
                <a:gd name="connsiteX2" fmla="*/ 66675 w 76200"/>
                <a:gd name="connsiteY2" fmla="*/ 9525 h 76200"/>
                <a:gd name="connsiteX3" fmla="*/ 66675 w 76200"/>
                <a:gd name="connsiteY3" fmla="*/ 28575 h 76200"/>
                <a:gd name="connsiteX4" fmla="*/ 76200 w 76200"/>
                <a:gd name="connsiteY4" fmla="*/ 38100 h 76200"/>
                <a:gd name="connsiteX5" fmla="*/ 66675 w 76200"/>
                <a:gd name="connsiteY5" fmla="*/ 47625 h 76200"/>
                <a:gd name="connsiteX6" fmla="*/ 66675 w 76200"/>
                <a:gd name="connsiteY6" fmla="*/ 66675 h 76200"/>
                <a:gd name="connsiteX7" fmla="*/ 47625 w 76200"/>
                <a:gd name="connsiteY7" fmla="*/ 66675 h 76200"/>
                <a:gd name="connsiteX8" fmla="*/ 38100 w 76200"/>
                <a:gd name="connsiteY8" fmla="*/ 76200 h 76200"/>
                <a:gd name="connsiteX9" fmla="*/ 28575 w 76200"/>
                <a:gd name="connsiteY9" fmla="*/ 66675 h 76200"/>
                <a:gd name="connsiteX10" fmla="*/ 9525 w 76200"/>
                <a:gd name="connsiteY10" fmla="*/ 66675 h 76200"/>
                <a:gd name="connsiteX11" fmla="*/ 9525 w 76200"/>
                <a:gd name="connsiteY11" fmla="*/ 47625 h 76200"/>
                <a:gd name="connsiteX12" fmla="*/ 0 w 76200"/>
                <a:gd name="connsiteY12" fmla="*/ 38100 h 76200"/>
                <a:gd name="connsiteX13" fmla="*/ 9525 w 76200"/>
                <a:gd name="connsiteY13" fmla="*/ 28575 h 76200"/>
                <a:gd name="connsiteX14" fmla="*/ 9525 w 76200"/>
                <a:gd name="connsiteY14" fmla="*/ 9525 h 76200"/>
                <a:gd name="connsiteX15" fmla="*/ 28575 w 76200"/>
                <a:gd name="connsiteY15" fmla="*/ 9525 h 76200"/>
                <a:gd name="connsiteX16" fmla="*/ 38100 w 76200"/>
                <a:gd name="connsiteY1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47625" y="9525"/>
                  </a:lnTo>
                  <a:lnTo>
                    <a:pt x="66675" y="9525"/>
                  </a:lnTo>
                  <a:lnTo>
                    <a:pt x="66675" y="28575"/>
                  </a:lnTo>
                  <a:lnTo>
                    <a:pt x="76200" y="38100"/>
                  </a:lnTo>
                  <a:lnTo>
                    <a:pt x="66675" y="47625"/>
                  </a:lnTo>
                  <a:lnTo>
                    <a:pt x="66675" y="66675"/>
                  </a:lnTo>
                  <a:lnTo>
                    <a:pt x="47625" y="66675"/>
                  </a:lnTo>
                  <a:lnTo>
                    <a:pt x="38100" y="76200"/>
                  </a:lnTo>
                  <a:lnTo>
                    <a:pt x="28575" y="66675"/>
                  </a:lnTo>
                  <a:lnTo>
                    <a:pt x="9525" y="66675"/>
                  </a:lnTo>
                  <a:lnTo>
                    <a:pt x="9525" y="47625"/>
                  </a:lnTo>
                  <a:lnTo>
                    <a:pt x="0" y="38100"/>
                  </a:lnTo>
                  <a:lnTo>
                    <a:pt x="9525" y="28575"/>
                  </a:lnTo>
                  <a:lnTo>
                    <a:pt x="9525" y="9525"/>
                  </a:lnTo>
                  <a:lnTo>
                    <a:pt x="28575" y="9525"/>
                  </a:lnTo>
                  <a:lnTo>
                    <a:pt x="38100" y="0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Cambria"/>
                <a:ea typeface="+mn-ea"/>
                <a:cs typeface="DIN Pro Regular" panose="020B0504020101020102" pitchFamily="34" charset="0"/>
                <a:sym typeface="Arial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45337" y="6401186"/>
            <a:ext cx="23031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*операционный риск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1582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 себя представляют рекомендации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962" y="3090101"/>
            <a:ext cx="3737453" cy="10233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ПРАКТИКА БЕЗОПАСНОЙ РАБОТЫ С ПОДРЯДЧИКОМ </a:t>
            </a:r>
            <a:endParaRPr lang="ru-RU" dirty="0" smtClean="0"/>
          </a:p>
          <a:p>
            <a:pPr algn="ctr">
              <a:spcBef>
                <a:spcPts val="300"/>
              </a:spcBef>
            </a:pPr>
            <a:r>
              <a:rPr lang="ru-RU" sz="1600" dirty="0" smtClean="0">
                <a:solidFill>
                  <a:srgbClr val="00C3FF"/>
                </a:solidFill>
              </a:rPr>
              <a:t>«</a:t>
            </a:r>
            <a:r>
              <a:rPr lang="ru-RU" sz="1600" dirty="0">
                <a:solidFill>
                  <a:srgbClr val="00C3FF"/>
                </a:solidFill>
              </a:rPr>
              <a:t>как выстроить процесс»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73421" y="3090101"/>
            <a:ext cx="3737453" cy="10233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ПОДХОД К ПРОВЕДЕНИЮ ОЦЕНКИ ИБ ПОДРЯДЧИКА</a:t>
            </a:r>
            <a:endParaRPr lang="ru-RU" dirty="0" smtClean="0"/>
          </a:p>
          <a:p>
            <a:pPr algn="ctr">
              <a:spcBef>
                <a:spcPts val="300"/>
              </a:spcBef>
            </a:pPr>
            <a:r>
              <a:rPr lang="ru-RU" sz="1600" dirty="0" smtClean="0">
                <a:solidFill>
                  <a:srgbClr val="00C3FF"/>
                </a:solidFill>
              </a:rPr>
              <a:t>«</a:t>
            </a:r>
            <a:r>
              <a:rPr lang="ru-RU" sz="1600" dirty="0">
                <a:solidFill>
                  <a:srgbClr val="00C3FF"/>
                </a:solidFill>
              </a:rPr>
              <a:t>как и кого проверять»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67175" y="3090101"/>
            <a:ext cx="3325111" cy="10233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БАЗОВЫЕ ТРЕБОВАНИЯ К ПОДРЯДЧИКУ </a:t>
            </a:r>
            <a:endParaRPr lang="ru-RU" dirty="0" smtClean="0"/>
          </a:p>
          <a:p>
            <a:pPr algn="ctr">
              <a:spcBef>
                <a:spcPts val="300"/>
              </a:spcBef>
            </a:pPr>
            <a:r>
              <a:rPr lang="ru-RU" sz="1600" dirty="0" smtClean="0">
                <a:solidFill>
                  <a:srgbClr val="00C3FF"/>
                </a:solidFill>
              </a:rPr>
              <a:t>«что добавить в договор»</a:t>
            </a:r>
            <a:endParaRPr lang="ru-RU" sz="1600" dirty="0">
              <a:solidFill>
                <a:srgbClr val="00C3FF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1601" y="4345507"/>
            <a:ext cx="3586174" cy="1077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600" dirty="0" smtClean="0"/>
              <a:t>Взаимодействие с подрядчиками рассматривается через </a:t>
            </a:r>
            <a:r>
              <a:rPr lang="ru-RU" sz="1600" dirty="0"/>
              <a:t>жизненный </a:t>
            </a:r>
            <a:r>
              <a:rPr lang="ru-RU" sz="1600" dirty="0" smtClean="0"/>
              <a:t>цикл для охвата возможных рисков ИБ на каждом из этапов</a:t>
            </a:r>
            <a:endParaRPr lang="ru-RU" sz="16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301122" y="4345507"/>
            <a:ext cx="3586174" cy="132343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600" dirty="0"/>
              <a:t>Основой подхода к оценке рейтинга ИБ подрядчика является ранжирование подрядчиков по уровню их критичности и выбор целесообразного типа </a:t>
            </a:r>
            <a:r>
              <a:rPr lang="ru-RU" sz="1600" dirty="0" smtClean="0"/>
              <a:t>проверки</a:t>
            </a:r>
            <a:endParaRPr lang="ru-RU" sz="16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290643" y="4345507"/>
            <a:ext cx="3586174" cy="1077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600" dirty="0" smtClean="0"/>
              <a:t>В </a:t>
            </a:r>
            <a:r>
              <a:rPr lang="ru-RU" sz="1600" dirty="0"/>
              <a:t>зависимости от </a:t>
            </a:r>
            <a:r>
              <a:rPr lang="ru-RU" sz="1600" dirty="0" smtClean="0"/>
              <a:t>определенного рейтинга ИБ расширяются требования к подрядчику и закрепляются на уровне договора</a:t>
            </a:r>
            <a:endParaRPr lang="ru-RU" sz="1600" dirty="0"/>
          </a:p>
        </p:txBody>
      </p:sp>
      <p:grpSp>
        <p:nvGrpSpPr>
          <p:cNvPr id="83" name="Группа 82"/>
          <p:cNvGrpSpPr/>
          <p:nvPr/>
        </p:nvGrpSpPr>
        <p:grpSpPr>
          <a:xfrm rot="19022168">
            <a:off x="9408642" y="1562965"/>
            <a:ext cx="1338836" cy="1303496"/>
            <a:chOff x="430632" y="2415772"/>
            <a:chExt cx="1071479" cy="1043195"/>
          </a:xfrm>
        </p:grpSpPr>
        <p:sp>
          <p:nvSpPr>
            <p:cNvPr id="84" name="Freeform 6"/>
            <p:cNvSpPr>
              <a:spLocks noChangeAspect="1"/>
            </p:cNvSpPr>
            <p:nvPr/>
          </p:nvSpPr>
          <p:spPr bwMode="auto">
            <a:xfrm rot="4440000">
              <a:off x="463669" y="2415773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6"/>
            <p:cNvSpPr>
              <a:spLocks noChangeAspect="1"/>
            </p:cNvSpPr>
            <p:nvPr/>
          </p:nvSpPr>
          <p:spPr bwMode="auto">
            <a:xfrm rot="402533">
              <a:off x="430632" y="2415772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3000"/>
                  </a:schemeClr>
                </a:gs>
                <a:gs pos="100000">
                  <a:srgbClr val="B7EEFF">
                    <a:alpha val="45000"/>
                  </a:srgbClr>
                </a:gs>
              </a:gsLst>
              <a:lin ang="16200000" scaled="1"/>
            </a:gradFill>
            <a:ln w="12700">
              <a:solidFill>
                <a:schemeClr val="accent2">
                  <a:lumMod val="60000"/>
                  <a:lumOff val="40000"/>
                  <a:alpha val="98000"/>
                </a:schemeClr>
              </a:solidFill>
            </a:ln>
            <a:effectLst>
              <a:outerShdw blurRad="114300" dist="63500" dir="2880000" sx="98000" sy="98000" algn="tl" rotWithShape="0">
                <a:srgbClr val="0486FC">
                  <a:alpha val="57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F42A4EA4-6908-43EA-8391-BC1CBEC8B2B3}"/>
              </a:ext>
            </a:extLst>
          </p:cNvPr>
          <p:cNvGrpSpPr/>
          <p:nvPr/>
        </p:nvGrpSpPr>
        <p:grpSpPr>
          <a:xfrm>
            <a:off x="9749814" y="1818484"/>
            <a:ext cx="759834" cy="754404"/>
            <a:chOff x="1085494" y="2247760"/>
            <a:chExt cx="1574579" cy="1563328"/>
          </a:xfrm>
        </p:grpSpPr>
        <p:grpSp>
          <p:nvGrpSpPr>
            <p:cNvPr id="87" name="Рисунок 3">
              <a:extLst>
                <a:ext uri="{FF2B5EF4-FFF2-40B4-BE49-F238E27FC236}">
                  <a16:creationId xmlns:a16="http://schemas.microsoft.com/office/drawing/2014/main" id="{2445A8FA-FF99-4183-8A83-A97AB70BA99A}"/>
                </a:ext>
              </a:extLst>
            </p:cNvPr>
            <p:cNvGrpSpPr/>
            <p:nvPr/>
          </p:nvGrpSpPr>
          <p:grpSpPr>
            <a:xfrm>
              <a:off x="1085494" y="2247760"/>
              <a:ext cx="1574579" cy="1563328"/>
              <a:chOff x="4308727" y="1656014"/>
              <a:chExt cx="1910282" cy="1896631"/>
            </a:xfrm>
            <a:noFill/>
          </p:grpSpPr>
          <p:sp>
            <p:nvSpPr>
              <p:cNvPr id="91" name="Полилиния: фигура 99">
                <a:extLst>
                  <a:ext uri="{FF2B5EF4-FFF2-40B4-BE49-F238E27FC236}">
                    <a16:creationId xmlns:a16="http://schemas.microsoft.com/office/drawing/2014/main" id="{9FB16B9B-53D2-4B24-A103-90D0E89D0643}"/>
                  </a:ext>
                </a:extLst>
              </p:cNvPr>
              <p:cNvSpPr/>
              <p:nvPr/>
            </p:nvSpPr>
            <p:spPr>
              <a:xfrm>
                <a:off x="4640950" y="1656014"/>
                <a:ext cx="1245836" cy="705973"/>
              </a:xfrm>
              <a:custGeom>
                <a:avLst/>
                <a:gdLst>
                  <a:gd name="connsiteX0" fmla="*/ 1245836 w 1245836"/>
                  <a:gd name="connsiteY0" fmla="*/ 705974 h 705973"/>
                  <a:gd name="connsiteX1" fmla="*/ 1245836 w 1245836"/>
                  <a:gd name="connsiteY1" fmla="*/ 0 h 705973"/>
                  <a:gd name="connsiteX2" fmla="*/ 166112 w 1245836"/>
                  <a:gd name="connsiteY2" fmla="*/ 0 h 705973"/>
                  <a:gd name="connsiteX3" fmla="*/ 0 w 1245836"/>
                  <a:gd name="connsiteY3" fmla="*/ 166112 h 705973"/>
                  <a:gd name="connsiteX4" fmla="*/ 0 w 1245836"/>
                  <a:gd name="connsiteY4" fmla="*/ 705974 h 70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836" h="705973">
                    <a:moveTo>
                      <a:pt x="1245836" y="705974"/>
                    </a:moveTo>
                    <a:lnTo>
                      <a:pt x="1245836" y="0"/>
                    </a:lnTo>
                    <a:lnTo>
                      <a:pt x="166112" y="0"/>
                    </a:lnTo>
                    <a:lnTo>
                      <a:pt x="0" y="166112"/>
                    </a:lnTo>
                    <a:lnTo>
                      <a:pt x="0" y="705974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Полилиния: фигура 100">
                <a:extLst>
                  <a:ext uri="{FF2B5EF4-FFF2-40B4-BE49-F238E27FC236}">
                    <a16:creationId xmlns:a16="http://schemas.microsoft.com/office/drawing/2014/main" id="{2E18ECA4-A1A2-4777-9651-BC1A7640C894}"/>
                  </a:ext>
                </a:extLst>
              </p:cNvPr>
              <p:cNvSpPr/>
              <p:nvPr/>
            </p:nvSpPr>
            <p:spPr>
              <a:xfrm>
                <a:off x="4765534" y="1780598"/>
                <a:ext cx="124583" cy="124583"/>
              </a:xfrm>
              <a:custGeom>
                <a:avLst/>
                <a:gdLst>
                  <a:gd name="connsiteX0" fmla="*/ 124584 w 124583"/>
                  <a:gd name="connsiteY0" fmla="*/ 0 h 124583"/>
                  <a:gd name="connsiteX1" fmla="*/ 124584 w 124583"/>
                  <a:gd name="connsiteY1" fmla="*/ 124584 h 124583"/>
                  <a:gd name="connsiteX2" fmla="*/ 0 w 124583"/>
                  <a:gd name="connsiteY2" fmla="*/ 124584 h 12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583" h="124583">
                    <a:moveTo>
                      <a:pt x="124584" y="0"/>
                    </a:moveTo>
                    <a:lnTo>
                      <a:pt x="124584" y="124584"/>
                    </a:lnTo>
                    <a:lnTo>
                      <a:pt x="0" y="124584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3" name="Полилиния: фигура 101">
                <a:extLst>
                  <a:ext uri="{FF2B5EF4-FFF2-40B4-BE49-F238E27FC236}">
                    <a16:creationId xmlns:a16="http://schemas.microsoft.com/office/drawing/2014/main" id="{A5797448-A71D-4FEE-9B69-7A188520E285}"/>
                  </a:ext>
                </a:extLst>
              </p:cNvPr>
              <p:cNvSpPr/>
              <p:nvPr/>
            </p:nvSpPr>
            <p:spPr>
              <a:xfrm>
                <a:off x="4869026" y="2112821"/>
                <a:ext cx="581391" cy="5190"/>
              </a:xfrm>
              <a:custGeom>
                <a:avLst/>
                <a:gdLst>
                  <a:gd name="connsiteX0" fmla="*/ 581390 w 581390"/>
                  <a:gd name="connsiteY0" fmla="*/ 0 h 5190"/>
                  <a:gd name="connsiteX1" fmla="*/ 0 w 581390"/>
                  <a:gd name="connsiteY1" fmla="*/ 0 h 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1390" h="5190">
                    <a:moveTo>
                      <a:pt x="581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4" name="Полилиния: фигура 102">
                <a:extLst>
                  <a:ext uri="{FF2B5EF4-FFF2-40B4-BE49-F238E27FC236}">
                    <a16:creationId xmlns:a16="http://schemas.microsoft.com/office/drawing/2014/main" id="{617823EC-9E89-48E6-B770-0F7E185055A3}"/>
                  </a:ext>
                </a:extLst>
              </p:cNvPr>
              <p:cNvSpPr/>
              <p:nvPr/>
            </p:nvSpPr>
            <p:spPr>
              <a:xfrm>
                <a:off x="4869026" y="2278932"/>
                <a:ext cx="373750" cy="5190"/>
              </a:xfrm>
              <a:custGeom>
                <a:avLst/>
                <a:gdLst>
                  <a:gd name="connsiteX0" fmla="*/ 373751 w 373750"/>
                  <a:gd name="connsiteY0" fmla="*/ 0 h 5190"/>
                  <a:gd name="connsiteX1" fmla="*/ 0 w 373750"/>
                  <a:gd name="connsiteY1" fmla="*/ 0 h 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3750" h="5190">
                    <a:moveTo>
                      <a:pt x="373751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5" name="Полилиния: фигура 103">
                <a:extLst>
                  <a:ext uri="{FF2B5EF4-FFF2-40B4-BE49-F238E27FC236}">
                    <a16:creationId xmlns:a16="http://schemas.microsoft.com/office/drawing/2014/main" id="{64773B74-4D39-4297-BD32-53F70EA83AFA}"/>
                  </a:ext>
                </a:extLst>
              </p:cNvPr>
              <p:cNvSpPr/>
              <p:nvPr/>
            </p:nvSpPr>
            <p:spPr>
              <a:xfrm>
                <a:off x="4999128" y="2486572"/>
                <a:ext cx="970714" cy="393372"/>
              </a:xfrm>
              <a:custGeom>
                <a:avLst/>
                <a:gdLst>
                  <a:gd name="connsiteX0" fmla="*/ 970714 w 970714"/>
                  <a:gd name="connsiteY0" fmla="*/ 83056 h 393372"/>
                  <a:gd name="connsiteX1" fmla="*/ 888229 w 970714"/>
                  <a:gd name="connsiteY1" fmla="*/ 83056 h 393372"/>
                  <a:gd name="connsiteX2" fmla="*/ 773041 w 970714"/>
                  <a:gd name="connsiteY2" fmla="*/ 48172 h 393372"/>
                  <a:gd name="connsiteX3" fmla="*/ 753056 w 970714"/>
                  <a:gd name="connsiteY3" fmla="*/ 34883 h 393372"/>
                  <a:gd name="connsiteX4" fmla="*/ 637868 w 970714"/>
                  <a:gd name="connsiteY4" fmla="*/ 0 h 393372"/>
                  <a:gd name="connsiteX5" fmla="*/ 323087 w 970714"/>
                  <a:gd name="connsiteY5" fmla="*/ 0 h 393372"/>
                  <a:gd name="connsiteX6" fmla="*/ 241796 w 970714"/>
                  <a:gd name="connsiteY6" fmla="*/ 30212 h 393372"/>
                  <a:gd name="connsiteX7" fmla="*/ 122871 w 970714"/>
                  <a:gd name="connsiteY7" fmla="*/ 150539 h 393372"/>
                  <a:gd name="connsiteX8" fmla="*/ 0 w 970714"/>
                  <a:gd name="connsiteY8" fmla="*/ 277718 h 393372"/>
                  <a:gd name="connsiteX9" fmla="*/ 189471 w 970714"/>
                  <a:gd name="connsiteY9" fmla="*/ 324437 h 393372"/>
                  <a:gd name="connsiteX10" fmla="*/ 325319 w 970714"/>
                  <a:gd name="connsiteY10" fmla="*/ 249167 h 393372"/>
                  <a:gd name="connsiteX11" fmla="*/ 430852 w 970714"/>
                  <a:gd name="connsiteY11" fmla="*/ 249167 h 393372"/>
                  <a:gd name="connsiteX12" fmla="*/ 585855 w 970714"/>
                  <a:gd name="connsiteY12" fmla="*/ 393373 h 39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0714" h="393372">
                    <a:moveTo>
                      <a:pt x="970714" y="83056"/>
                    </a:moveTo>
                    <a:lnTo>
                      <a:pt x="888229" y="83056"/>
                    </a:lnTo>
                    <a:cubicBezTo>
                      <a:pt x="847221" y="83056"/>
                      <a:pt x="807146" y="70909"/>
                      <a:pt x="773041" y="48172"/>
                    </a:cubicBezTo>
                    <a:lnTo>
                      <a:pt x="753056" y="34883"/>
                    </a:lnTo>
                    <a:cubicBezTo>
                      <a:pt x="718951" y="12147"/>
                      <a:pt x="678877" y="0"/>
                      <a:pt x="637868" y="0"/>
                    </a:cubicBezTo>
                    <a:lnTo>
                      <a:pt x="323087" y="0"/>
                    </a:lnTo>
                    <a:cubicBezTo>
                      <a:pt x="293239" y="0"/>
                      <a:pt x="264377" y="10693"/>
                      <a:pt x="241796" y="30212"/>
                    </a:cubicBezTo>
                    <a:lnTo>
                      <a:pt x="122871" y="150539"/>
                    </a:lnTo>
                    <a:cubicBezTo>
                      <a:pt x="122871" y="150539"/>
                      <a:pt x="61513" y="212675"/>
                      <a:pt x="0" y="277718"/>
                    </a:cubicBezTo>
                    <a:cubicBezTo>
                      <a:pt x="62811" y="340529"/>
                      <a:pt x="130709" y="344526"/>
                      <a:pt x="189471" y="324437"/>
                    </a:cubicBezTo>
                    <a:cubicBezTo>
                      <a:pt x="248233" y="304347"/>
                      <a:pt x="325319" y="249167"/>
                      <a:pt x="325319" y="249167"/>
                    </a:cubicBezTo>
                    <a:lnTo>
                      <a:pt x="430852" y="249167"/>
                    </a:lnTo>
                    <a:lnTo>
                      <a:pt x="585855" y="393373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6" name="Полилиния: фигура 104">
                <a:extLst>
                  <a:ext uri="{FF2B5EF4-FFF2-40B4-BE49-F238E27FC236}">
                    <a16:creationId xmlns:a16="http://schemas.microsoft.com/office/drawing/2014/main" id="{99362BFF-D3FC-4236-9E30-E00D0E89A7FE}"/>
                  </a:ext>
                </a:extLst>
              </p:cNvPr>
              <p:cNvSpPr/>
              <p:nvPr/>
            </p:nvSpPr>
            <p:spPr>
              <a:xfrm>
                <a:off x="5487081" y="2879945"/>
                <a:ext cx="396623" cy="420606"/>
              </a:xfrm>
              <a:custGeom>
                <a:avLst/>
                <a:gdLst>
                  <a:gd name="connsiteX0" fmla="*/ 97902 w 396623"/>
                  <a:gd name="connsiteY0" fmla="*/ 0 h 420606"/>
                  <a:gd name="connsiteX1" fmla="*/ 375516 w 396623"/>
                  <a:gd name="connsiteY1" fmla="*/ 279742 h 420606"/>
                  <a:gd name="connsiteX2" fmla="*/ 251867 w 396623"/>
                  <a:gd name="connsiteY2" fmla="*/ 397474 h 420606"/>
                  <a:gd name="connsiteX3" fmla="*/ 0 w 396623"/>
                  <a:gd name="connsiteY3" fmla="*/ 162374 h 420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623" h="420606">
                    <a:moveTo>
                      <a:pt x="97902" y="0"/>
                    </a:moveTo>
                    <a:cubicBezTo>
                      <a:pt x="97902" y="0"/>
                      <a:pt x="313276" y="226067"/>
                      <a:pt x="375516" y="279742"/>
                    </a:cubicBezTo>
                    <a:cubicBezTo>
                      <a:pt x="437756" y="333365"/>
                      <a:pt x="352104" y="476117"/>
                      <a:pt x="251867" y="397474"/>
                    </a:cubicBezTo>
                    <a:cubicBezTo>
                      <a:pt x="192066" y="346342"/>
                      <a:pt x="0" y="162374"/>
                      <a:pt x="0" y="162374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7" name="Полилиния: фигура 105">
                <a:extLst>
                  <a:ext uri="{FF2B5EF4-FFF2-40B4-BE49-F238E27FC236}">
                    <a16:creationId xmlns:a16="http://schemas.microsoft.com/office/drawing/2014/main" id="{CFDAD525-5B73-4038-8013-ED57C070F00A}"/>
                  </a:ext>
                </a:extLst>
              </p:cNvPr>
              <p:cNvSpPr/>
              <p:nvPr/>
            </p:nvSpPr>
            <p:spPr>
              <a:xfrm>
                <a:off x="5397121" y="3199917"/>
                <a:ext cx="370428" cy="193201"/>
              </a:xfrm>
              <a:custGeom>
                <a:avLst/>
                <a:gdLst>
                  <a:gd name="connsiteX0" fmla="*/ 370429 w 370428"/>
                  <a:gd name="connsiteY0" fmla="*/ 94320 h 193201"/>
                  <a:gd name="connsiteX1" fmla="*/ 183969 w 370428"/>
                  <a:gd name="connsiteY1" fmla="*/ 168655 h 193201"/>
                  <a:gd name="connsiteX2" fmla="*/ 0 w 370428"/>
                  <a:gd name="connsiteY2" fmla="*/ 0 h 19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0428" h="193201">
                    <a:moveTo>
                      <a:pt x="370429" y="94320"/>
                    </a:moveTo>
                    <a:cubicBezTo>
                      <a:pt x="352104" y="137769"/>
                      <a:pt x="278185" y="239875"/>
                      <a:pt x="183969" y="168655"/>
                    </a:cubicBezTo>
                    <a:cubicBezTo>
                      <a:pt x="124168" y="117576"/>
                      <a:pt x="0" y="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8" name="Полилиния: фигура 106">
                <a:extLst>
                  <a:ext uri="{FF2B5EF4-FFF2-40B4-BE49-F238E27FC236}">
                    <a16:creationId xmlns:a16="http://schemas.microsoft.com/office/drawing/2014/main" id="{38B48C29-FD1F-482D-9027-F6768460985F}"/>
                  </a:ext>
                </a:extLst>
              </p:cNvPr>
              <p:cNvSpPr/>
              <p:nvPr/>
            </p:nvSpPr>
            <p:spPr>
              <a:xfrm>
                <a:off x="5311003" y="3344849"/>
                <a:ext cx="305852" cy="136975"/>
              </a:xfrm>
              <a:custGeom>
                <a:avLst/>
                <a:gdLst>
                  <a:gd name="connsiteX0" fmla="*/ 305853 w 305852"/>
                  <a:gd name="connsiteY0" fmla="*/ 43864 h 136975"/>
                  <a:gd name="connsiteX1" fmla="*/ 120016 w 305852"/>
                  <a:gd name="connsiteY1" fmla="*/ 111502 h 136975"/>
                  <a:gd name="connsiteX2" fmla="*/ 0 w 305852"/>
                  <a:gd name="connsiteY2" fmla="*/ 0 h 13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5852" h="136975">
                    <a:moveTo>
                      <a:pt x="305853" y="43864"/>
                    </a:moveTo>
                    <a:cubicBezTo>
                      <a:pt x="263079" y="130190"/>
                      <a:pt x="188069" y="165073"/>
                      <a:pt x="120016" y="111502"/>
                    </a:cubicBezTo>
                    <a:cubicBezTo>
                      <a:pt x="72414" y="74023"/>
                      <a:pt x="0" y="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9" name="Полилиния: фигура 117">
                <a:extLst>
                  <a:ext uri="{FF2B5EF4-FFF2-40B4-BE49-F238E27FC236}">
                    <a16:creationId xmlns:a16="http://schemas.microsoft.com/office/drawing/2014/main" id="{CACB6B2F-75D5-4739-906F-75A28DB05F7F}"/>
                  </a:ext>
                </a:extLst>
              </p:cNvPr>
              <p:cNvSpPr/>
              <p:nvPr/>
            </p:nvSpPr>
            <p:spPr>
              <a:xfrm>
                <a:off x="5201732" y="3470419"/>
                <a:ext cx="251607" cy="82226"/>
              </a:xfrm>
              <a:custGeom>
                <a:avLst/>
                <a:gdLst>
                  <a:gd name="connsiteX0" fmla="*/ 251607 w 251607"/>
                  <a:gd name="connsiteY0" fmla="*/ 0 h 82226"/>
                  <a:gd name="connsiteX1" fmla="*/ 92400 w 251607"/>
                  <a:gd name="connsiteY1" fmla="*/ 68158 h 82226"/>
                  <a:gd name="connsiteX2" fmla="*/ 0 w 251607"/>
                  <a:gd name="connsiteY2" fmla="*/ 5243 h 8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607" h="82226">
                    <a:moveTo>
                      <a:pt x="251607" y="0"/>
                    </a:moveTo>
                    <a:cubicBezTo>
                      <a:pt x="225860" y="63953"/>
                      <a:pt x="152096" y="105377"/>
                      <a:pt x="92400" y="68158"/>
                    </a:cubicBezTo>
                    <a:cubicBezTo>
                      <a:pt x="57931" y="46667"/>
                      <a:pt x="0" y="5243"/>
                      <a:pt x="0" y="5243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Полилиния: фигура 119">
                <a:extLst>
                  <a:ext uri="{FF2B5EF4-FFF2-40B4-BE49-F238E27FC236}">
                    <a16:creationId xmlns:a16="http://schemas.microsoft.com/office/drawing/2014/main" id="{123E700B-6193-4A3B-8D0B-5A29B6E48CEC}"/>
                  </a:ext>
                </a:extLst>
              </p:cNvPr>
              <p:cNvSpPr/>
              <p:nvPr/>
            </p:nvSpPr>
            <p:spPr>
              <a:xfrm>
                <a:off x="4516367" y="2486624"/>
                <a:ext cx="711424" cy="83003"/>
              </a:xfrm>
              <a:custGeom>
                <a:avLst/>
                <a:gdLst>
                  <a:gd name="connsiteX0" fmla="*/ 0 w 711424"/>
                  <a:gd name="connsiteY0" fmla="*/ 83004 h 83003"/>
                  <a:gd name="connsiteX1" fmla="*/ 157339 w 711424"/>
                  <a:gd name="connsiteY1" fmla="*/ 83004 h 83003"/>
                  <a:gd name="connsiteX2" fmla="*/ 249479 w 711424"/>
                  <a:gd name="connsiteY2" fmla="*/ 55128 h 83003"/>
                  <a:gd name="connsiteX3" fmla="*/ 290384 w 711424"/>
                  <a:gd name="connsiteY3" fmla="*/ 27876 h 83003"/>
                  <a:gd name="connsiteX4" fmla="*/ 382524 w 711424"/>
                  <a:gd name="connsiteY4" fmla="*/ 0 h 83003"/>
                  <a:gd name="connsiteX5" fmla="*/ 624995 w 711424"/>
                  <a:gd name="connsiteY5" fmla="*/ 0 h 83003"/>
                  <a:gd name="connsiteX6" fmla="*/ 675710 w 711424"/>
                  <a:gd name="connsiteY6" fmla="*/ 17286 h 83003"/>
                  <a:gd name="connsiteX7" fmla="*/ 711424 w 711424"/>
                  <a:gd name="connsiteY7" fmla="*/ 41528 h 8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1424" h="83003">
                    <a:moveTo>
                      <a:pt x="0" y="83004"/>
                    </a:moveTo>
                    <a:lnTo>
                      <a:pt x="157339" y="83004"/>
                    </a:lnTo>
                    <a:cubicBezTo>
                      <a:pt x="190146" y="83004"/>
                      <a:pt x="222174" y="73297"/>
                      <a:pt x="249479" y="55128"/>
                    </a:cubicBezTo>
                    <a:lnTo>
                      <a:pt x="290384" y="27876"/>
                    </a:lnTo>
                    <a:cubicBezTo>
                      <a:pt x="317688" y="9707"/>
                      <a:pt x="349717" y="0"/>
                      <a:pt x="382524" y="0"/>
                    </a:cubicBezTo>
                    <a:lnTo>
                      <a:pt x="624995" y="0"/>
                    </a:lnTo>
                    <a:cubicBezTo>
                      <a:pt x="643371" y="0"/>
                      <a:pt x="661176" y="6073"/>
                      <a:pt x="675710" y="17286"/>
                    </a:cubicBezTo>
                    <a:lnTo>
                      <a:pt x="711424" y="41528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1" name="Полилиния: фигура 120">
                <a:extLst>
                  <a:ext uri="{FF2B5EF4-FFF2-40B4-BE49-F238E27FC236}">
                    <a16:creationId xmlns:a16="http://schemas.microsoft.com/office/drawing/2014/main" id="{0E341425-24F2-4EBC-B2C8-A15A0BA15B18}"/>
                  </a:ext>
                </a:extLst>
              </p:cNvPr>
              <p:cNvSpPr/>
              <p:nvPr/>
            </p:nvSpPr>
            <p:spPr>
              <a:xfrm>
                <a:off x="4643114" y="3094951"/>
                <a:ext cx="193100" cy="191548"/>
              </a:xfrm>
              <a:custGeom>
                <a:avLst/>
                <a:gdLst>
                  <a:gd name="connsiteX0" fmla="*/ 172098 w 193100"/>
                  <a:gd name="connsiteY0" fmla="*/ 23363 h 191548"/>
                  <a:gd name="connsiteX1" fmla="*/ 171683 w 193100"/>
                  <a:gd name="connsiteY1" fmla="*/ 22948 h 191548"/>
                  <a:gd name="connsiteX2" fmla="*/ 65371 w 193100"/>
                  <a:gd name="connsiteY2" fmla="*/ 21183 h 191548"/>
                  <a:gd name="connsiteX3" fmla="*/ 22909 w 193100"/>
                  <a:gd name="connsiteY3" fmla="*/ 61880 h 191548"/>
                  <a:gd name="connsiteX4" fmla="*/ 21144 w 193100"/>
                  <a:gd name="connsiteY4" fmla="*/ 168399 h 191548"/>
                  <a:gd name="connsiteX5" fmla="*/ 128286 w 193100"/>
                  <a:gd name="connsiteY5" fmla="*/ 170216 h 191548"/>
                  <a:gd name="connsiteX6" fmla="*/ 170281 w 193100"/>
                  <a:gd name="connsiteY6" fmla="*/ 129986 h 191548"/>
                  <a:gd name="connsiteX7" fmla="*/ 172098 w 193100"/>
                  <a:gd name="connsiteY7" fmla="*/ 23363 h 19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100" h="191548">
                    <a:moveTo>
                      <a:pt x="172098" y="23363"/>
                    </a:moveTo>
                    <a:lnTo>
                      <a:pt x="171683" y="22948"/>
                    </a:lnTo>
                    <a:cubicBezTo>
                      <a:pt x="142821" y="-6952"/>
                      <a:pt x="95219" y="-7731"/>
                      <a:pt x="65371" y="21183"/>
                    </a:cubicBezTo>
                    <a:lnTo>
                      <a:pt x="22909" y="61880"/>
                    </a:lnTo>
                    <a:cubicBezTo>
                      <a:pt x="-6939" y="90846"/>
                      <a:pt x="-7718" y="138447"/>
                      <a:pt x="21144" y="168399"/>
                    </a:cubicBezTo>
                    <a:cubicBezTo>
                      <a:pt x="50214" y="198559"/>
                      <a:pt x="98230" y="199338"/>
                      <a:pt x="128286" y="170216"/>
                    </a:cubicBezTo>
                    <a:lnTo>
                      <a:pt x="170281" y="129986"/>
                    </a:lnTo>
                    <a:cubicBezTo>
                      <a:pt x="199974" y="101072"/>
                      <a:pt x="200804" y="53160"/>
                      <a:pt x="172098" y="23363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2" name="Полилиния: фигура 122">
                <a:extLst>
                  <a:ext uri="{FF2B5EF4-FFF2-40B4-BE49-F238E27FC236}">
                    <a16:creationId xmlns:a16="http://schemas.microsoft.com/office/drawing/2014/main" id="{0D49AA32-CB11-4CE8-8F67-C69B2EC943F2}"/>
                  </a:ext>
                </a:extLst>
              </p:cNvPr>
              <p:cNvSpPr/>
              <p:nvPr/>
            </p:nvSpPr>
            <p:spPr>
              <a:xfrm>
                <a:off x="4738732" y="3132742"/>
                <a:ext cx="274118" cy="271282"/>
              </a:xfrm>
              <a:custGeom>
                <a:avLst/>
                <a:gdLst>
                  <a:gd name="connsiteX0" fmla="*/ 253077 w 274118"/>
                  <a:gd name="connsiteY0" fmla="*/ 23363 h 271282"/>
                  <a:gd name="connsiteX1" fmla="*/ 252662 w 274118"/>
                  <a:gd name="connsiteY1" fmla="*/ 22948 h 271282"/>
                  <a:gd name="connsiteX2" fmla="*/ 146351 w 274118"/>
                  <a:gd name="connsiteY2" fmla="*/ 21183 h 271282"/>
                  <a:gd name="connsiteX3" fmla="*/ 22909 w 274118"/>
                  <a:gd name="connsiteY3" fmla="*/ 141614 h 271282"/>
                  <a:gd name="connsiteX4" fmla="*/ 21144 w 274118"/>
                  <a:gd name="connsiteY4" fmla="*/ 248133 h 271282"/>
                  <a:gd name="connsiteX5" fmla="*/ 128286 w 274118"/>
                  <a:gd name="connsiteY5" fmla="*/ 249950 h 271282"/>
                  <a:gd name="connsiteX6" fmla="*/ 251260 w 274118"/>
                  <a:gd name="connsiteY6" fmla="*/ 129934 h 271282"/>
                  <a:gd name="connsiteX7" fmla="*/ 253077 w 274118"/>
                  <a:gd name="connsiteY7" fmla="*/ 23363 h 27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118" h="271282">
                    <a:moveTo>
                      <a:pt x="253077" y="23363"/>
                    </a:moveTo>
                    <a:lnTo>
                      <a:pt x="252662" y="22948"/>
                    </a:lnTo>
                    <a:cubicBezTo>
                      <a:pt x="223800" y="-6952"/>
                      <a:pt x="176199" y="-7731"/>
                      <a:pt x="146351" y="21183"/>
                    </a:cubicBezTo>
                    <a:lnTo>
                      <a:pt x="22909" y="141614"/>
                    </a:lnTo>
                    <a:cubicBezTo>
                      <a:pt x="-6939" y="170580"/>
                      <a:pt x="-7718" y="218181"/>
                      <a:pt x="21144" y="248133"/>
                    </a:cubicBezTo>
                    <a:cubicBezTo>
                      <a:pt x="50214" y="278292"/>
                      <a:pt x="98230" y="279071"/>
                      <a:pt x="128286" y="249950"/>
                    </a:cubicBezTo>
                    <a:lnTo>
                      <a:pt x="251260" y="129934"/>
                    </a:lnTo>
                    <a:cubicBezTo>
                      <a:pt x="281005" y="101072"/>
                      <a:pt x="281835" y="53160"/>
                      <a:pt x="253077" y="23363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3" name="Полилиния: фигура 123">
                <a:extLst>
                  <a:ext uri="{FF2B5EF4-FFF2-40B4-BE49-F238E27FC236}">
                    <a16:creationId xmlns:a16="http://schemas.microsoft.com/office/drawing/2014/main" id="{EEDAF129-96CE-45C1-9CDE-BC75B20491E1}"/>
                  </a:ext>
                </a:extLst>
              </p:cNvPr>
              <p:cNvSpPr/>
              <p:nvPr/>
            </p:nvSpPr>
            <p:spPr>
              <a:xfrm>
                <a:off x="4864334" y="3231098"/>
                <a:ext cx="263807" cy="261392"/>
              </a:xfrm>
              <a:custGeom>
                <a:avLst/>
                <a:gdLst>
                  <a:gd name="connsiteX0" fmla="*/ 243182 w 263807"/>
                  <a:gd name="connsiteY0" fmla="*/ 23791 h 261392"/>
                  <a:gd name="connsiteX1" fmla="*/ 242767 w 263807"/>
                  <a:gd name="connsiteY1" fmla="*/ 23376 h 261392"/>
                  <a:gd name="connsiteX2" fmla="*/ 136508 w 263807"/>
                  <a:gd name="connsiteY2" fmla="*/ 20780 h 261392"/>
                  <a:gd name="connsiteX3" fmla="*/ 23344 w 263807"/>
                  <a:gd name="connsiteY3" fmla="*/ 131348 h 261392"/>
                  <a:gd name="connsiteX4" fmla="*/ 20697 w 263807"/>
                  <a:gd name="connsiteY4" fmla="*/ 237815 h 261392"/>
                  <a:gd name="connsiteX5" fmla="*/ 127839 w 263807"/>
                  <a:gd name="connsiteY5" fmla="*/ 240463 h 261392"/>
                  <a:gd name="connsiteX6" fmla="*/ 240587 w 263807"/>
                  <a:gd name="connsiteY6" fmla="*/ 130310 h 261392"/>
                  <a:gd name="connsiteX7" fmla="*/ 243182 w 263807"/>
                  <a:gd name="connsiteY7" fmla="*/ 23791 h 26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807" h="261392">
                    <a:moveTo>
                      <a:pt x="243182" y="23791"/>
                    </a:moveTo>
                    <a:lnTo>
                      <a:pt x="242767" y="23376"/>
                    </a:lnTo>
                    <a:cubicBezTo>
                      <a:pt x="214165" y="-6732"/>
                      <a:pt x="166563" y="-7926"/>
                      <a:pt x="136508" y="20780"/>
                    </a:cubicBezTo>
                    <a:lnTo>
                      <a:pt x="23344" y="131348"/>
                    </a:lnTo>
                    <a:cubicBezTo>
                      <a:pt x="-6712" y="160055"/>
                      <a:pt x="-7906" y="207708"/>
                      <a:pt x="20697" y="237815"/>
                    </a:cubicBezTo>
                    <a:cubicBezTo>
                      <a:pt x="49507" y="268183"/>
                      <a:pt x="97523" y="269377"/>
                      <a:pt x="127839" y="240463"/>
                    </a:cubicBezTo>
                    <a:lnTo>
                      <a:pt x="240587" y="130310"/>
                    </a:lnTo>
                    <a:cubicBezTo>
                      <a:pt x="270487" y="101708"/>
                      <a:pt x="271681" y="53795"/>
                      <a:pt x="243182" y="23791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4" name="Полилиния: фигура 124">
                <a:extLst>
                  <a:ext uri="{FF2B5EF4-FFF2-40B4-BE49-F238E27FC236}">
                    <a16:creationId xmlns:a16="http://schemas.microsoft.com/office/drawing/2014/main" id="{9B7DD484-B764-46C7-96DD-8684288958E3}"/>
                  </a:ext>
                </a:extLst>
              </p:cNvPr>
              <p:cNvSpPr/>
              <p:nvPr/>
            </p:nvSpPr>
            <p:spPr>
              <a:xfrm>
                <a:off x="5022658" y="3369794"/>
                <a:ext cx="179734" cy="179020"/>
              </a:xfrm>
              <a:custGeom>
                <a:avLst/>
                <a:gdLst>
                  <a:gd name="connsiteX0" fmla="*/ 158414 w 179734"/>
                  <a:gd name="connsiteY0" fmla="*/ 23072 h 179020"/>
                  <a:gd name="connsiteX1" fmla="*/ 157999 w 179734"/>
                  <a:gd name="connsiteY1" fmla="*/ 22657 h 179020"/>
                  <a:gd name="connsiteX2" fmla="*/ 51687 w 179734"/>
                  <a:gd name="connsiteY2" fmla="*/ 21463 h 179020"/>
                  <a:gd name="connsiteX3" fmla="*/ 22618 w 179734"/>
                  <a:gd name="connsiteY3" fmla="*/ 49650 h 179020"/>
                  <a:gd name="connsiteX4" fmla="*/ 21424 w 179734"/>
                  <a:gd name="connsiteY4" fmla="*/ 156169 h 179020"/>
                  <a:gd name="connsiteX5" fmla="*/ 128566 w 179734"/>
                  <a:gd name="connsiteY5" fmla="*/ 157363 h 179020"/>
                  <a:gd name="connsiteX6" fmla="*/ 157168 w 179734"/>
                  <a:gd name="connsiteY6" fmla="*/ 129591 h 179020"/>
                  <a:gd name="connsiteX7" fmla="*/ 158414 w 179734"/>
                  <a:gd name="connsiteY7" fmla="*/ 23072 h 17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734" h="179020">
                    <a:moveTo>
                      <a:pt x="158414" y="23072"/>
                    </a:moveTo>
                    <a:lnTo>
                      <a:pt x="157999" y="22657"/>
                    </a:lnTo>
                    <a:cubicBezTo>
                      <a:pt x="128981" y="-7087"/>
                      <a:pt x="81380" y="-7607"/>
                      <a:pt x="51687" y="21463"/>
                    </a:cubicBezTo>
                    <a:lnTo>
                      <a:pt x="22618" y="49650"/>
                    </a:lnTo>
                    <a:cubicBezTo>
                      <a:pt x="-7075" y="78771"/>
                      <a:pt x="-7594" y="126373"/>
                      <a:pt x="21424" y="156169"/>
                    </a:cubicBezTo>
                    <a:cubicBezTo>
                      <a:pt x="50649" y="186173"/>
                      <a:pt x="98666" y="186692"/>
                      <a:pt x="128566" y="157363"/>
                    </a:cubicBezTo>
                    <a:lnTo>
                      <a:pt x="157168" y="129591"/>
                    </a:lnTo>
                    <a:cubicBezTo>
                      <a:pt x="186757" y="100625"/>
                      <a:pt x="187328" y="52713"/>
                      <a:pt x="158414" y="23072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5" name="Полилиния: фигура 126">
                <a:extLst>
                  <a:ext uri="{FF2B5EF4-FFF2-40B4-BE49-F238E27FC236}">
                    <a16:creationId xmlns:a16="http://schemas.microsoft.com/office/drawing/2014/main" id="{852164E4-43A6-4C8C-B758-593DA5976FC5}"/>
                  </a:ext>
                </a:extLst>
              </p:cNvPr>
              <p:cNvSpPr/>
              <p:nvPr/>
            </p:nvSpPr>
            <p:spPr>
              <a:xfrm>
                <a:off x="5584983" y="2879945"/>
                <a:ext cx="176804" cy="45207"/>
              </a:xfrm>
              <a:custGeom>
                <a:avLst/>
                <a:gdLst>
                  <a:gd name="connsiteX0" fmla="*/ 176805 w 176804"/>
                  <a:gd name="connsiteY0" fmla="*/ 37894 h 45207"/>
                  <a:gd name="connsiteX1" fmla="*/ 0 w 176804"/>
                  <a:gd name="connsiteY1" fmla="*/ 0 h 4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804" h="45207">
                    <a:moveTo>
                      <a:pt x="176805" y="37894"/>
                    </a:moveTo>
                    <a:cubicBezTo>
                      <a:pt x="78021" y="58243"/>
                      <a:pt x="52844" y="33067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6" name="Полилиния: фигура 127">
                <a:extLst>
                  <a:ext uri="{FF2B5EF4-FFF2-40B4-BE49-F238E27FC236}">
                    <a16:creationId xmlns:a16="http://schemas.microsoft.com/office/drawing/2014/main" id="{14B7A8AC-C3ED-4797-9351-A8EE8BA28581}"/>
                  </a:ext>
                </a:extLst>
              </p:cNvPr>
              <p:cNvSpPr/>
              <p:nvPr/>
            </p:nvSpPr>
            <p:spPr>
              <a:xfrm rot="-10800000">
                <a:off x="4308727" y="2486573"/>
                <a:ext cx="249167" cy="622918"/>
              </a:xfrm>
              <a:custGeom>
                <a:avLst/>
                <a:gdLst>
                  <a:gd name="connsiteX0" fmla="*/ 0 w 249167"/>
                  <a:gd name="connsiteY0" fmla="*/ 0 h 622918"/>
                  <a:gd name="connsiteX1" fmla="*/ 249167 w 249167"/>
                  <a:gd name="connsiteY1" fmla="*/ 0 h 622918"/>
                  <a:gd name="connsiteX2" fmla="*/ 249167 w 249167"/>
                  <a:gd name="connsiteY2" fmla="*/ 622918 h 622918"/>
                  <a:gd name="connsiteX3" fmla="*/ 0 w 249167"/>
                  <a:gd name="connsiteY3" fmla="*/ 622918 h 62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167" h="622918">
                    <a:moveTo>
                      <a:pt x="0" y="0"/>
                    </a:moveTo>
                    <a:lnTo>
                      <a:pt x="249167" y="0"/>
                    </a:lnTo>
                    <a:lnTo>
                      <a:pt x="249167" y="622918"/>
                    </a:lnTo>
                    <a:lnTo>
                      <a:pt x="0" y="622918"/>
                    </a:lnTo>
                    <a:close/>
                  </a:path>
                </a:pathLst>
              </a:custGeom>
              <a:solidFill>
                <a:srgbClr val="0033CC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7" name="Полилиния: фигура 128">
                <a:extLst>
                  <a:ext uri="{FF2B5EF4-FFF2-40B4-BE49-F238E27FC236}">
                    <a16:creationId xmlns:a16="http://schemas.microsoft.com/office/drawing/2014/main" id="{C832D782-AF38-4795-9DE6-79946C1A7913}"/>
                  </a:ext>
                </a:extLst>
              </p:cNvPr>
              <p:cNvSpPr/>
              <p:nvPr/>
            </p:nvSpPr>
            <p:spPr>
              <a:xfrm rot="-10800000">
                <a:off x="5969842" y="2486573"/>
                <a:ext cx="249167" cy="622918"/>
              </a:xfrm>
              <a:custGeom>
                <a:avLst/>
                <a:gdLst>
                  <a:gd name="connsiteX0" fmla="*/ 0 w 249167"/>
                  <a:gd name="connsiteY0" fmla="*/ 0 h 622918"/>
                  <a:gd name="connsiteX1" fmla="*/ 249167 w 249167"/>
                  <a:gd name="connsiteY1" fmla="*/ 0 h 622918"/>
                  <a:gd name="connsiteX2" fmla="*/ 249167 w 249167"/>
                  <a:gd name="connsiteY2" fmla="*/ 622918 h 622918"/>
                  <a:gd name="connsiteX3" fmla="*/ 0 w 249167"/>
                  <a:gd name="connsiteY3" fmla="*/ 622918 h 62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167" h="622918">
                    <a:moveTo>
                      <a:pt x="0" y="0"/>
                    </a:moveTo>
                    <a:lnTo>
                      <a:pt x="249167" y="0"/>
                    </a:lnTo>
                    <a:lnTo>
                      <a:pt x="249167" y="622918"/>
                    </a:lnTo>
                    <a:lnTo>
                      <a:pt x="0" y="622918"/>
                    </a:lnTo>
                    <a:close/>
                  </a:path>
                </a:pathLst>
              </a:custGeom>
              <a:solidFill>
                <a:srgbClr val="0033CC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64F6BDE9-4594-4608-B94E-C5B126BA2C54}"/>
                </a:ext>
              </a:extLst>
            </p:cNvPr>
            <p:cNvGrpSpPr/>
            <p:nvPr/>
          </p:nvGrpSpPr>
          <p:grpSpPr>
            <a:xfrm>
              <a:off x="2068863" y="2350567"/>
              <a:ext cx="222068" cy="471893"/>
              <a:chOff x="3916237" y="2586779"/>
              <a:chExt cx="306166" cy="650602"/>
            </a:xfrm>
          </p:grpSpPr>
          <p:sp>
            <p:nvSpPr>
              <p:cNvPr id="89" name="Полилиния: фигура 97">
                <a:extLst>
                  <a:ext uri="{FF2B5EF4-FFF2-40B4-BE49-F238E27FC236}">
                    <a16:creationId xmlns:a16="http://schemas.microsoft.com/office/drawing/2014/main" id="{C5E7134A-64A8-4EBF-AFC7-D7823C21CD4F}"/>
                  </a:ext>
                </a:extLst>
              </p:cNvPr>
              <p:cNvSpPr/>
              <p:nvPr/>
            </p:nvSpPr>
            <p:spPr>
              <a:xfrm>
                <a:off x="3916237" y="2586779"/>
                <a:ext cx="306166" cy="306166"/>
              </a:xfrm>
              <a:custGeom>
                <a:avLst/>
                <a:gdLst>
                  <a:gd name="connsiteX0" fmla="*/ 609600 w 609600"/>
                  <a:gd name="connsiteY0" fmla="*/ 304800 h 609600"/>
                  <a:gd name="connsiteX1" fmla="*/ 304800 w 609600"/>
                  <a:gd name="connsiteY1" fmla="*/ 609600 h 609600"/>
                  <a:gd name="connsiteX2" fmla="*/ 0 w 609600"/>
                  <a:gd name="connsiteY2" fmla="*/ 304800 h 609600"/>
                  <a:gd name="connsiteX3" fmla="*/ 304800 w 609600"/>
                  <a:gd name="connsiteY3" fmla="*/ 0 h 609600"/>
                  <a:gd name="connsiteX4" fmla="*/ 609600 w 609600"/>
                  <a:gd name="connsiteY4" fmla="*/ 3048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609600">
                    <a:moveTo>
                      <a:pt x="609600" y="304800"/>
                    </a:moveTo>
                    <a:cubicBezTo>
                      <a:pt x="609600" y="473137"/>
                      <a:pt x="473136" y="609600"/>
                      <a:pt x="304800" y="609600"/>
                    </a:cubicBezTo>
                    <a:cubicBezTo>
                      <a:pt x="136464" y="609600"/>
                      <a:pt x="0" y="473137"/>
                      <a:pt x="0" y="304800"/>
                    </a:cubicBezTo>
                    <a:cubicBezTo>
                      <a:pt x="0" y="136464"/>
                      <a:pt x="136464" y="0"/>
                      <a:pt x="304800" y="0"/>
                    </a:cubicBezTo>
                    <a:cubicBezTo>
                      <a:pt x="473136" y="0"/>
                      <a:pt x="609600" y="136464"/>
                      <a:pt x="609600" y="304800"/>
                    </a:cubicBezTo>
                    <a:close/>
                  </a:path>
                </a:pathLst>
              </a:custGeom>
              <a:solidFill>
                <a:srgbClr val="0033CC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Полилиния: фигура 98">
                <a:extLst>
                  <a:ext uri="{FF2B5EF4-FFF2-40B4-BE49-F238E27FC236}">
                    <a16:creationId xmlns:a16="http://schemas.microsoft.com/office/drawing/2014/main" id="{43ABA6F7-D77E-4453-85EE-8F7D914590C6}"/>
                  </a:ext>
                </a:extLst>
              </p:cNvPr>
              <p:cNvSpPr/>
              <p:nvPr/>
            </p:nvSpPr>
            <p:spPr>
              <a:xfrm>
                <a:off x="3954508" y="2854674"/>
                <a:ext cx="229624" cy="382707"/>
              </a:xfrm>
              <a:custGeom>
                <a:avLst/>
                <a:gdLst>
                  <a:gd name="connsiteX0" fmla="*/ 457200 w 457200"/>
                  <a:gd name="connsiteY0" fmla="*/ 0 h 762000"/>
                  <a:gd name="connsiteX1" fmla="*/ 457200 w 457200"/>
                  <a:gd name="connsiteY1" fmla="*/ 762000 h 762000"/>
                  <a:gd name="connsiteX2" fmla="*/ 228600 w 457200"/>
                  <a:gd name="connsiteY2" fmla="*/ 533400 h 762000"/>
                  <a:gd name="connsiteX3" fmla="*/ 0 w 457200"/>
                  <a:gd name="connsiteY3" fmla="*/ 762000 h 762000"/>
                  <a:gd name="connsiteX4" fmla="*/ 0 w 457200"/>
                  <a:gd name="connsiteY4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762000">
                    <a:moveTo>
                      <a:pt x="457200" y="0"/>
                    </a:moveTo>
                    <a:lnTo>
                      <a:pt x="457200" y="762000"/>
                    </a:lnTo>
                    <a:lnTo>
                      <a:pt x="228600" y="533400"/>
                    </a:lnTo>
                    <a:lnTo>
                      <a:pt x="0" y="76200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8" name="Группа 107"/>
          <p:cNvGrpSpPr/>
          <p:nvPr/>
        </p:nvGrpSpPr>
        <p:grpSpPr>
          <a:xfrm rot="19022168">
            <a:off x="5429578" y="1562965"/>
            <a:ext cx="1338836" cy="1303496"/>
            <a:chOff x="430632" y="2415772"/>
            <a:chExt cx="1071479" cy="1043195"/>
          </a:xfrm>
        </p:grpSpPr>
        <p:sp>
          <p:nvSpPr>
            <p:cNvPr id="109" name="Freeform 6"/>
            <p:cNvSpPr>
              <a:spLocks noChangeAspect="1"/>
            </p:cNvSpPr>
            <p:nvPr/>
          </p:nvSpPr>
          <p:spPr bwMode="auto">
            <a:xfrm rot="4440000">
              <a:off x="463669" y="2415773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6"/>
            <p:cNvSpPr>
              <a:spLocks noChangeAspect="1"/>
            </p:cNvSpPr>
            <p:nvPr/>
          </p:nvSpPr>
          <p:spPr bwMode="auto">
            <a:xfrm rot="402533">
              <a:off x="430632" y="2415772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3000"/>
                  </a:schemeClr>
                </a:gs>
                <a:gs pos="100000">
                  <a:srgbClr val="B7EEFF">
                    <a:alpha val="45000"/>
                  </a:srgbClr>
                </a:gs>
              </a:gsLst>
              <a:lin ang="16200000" scaled="1"/>
            </a:gradFill>
            <a:ln w="12700">
              <a:solidFill>
                <a:schemeClr val="accent2">
                  <a:lumMod val="60000"/>
                  <a:lumOff val="40000"/>
                  <a:alpha val="98000"/>
                </a:schemeClr>
              </a:solidFill>
            </a:ln>
            <a:effectLst>
              <a:outerShdw blurRad="114300" dist="63500" dir="2880000" sx="98000" sy="98000" algn="tl" rotWithShape="0">
                <a:srgbClr val="0486FC">
                  <a:alpha val="57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 rot="19022168">
            <a:off x="1450515" y="1562965"/>
            <a:ext cx="1338836" cy="1303496"/>
            <a:chOff x="430632" y="2415772"/>
            <a:chExt cx="1071479" cy="1043195"/>
          </a:xfrm>
        </p:grpSpPr>
        <p:sp>
          <p:nvSpPr>
            <p:cNvPr id="134" name="Freeform 6"/>
            <p:cNvSpPr>
              <a:spLocks noChangeAspect="1"/>
            </p:cNvSpPr>
            <p:nvPr/>
          </p:nvSpPr>
          <p:spPr bwMode="auto">
            <a:xfrm rot="4440000">
              <a:off x="463669" y="2415773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6"/>
            <p:cNvSpPr>
              <a:spLocks noChangeAspect="1"/>
            </p:cNvSpPr>
            <p:nvPr/>
          </p:nvSpPr>
          <p:spPr bwMode="auto">
            <a:xfrm rot="402533">
              <a:off x="430632" y="2415772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3000"/>
                  </a:schemeClr>
                </a:gs>
                <a:gs pos="100000">
                  <a:srgbClr val="B7EEFF">
                    <a:alpha val="45000"/>
                  </a:srgbClr>
                </a:gs>
              </a:gsLst>
              <a:lin ang="16200000" scaled="1"/>
            </a:gradFill>
            <a:ln w="12700">
              <a:solidFill>
                <a:schemeClr val="accent2">
                  <a:lumMod val="60000"/>
                  <a:lumOff val="40000"/>
                  <a:alpha val="98000"/>
                </a:schemeClr>
              </a:solidFill>
            </a:ln>
            <a:effectLst>
              <a:outerShdw blurRad="114300" dist="63500" dir="2880000" sx="98000" sy="98000" algn="tl" rotWithShape="0">
                <a:srgbClr val="0486FC">
                  <a:alpha val="57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33971659-35A2-4B38-A3AC-F7E974F80802}"/>
              </a:ext>
            </a:extLst>
          </p:cNvPr>
          <p:cNvGrpSpPr/>
          <p:nvPr/>
        </p:nvGrpSpPr>
        <p:grpSpPr>
          <a:xfrm>
            <a:off x="5785726" y="1781314"/>
            <a:ext cx="712841" cy="887739"/>
            <a:chOff x="2858511" y="4234950"/>
            <a:chExt cx="833084" cy="1018944"/>
          </a:xfrm>
          <a:noFill/>
        </p:grpSpPr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id="{B1418769-4FBB-4E31-A7C3-1E174B0FFE36}"/>
                </a:ext>
              </a:extLst>
            </p:cNvPr>
            <p:cNvGrpSpPr/>
            <p:nvPr/>
          </p:nvGrpSpPr>
          <p:grpSpPr>
            <a:xfrm>
              <a:off x="2858511" y="4234950"/>
              <a:ext cx="701910" cy="931525"/>
              <a:chOff x="1250306" y="2990403"/>
              <a:chExt cx="1339790" cy="1778074"/>
            </a:xfrm>
            <a:grpFill/>
          </p:grpSpPr>
          <p:sp>
            <p:nvSpPr>
              <p:cNvPr id="165" name="Freeform 36">
                <a:extLst>
                  <a:ext uri="{FF2B5EF4-FFF2-40B4-BE49-F238E27FC236}">
                    <a16:creationId xmlns:a16="http://schemas.microsoft.com/office/drawing/2014/main" id="{D20A0B90-3E5A-4455-BCFD-1D483CDFB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009" y="3812459"/>
                <a:ext cx="493513" cy="58794"/>
              </a:xfrm>
              <a:custGeom>
                <a:avLst/>
                <a:gdLst>
                  <a:gd name="T0" fmla="*/ 111 w 119"/>
                  <a:gd name="T1" fmla="*/ 16 h 16"/>
                  <a:gd name="T2" fmla="*/ 8 w 119"/>
                  <a:gd name="T3" fmla="*/ 16 h 16"/>
                  <a:gd name="T4" fmla="*/ 0 w 119"/>
                  <a:gd name="T5" fmla="*/ 8 h 16"/>
                  <a:gd name="T6" fmla="*/ 8 w 119"/>
                  <a:gd name="T7" fmla="*/ 0 h 16"/>
                  <a:gd name="T8" fmla="*/ 111 w 119"/>
                  <a:gd name="T9" fmla="*/ 0 h 16"/>
                  <a:gd name="T10" fmla="*/ 119 w 119"/>
                  <a:gd name="T11" fmla="*/ 8 h 16"/>
                  <a:gd name="T12" fmla="*/ 111 w 11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6">
                    <a:moveTo>
                      <a:pt x="111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6" y="0"/>
                      <a:pt x="119" y="4"/>
                      <a:pt x="119" y="8"/>
                    </a:cubicBezTo>
                    <a:cubicBezTo>
                      <a:pt x="119" y="13"/>
                      <a:pt x="116" y="16"/>
                      <a:pt x="111" y="1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ru-RU" sz="2400">
                  <a:solidFill>
                    <a:srgbClr val="181818"/>
                  </a:solidFill>
                  <a:latin typeface="Arial" panose="020B0604020202020204"/>
                </a:endParaRPr>
              </a:p>
            </p:txBody>
          </p:sp>
          <p:sp>
            <p:nvSpPr>
              <p:cNvPr id="166" name="Freeform 27">
                <a:extLst>
                  <a:ext uri="{FF2B5EF4-FFF2-40B4-BE49-F238E27FC236}">
                    <a16:creationId xmlns:a16="http://schemas.microsoft.com/office/drawing/2014/main" id="{3AB6C475-1259-44CB-B8AE-214DAE563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084" y="2990403"/>
                <a:ext cx="215578" cy="101553"/>
              </a:xfrm>
              <a:custGeom>
                <a:avLst/>
                <a:gdLst>
                  <a:gd name="T0" fmla="*/ 52 w 52"/>
                  <a:gd name="T1" fmla="*/ 28 h 28"/>
                  <a:gd name="T2" fmla="*/ 52 w 52"/>
                  <a:gd name="T3" fmla="*/ 26 h 28"/>
                  <a:gd name="T4" fmla="*/ 26 w 52"/>
                  <a:gd name="T5" fmla="*/ 0 h 28"/>
                  <a:gd name="T6" fmla="*/ 26 w 52"/>
                  <a:gd name="T7" fmla="*/ 0 h 28"/>
                  <a:gd name="T8" fmla="*/ 0 w 52"/>
                  <a:gd name="T9" fmla="*/ 26 h 28"/>
                  <a:gd name="T10" fmla="*/ 0 w 52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28">
                    <a:moveTo>
                      <a:pt x="52" y="28"/>
                    </a:move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ru-RU" sz="2400">
                  <a:solidFill>
                    <a:srgbClr val="181818"/>
                  </a:solidFill>
                  <a:latin typeface="Arial" panose="020B0604020202020204"/>
                </a:endParaRPr>
              </a:p>
            </p:txBody>
          </p:sp>
          <p:sp>
            <p:nvSpPr>
              <p:cNvPr id="167" name="Freeform 28">
                <a:extLst>
                  <a:ext uri="{FF2B5EF4-FFF2-40B4-BE49-F238E27FC236}">
                    <a16:creationId xmlns:a16="http://schemas.microsoft.com/office/drawing/2014/main" id="{3F2EAAE6-DA36-4EFC-9B12-BE74DF818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497" y="3091956"/>
                <a:ext cx="445409" cy="260119"/>
              </a:xfrm>
              <a:custGeom>
                <a:avLst/>
                <a:gdLst>
                  <a:gd name="T0" fmla="*/ 0 w 107"/>
                  <a:gd name="T1" fmla="*/ 7 h 72"/>
                  <a:gd name="T2" fmla="*/ 0 w 107"/>
                  <a:gd name="T3" fmla="*/ 62 h 72"/>
                  <a:gd name="T4" fmla="*/ 10 w 107"/>
                  <a:gd name="T5" fmla="*/ 72 h 72"/>
                  <a:gd name="T6" fmla="*/ 13 w 107"/>
                  <a:gd name="T7" fmla="*/ 72 h 72"/>
                  <a:gd name="T8" fmla="*/ 23 w 107"/>
                  <a:gd name="T9" fmla="*/ 64 h 72"/>
                  <a:gd name="T10" fmla="*/ 23 w 107"/>
                  <a:gd name="T11" fmla="*/ 62 h 72"/>
                  <a:gd name="T12" fmla="*/ 56 w 107"/>
                  <a:gd name="T13" fmla="*/ 34 h 72"/>
                  <a:gd name="T14" fmla="*/ 56 w 107"/>
                  <a:gd name="T15" fmla="*/ 34 h 72"/>
                  <a:gd name="T16" fmla="*/ 88 w 107"/>
                  <a:gd name="T17" fmla="*/ 62 h 72"/>
                  <a:gd name="T18" fmla="*/ 88 w 107"/>
                  <a:gd name="T19" fmla="*/ 64 h 72"/>
                  <a:gd name="T20" fmla="*/ 98 w 107"/>
                  <a:gd name="T21" fmla="*/ 72 h 72"/>
                  <a:gd name="T22" fmla="*/ 98 w 107"/>
                  <a:gd name="T23" fmla="*/ 72 h 72"/>
                  <a:gd name="T24" fmla="*/ 107 w 107"/>
                  <a:gd name="T25" fmla="*/ 62 h 72"/>
                  <a:gd name="T26" fmla="*/ 107 w 107"/>
                  <a:gd name="T27" fmla="*/ 7 h 72"/>
                  <a:gd name="T28" fmla="*/ 100 w 107"/>
                  <a:gd name="T29" fmla="*/ 0 h 72"/>
                  <a:gd name="T30" fmla="*/ 8 w 107"/>
                  <a:gd name="T31" fmla="*/ 0 h 72"/>
                  <a:gd name="T32" fmla="*/ 0 w 107"/>
                  <a:gd name="T33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72">
                    <a:moveTo>
                      <a:pt x="0" y="7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0" y="68"/>
                      <a:pt x="4" y="72"/>
                      <a:pt x="10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8" y="72"/>
                      <a:pt x="22" y="68"/>
                      <a:pt x="23" y="64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5" y="46"/>
                      <a:pt x="39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72" y="34"/>
                      <a:pt x="86" y="46"/>
                      <a:pt x="88" y="62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8"/>
                      <a:pt x="93" y="72"/>
                      <a:pt x="98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103" y="72"/>
                      <a:pt x="107" y="68"/>
                      <a:pt x="107" y="62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107" y="3"/>
                      <a:pt x="104" y="0"/>
                      <a:pt x="10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0033CC"/>
              </a:solidFill>
              <a:ln w="19050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ru-RU" sz="2400">
                  <a:solidFill>
                    <a:srgbClr val="181818"/>
                  </a:solidFill>
                  <a:latin typeface="Arial" panose="020B0604020202020204"/>
                </a:endParaRPr>
              </a:p>
            </p:txBody>
          </p:sp>
          <p:sp>
            <p:nvSpPr>
              <p:cNvPr id="168" name="Freeform 29">
                <a:extLst>
                  <a:ext uri="{FF2B5EF4-FFF2-40B4-BE49-F238E27FC236}">
                    <a16:creationId xmlns:a16="http://schemas.microsoft.com/office/drawing/2014/main" id="{E4EB8544-B183-42CA-8F5A-28A96F46C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306" y="3172130"/>
                <a:ext cx="1339790" cy="1596347"/>
              </a:xfrm>
              <a:custGeom>
                <a:avLst/>
                <a:gdLst>
                  <a:gd name="T0" fmla="*/ 106 w 323"/>
                  <a:gd name="T1" fmla="*/ 0 h 442"/>
                  <a:gd name="T2" fmla="*/ 26 w 323"/>
                  <a:gd name="T3" fmla="*/ 0 h 442"/>
                  <a:gd name="T4" fmla="*/ 0 w 323"/>
                  <a:gd name="T5" fmla="*/ 26 h 442"/>
                  <a:gd name="T6" fmla="*/ 0 w 323"/>
                  <a:gd name="T7" fmla="*/ 416 h 442"/>
                  <a:gd name="T8" fmla="*/ 26 w 323"/>
                  <a:gd name="T9" fmla="*/ 442 h 442"/>
                  <a:gd name="T10" fmla="*/ 298 w 323"/>
                  <a:gd name="T11" fmla="*/ 442 h 442"/>
                  <a:gd name="T12" fmla="*/ 323 w 323"/>
                  <a:gd name="T13" fmla="*/ 416 h 442"/>
                  <a:gd name="T14" fmla="*/ 323 w 323"/>
                  <a:gd name="T15" fmla="*/ 26 h 442"/>
                  <a:gd name="T16" fmla="*/ 298 w 323"/>
                  <a:gd name="T17" fmla="*/ 0 h 442"/>
                  <a:gd name="T18" fmla="*/ 215 w 323"/>
                  <a:gd name="T1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3" h="442">
                    <a:moveTo>
                      <a:pt x="10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1" y="0"/>
                      <a:pt x="0" y="11"/>
                      <a:pt x="0" y="2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0" y="430"/>
                      <a:pt x="11" y="442"/>
                      <a:pt x="26" y="442"/>
                    </a:cubicBezTo>
                    <a:cubicBezTo>
                      <a:pt x="298" y="442"/>
                      <a:pt x="298" y="442"/>
                      <a:pt x="298" y="442"/>
                    </a:cubicBezTo>
                    <a:cubicBezTo>
                      <a:pt x="312" y="442"/>
                      <a:pt x="323" y="430"/>
                      <a:pt x="323" y="416"/>
                    </a:cubicBezTo>
                    <a:cubicBezTo>
                      <a:pt x="323" y="26"/>
                      <a:pt x="323" y="26"/>
                      <a:pt x="323" y="26"/>
                    </a:cubicBezTo>
                    <a:cubicBezTo>
                      <a:pt x="323" y="11"/>
                      <a:pt x="312" y="0"/>
                      <a:pt x="298" y="0"/>
                    </a:cubicBezTo>
                    <a:cubicBezTo>
                      <a:pt x="215" y="0"/>
                      <a:pt x="215" y="0"/>
                      <a:pt x="215" y="0"/>
                    </a:cubicBez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ru-RU" sz="2400">
                  <a:solidFill>
                    <a:srgbClr val="181818"/>
                  </a:solidFill>
                  <a:latin typeface="Arial" panose="020B0604020202020204"/>
                </a:endParaRPr>
              </a:p>
            </p:txBody>
          </p:sp>
          <p:sp>
            <p:nvSpPr>
              <p:cNvPr id="169" name="Freeform 30">
                <a:extLst>
                  <a:ext uri="{FF2B5EF4-FFF2-40B4-BE49-F238E27FC236}">
                    <a16:creationId xmlns:a16="http://schemas.microsoft.com/office/drawing/2014/main" id="{89C7A6C9-0783-469D-8701-3AEAD307C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090" y="3309316"/>
                <a:ext cx="1029785" cy="1321975"/>
              </a:xfrm>
              <a:custGeom>
                <a:avLst/>
                <a:gdLst>
                  <a:gd name="T0" fmla="*/ 93 w 578"/>
                  <a:gd name="T1" fmla="*/ 0 h 742"/>
                  <a:gd name="T2" fmla="*/ 0 w 578"/>
                  <a:gd name="T3" fmla="*/ 0 h 742"/>
                  <a:gd name="T4" fmla="*/ 0 w 578"/>
                  <a:gd name="T5" fmla="*/ 742 h 742"/>
                  <a:gd name="T6" fmla="*/ 448 w 578"/>
                  <a:gd name="T7" fmla="*/ 742 h 742"/>
                  <a:gd name="T8" fmla="*/ 578 w 578"/>
                  <a:gd name="T9" fmla="*/ 628 h 742"/>
                  <a:gd name="T10" fmla="*/ 578 w 578"/>
                  <a:gd name="T11" fmla="*/ 0 h 742"/>
                  <a:gd name="T12" fmla="*/ 485 w 578"/>
                  <a:gd name="T13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8" h="742">
                    <a:moveTo>
                      <a:pt x="93" y="0"/>
                    </a:moveTo>
                    <a:lnTo>
                      <a:pt x="0" y="0"/>
                    </a:lnTo>
                    <a:lnTo>
                      <a:pt x="0" y="742"/>
                    </a:lnTo>
                    <a:lnTo>
                      <a:pt x="448" y="742"/>
                    </a:lnTo>
                    <a:lnTo>
                      <a:pt x="578" y="628"/>
                    </a:lnTo>
                    <a:lnTo>
                      <a:pt x="578" y="0"/>
                    </a:lnTo>
                    <a:lnTo>
                      <a:pt x="485" y="0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ru-RU" sz="2400">
                  <a:solidFill>
                    <a:srgbClr val="181818"/>
                  </a:solidFill>
                  <a:latin typeface="Arial" panose="020B0604020202020204"/>
                </a:endParaRPr>
              </a:p>
            </p:txBody>
          </p:sp>
          <p:sp>
            <p:nvSpPr>
              <p:cNvPr id="170" name="Freeform 36">
                <a:extLst>
                  <a:ext uri="{FF2B5EF4-FFF2-40B4-BE49-F238E27FC236}">
                    <a16:creationId xmlns:a16="http://schemas.microsoft.com/office/drawing/2014/main" id="{0F5B03CF-9B69-47E1-B8BB-737C54DCB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009" y="3540929"/>
                <a:ext cx="493513" cy="58794"/>
              </a:xfrm>
              <a:custGeom>
                <a:avLst/>
                <a:gdLst>
                  <a:gd name="T0" fmla="*/ 111 w 119"/>
                  <a:gd name="T1" fmla="*/ 16 h 16"/>
                  <a:gd name="T2" fmla="*/ 8 w 119"/>
                  <a:gd name="T3" fmla="*/ 16 h 16"/>
                  <a:gd name="T4" fmla="*/ 0 w 119"/>
                  <a:gd name="T5" fmla="*/ 8 h 16"/>
                  <a:gd name="T6" fmla="*/ 8 w 119"/>
                  <a:gd name="T7" fmla="*/ 0 h 16"/>
                  <a:gd name="T8" fmla="*/ 111 w 119"/>
                  <a:gd name="T9" fmla="*/ 0 h 16"/>
                  <a:gd name="T10" fmla="*/ 119 w 119"/>
                  <a:gd name="T11" fmla="*/ 8 h 16"/>
                  <a:gd name="T12" fmla="*/ 111 w 11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6">
                    <a:moveTo>
                      <a:pt x="111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6" y="0"/>
                      <a:pt x="119" y="4"/>
                      <a:pt x="119" y="8"/>
                    </a:cubicBezTo>
                    <a:cubicBezTo>
                      <a:pt x="119" y="13"/>
                      <a:pt x="116" y="16"/>
                      <a:pt x="111" y="1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ru-RU" sz="2400">
                  <a:solidFill>
                    <a:srgbClr val="181818"/>
                  </a:solidFill>
                  <a:latin typeface="Arial" panose="020B0604020202020204"/>
                </a:endParaRPr>
              </a:p>
            </p:txBody>
          </p:sp>
          <p:sp>
            <p:nvSpPr>
              <p:cNvPr id="171" name="Freeform 36">
                <a:extLst>
                  <a:ext uri="{FF2B5EF4-FFF2-40B4-BE49-F238E27FC236}">
                    <a16:creationId xmlns:a16="http://schemas.microsoft.com/office/drawing/2014/main" id="{D06980FC-9B74-4131-AD8B-C33D16F13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009" y="4069545"/>
                <a:ext cx="493513" cy="58794"/>
              </a:xfrm>
              <a:custGeom>
                <a:avLst/>
                <a:gdLst>
                  <a:gd name="T0" fmla="*/ 111 w 119"/>
                  <a:gd name="T1" fmla="*/ 16 h 16"/>
                  <a:gd name="T2" fmla="*/ 8 w 119"/>
                  <a:gd name="T3" fmla="*/ 16 h 16"/>
                  <a:gd name="T4" fmla="*/ 0 w 119"/>
                  <a:gd name="T5" fmla="*/ 8 h 16"/>
                  <a:gd name="T6" fmla="*/ 8 w 119"/>
                  <a:gd name="T7" fmla="*/ 0 h 16"/>
                  <a:gd name="T8" fmla="*/ 111 w 119"/>
                  <a:gd name="T9" fmla="*/ 0 h 16"/>
                  <a:gd name="T10" fmla="*/ 119 w 119"/>
                  <a:gd name="T11" fmla="*/ 8 h 16"/>
                  <a:gd name="T12" fmla="*/ 111 w 11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6">
                    <a:moveTo>
                      <a:pt x="111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6" y="0"/>
                      <a:pt x="119" y="4"/>
                      <a:pt x="119" y="8"/>
                    </a:cubicBezTo>
                    <a:cubicBezTo>
                      <a:pt x="119" y="13"/>
                      <a:pt x="116" y="16"/>
                      <a:pt x="111" y="1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ru-RU" sz="2400">
                  <a:solidFill>
                    <a:srgbClr val="181818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60" name="Группа 159">
              <a:extLst>
                <a:ext uri="{FF2B5EF4-FFF2-40B4-BE49-F238E27FC236}">
                  <a16:creationId xmlns:a16="http://schemas.microsoft.com/office/drawing/2014/main" id="{D6311D4F-A0F8-4E0C-8117-79A423F40ACE}"/>
                </a:ext>
              </a:extLst>
            </p:cNvPr>
            <p:cNvGrpSpPr/>
            <p:nvPr/>
          </p:nvGrpSpPr>
          <p:grpSpPr>
            <a:xfrm>
              <a:off x="3288186" y="4850485"/>
              <a:ext cx="403409" cy="403409"/>
              <a:chOff x="2603798" y="2541235"/>
              <a:chExt cx="572775" cy="572775"/>
            </a:xfrm>
            <a:grpFill/>
          </p:grpSpPr>
          <p:sp>
            <p:nvSpPr>
              <p:cNvPr id="161" name="Овал 160">
                <a:extLst>
                  <a:ext uri="{FF2B5EF4-FFF2-40B4-BE49-F238E27FC236}">
                    <a16:creationId xmlns:a16="http://schemas.microsoft.com/office/drawing/2014/main" id="{CCE8E8E9-E322-49D6-B645-E672F7BBF86A}"/>
                  </a:ext>
                </a:extLst>
              </p:cNvPr>
              <p:cNvSpPr/>
              <p:nvPr/>
            </p:nvSpPr>
            <p:spPr>
              <a:xfrm>
                <a:off x="2603798" y="2541235"/>
                <a:ext cx="572775" cy="572775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ru-RU" sz="240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162" name="Группа 161">
                <a:extLst>
                  <a:ext uri="{FF2B5EF4-FFF2-40B4-BE49-F238E27FC236}">
                    <a16:creationId xmlns:a16="http://schemas.microsoft.com/office/drawing/2014/main" id="{2B868ECF-EDE9-4185-96F4-05E8A883E7B0}"/>
                  </a:ext>
                </a:extLst>
              </p:cNvPr>
              <p:cNvGrpSpPr/>
              <p:nvPr/>
            </p:nvGrpSpPr>
            <p:grpSpPr>
              <a:xfrm>
                <a:off x="2672915" y="2613576"/>
                <a:ext cx="434541" cy="428093"/>
                <a:chOff x="4063275" y="3542290"/>
                <a:chExt cx="434541" cy="428093"/>
              </a:xfrm>
              <a:grpFill/>
            </p:grpSpPr>
            <p:sp>
              <p:nvSpPr>
                <p:cNvPr id="163" name="Oval 12">
                  <a:extLst>
                    <a:ext uri="{FF2B5EF4-FFF2-40B4-BE49-F238E27FC236}">
                      <a16:creationId xmlns:a16="http://schemas.microsoft.com/office/drawing/2014/main" id="{BD850571-7453-4EF2-B44A-CA818B0DF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63275" y="3542290"/>
                  <a:ext cx="434541" cy="428093"/>
                </a:xfrm>
                <a:prstGeom prst="ellipse">
                  <a:avLst/>
                </a:prstGeom>
                <a:solidFill>
                  <a:srgbClr val="0033CC"/>
                </a:solidFill>
                <a:ln w="19050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/>
                  <a:endParaRPr lang="ru-RU" sz="2400">
                    <a:solidFill>
                      <a:srgbClr val="181818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64" name="Freeform 13">
                  <a:extLst>
                    <a:ext uri="{FF2B5EF4-FFF2-40B4-BE49-F238E27FC236}">
                      <a16:creationId xmlns:a16="http://schemas.microsoft.com/office/drawing/2014/main" id="{7E9E0533-1ED4-4914-A454-C18924665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8351" y="3685417"/>
                  <a:ext cx="194705" cy="145706"/>
                </a:xfrm>
                <a:custGeom>
                  <a:avLst/>
                  <a:gdLst>
                    <a:gd name="T0" fmla="*/ 0 w 151"/>
                    <a:gd name="T1" fmla="*/ 63 h 113"/>
                    <a:gd name="T2" fmla="*/ 57 w 151"/>
                    <a:gd name="T3" fmla="*/ 113 h 113"/>
                    <a:gd name="T4" fmla="*/ 151 w 151"/>
                    <a:gd name="T5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1" h="113">
                      <a:moveTo>
                        <a:pt x="0" y="63"/>
                      </a:moveTo>
                      <a:lnTo>
                        <a:pt x="57" y="113"/>
                      </a:lnTo>
                      <a:lnTo>
                        <a:pt x="151" y="0"/>
                      </a:lnTo>
                    </a:path>
                  </a:pathLst>
                </a:custGeom>
                <a:grpFill/>
                <a:ln w="19050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/>
                  <a:endParaRPr lang="ru-RU" sz="2400">
                    <a:solidFill>
                      <a:srgbClr val="181818"/>
                    </a:solidFill>
                    <a:latin typeface="Arial" panose="020B0604020202020204"/>
                  </a:endParaRPr>
                </a:p>
              </p:txBody>
            </p:sp>
          </p:grpSp>
        </p:grpSp>
      </p:grpSp>
      <p:grpSp>
        <p:nvGrpSpPr>
          <p:cNvPr id="172" name="Группа 171"/>
          <p:cNvGrpSpPr/>
          <p:nvPr/>
        </p:nvGrpSpPr>
        <p:grpSpPr>
          <a:xfrm>
            <a:off x="1775071" y="1812955"/>
            <a:ext cx="823003" cy="870406"/>
            <a:chOff x="3582073" y="1902394"/>
            <a:chExt cx="1894074" cy="2003173"/>
          </a:xfrm>
          <a:solidFill>
            <a:schemeClr val="bg1"/>
          </a:solidFill>
        </p:grpSpPr>
        <p:sp>
          <p:nvSpPr>
            <p:cNvPr id="173" name="Полилиния 172"/>
            <p:cNvSpPr/>
            <p:nvPr/>
          </p:nvSpPr>
          <p:spPr>
            <a:xfrm rot="8100000" flipH="1">
              <a:off x="3601066" y="2065959"/>
              <a:ext cx="730207" cy="730205"/>
            </a:xfrm>
            <a:custGeom>
              <a:avLst/>
              <a:gdLst>
                <a:gd name="connsiteX0" fmla="*/ 871365 w 1433752"/>
                <a:gd name="connsiteY0" fmla="*/ 871365 h 1433752"/>
                <a:gd name="connsiteX1" fmla="*/ 871365 w 1433752"/>
                <a:gd name="connsiteY1" fmla="*/ 557056 h 1433752"/>
                <a:gd name="connsiteX2" fmla="*/ 557056 w 1433752"/>
                <a:gd name="connsiteY2" fmla="*/ 557056 h 1433752"/>
                <a:gd name="connsiteX3" fmla="*/ 557056 w 1433752"/>
                <a:gd name="connsiteY3" fmla="*/ 871365 h 1433752"/>
                <a:gd name="connsiteX4" fmla="*/ 871365 w 1433752"/>
                <a:gd name="connsiteY4" fmla="*/ 871365 h 1433752"/>
                <a:gd name="connsiteX5" fmla="*/ 927491 w 1433752"/>
                <a:gd name="connsiteY5" fmla="*/ 927492 h 1433752"/>
                <a:gd name="connsiteX6" fmla="*/ 500929 w 1433752"/>
                <a:gd name="connsiteY6" fmla="*/ 927492 h 1433752"/>
                <a:gd name="connsiteX7" fmla="*/ 500929 w 1433752"/>
                <a:gd name="connsiteY7" fmla="*/ 500929 h 1433752"/>
                <a:gd name="connsiteX8" fmla="*/ 927491 w 1433752"/>
                <a:gd name="connsiteY8" fmla="*/ 500929 h 1433752"/>
                <a:gd name="connsiteX9" fmla="*/ 927491 w 1433752"/>
                <a:gd name="connsiteY9" fmla="*/ 927492 h 1433752"/>
                <a:gd name="connsiteX10" fmla="*/ 1166840 w 1433752"/>
                <a:gd name="connsiteY10" fmla="*/ 1273312 h 1433752"/>
                <a:gd name="connsiteX11" fmla="*/ 1274791 w 1433752"/>
                <a:gd name="connsiteY11" fmla="*/ 1163774 h 1433752"/>
                <a:gd name="connsiteX12" fmla="*/ 1168777 w 1433752"/>
                <a:gd name="connsiteY12" fmla="*/ 1035531 h 1433752"/>
                <a:gd name="connsiteX13" fmla="*/ 1207672 w 1433752"/>
                <a:gd name="connsiteY13" fmla="*/ 973339 h 1433752"/>
                <a:gd name="connsiteX14" fmla="*/ 1261223 w 1433752"/>
                <a:gd name="connsiteY14" fmla="*/ 820635 h 1433752"/>
                <a:gd name="connsiteX15" fmla="*/ 1262190 w 1433752"/>
                <a:gd name="connsiteY15" fmla="*/ 810545 h 1433752"/>
                <a:gd name="connsiteX16" fmla="*/ 1433752 w 1433752"/>
                <a:gd name="connsiteY16" fmla="*/ 791665 h 1433752"/>
                <a:gd name="connsiteX17" fmla="*/ 1432630 w 1433752"/>
                <a:gd name="connsiteY17" fmla="*/ 637878 h 1433752"/>
                <a:gd name="connsiteX18" fmla="*/ 1262560 w 1433752"/>
                <a:gd name="connsiteY18" fmla="*/ 621740 h 1433752"/>
                <a:gd name="connsiteX19" fmla="*/ 1261223 w 1433752"/>
                <a:gd name="connsiteY19" fmla="*/ 607786 h 1433752"/>
                <a:gd name="connsiteX20" fmla="*/ 1207672 w 1433752"/>
                <a:gd name="connsiteY20" fmla="*/ 455081 h 1433752"/>
                <a:gd name="connsiteX21" fmla="*/ 1172116 w 1433752"/>
                <a:gd name="connsiteY21" fmla="*/ 398228 h 1433752"/>
                <a:gd name="connsiteX22" fmla="*/ 1279777 w 1433752"/>
                <a:gd name="connsiteY22" fmla="*/ 267993 h 1433752"/>
                <a:gd name="connsiteX23" fmla="*/ 1171825 w 1433752"/>
                <a:gd name="connsiteY23" fmla="*/ 158455 h 1433752"/>
                <a:gd name="connsiteX24" fmla="*/ 1040778 w 1433752"/>
                <a:gd name="connsiteY24" fmla="*/ 263520 h 1433752"/>
                <a:gd name="connsiteX25" fmla="*/ 991393 w 1433752"/>
                <a:gd name="connsiteY25" fmla="*/ 230670 h 1433752"/>
                <a:gd name="connsiteX26" fmla="*/ 859897 w 1433752"/>
                <a:gd name="connsiteY26" fmla="*/ 176282 h 1433752"/>
                <a:gd name="connsiteX27" fmla="*/ 811666 w 1433752"/>
                <a:gd name="connsiteY27" fmla="*/ 167535 h 1433752"/>
                <a:gd name="connsiteX28" fmla="*/ 795875 w 1433752"/>
                <a:gd name="connsiteY28" fmla="*/ 1122 h 1433752"/>
                <a:gd name="connsiteX29" fmla="*/ 642087 w 1433752"/>
                <a:gd name="connsiteY29" fmla="*/ 0 h 1433752"/>
                <a:gd name="connsiteX30" fmla="*/ 623784 w 1433752"/>
                <a:gd name="connsiteY30" fmla="*/ 166319 h 1433752"/>
                <a:gd name="connsiteX31" fmla="*/ 581551 w 1433752"/>
                <a:gd name="connsiteY31" fmla="*/ 172936 h 1433752"/>
                <a:gd name="connsiteX32" fmla="*/ 407613 w 1433752"/>
                <a:gd name="connsiteY32" fmla="*/ 248799 h 1433752"/>
                <a:gd name="connsiteX33" fmla="*/ 398736 w 1433752"/>
                <a:gd name="connsiteY33" fmla="*/ 256051 h 1433752"/>
                <a:gd name="connsiteX34" fmla="*/ 250051 w 1433752"/>
                <a:gd name="connsiteY34" fmla="*/ 136846 h 1433752"/>
                <a:gd name="connsiteX35" fmla="*/ 142100 w 1433752"/>
                <a:gd name="connsiteY35" fmla="*/ 246384 h 1433752"/>
                <a:gd name="connsiteX36" fmla="*/ 262012 w 1433752"/>
                <a:gd name="connsiteY36" fmla="*/ 391438 h 1433752"/>
                <a:gd name="connsiteX37" fmla="*/ 248800 w 1433752"/>
                <a:gd name="connsiteY37" fmla="*/ 407613 h 1433752"/>
                <a:gd name="connsiteX38" fmla="*/ 172936 w 1433752"/>
                <a:gd name="connsiteY38" fmla="*/ 581551 h 1433752"/>
                <a:gd name="connsiteX39" fmla="*/ 166319 w 1433752"/>
                <a:gd name="connsiteY39" fmla="*/ 623784 h 1433752"/>
                <a:gd name="connsiteX40" fmla="*/ 0 w 1433752"/>
                <a:gd name="connsiteY40" fmla="*/ 642087 h 1433752"/>
                <a:gd name="connsiteX41" fmla="*/ 1122 w 1433752"/>
                <a:gd name="connsiteY41" fmla="*/ 795875 h 1433752"/>
                <a:gd name="connsiteX42" fmla="*/ 167535 w 1433752"/>
                <a:gd name="connsiteY42" fmla="*/ 811666 h 1433752"/>
                <a:gd name="connsiteX43" fmla="*/ 176282 w 1433752"/>
                <a:gd name="connsiteY43" fmla="*/ 859897 h 1433752"/>
                <a:gd name="connsiteX44" fmla="*/ 230670 w 1433752"/>
                <a:gd name="connsiteY44" fmla="*/ 991393 h 1433752"/>
                <a:gd name="connsiteX45" fmla="*/ 261979 w 1433752"/>
                <a:gd name="connsiteY45" fmla="*/ 1038461 h 1433752"/>
                <a:gd name="connsiteX46" fmla="*/ 141316 w 1433752"/>
                <a:gd name="connsiteY46" fmla="*/ 1188965 h 1433752"/>
                <a:gd name="connsiteX47" fmla="*/ 250854 w 1433752"/>
                <a:gd name="connsiteY47" fmla="*/ 1296916 h 1433752"/>
                <a:gd name="connsiteX48" fmla="*/ 400274 w 1433752"/>
                <a:gd name="connsiteY48" fmla="*/ 1173395 h 1433752"/>
                <a:gd name="connsiteX49" fmla="*/ 455081 w 1433752"/>
                <a:gd name="connsiteY49" fmla="*/ 1207672 h 1433752"/>
                <a:gd name="connsiteX50" fmla="*/ 607786 w 1433752"/>
                <a:gd name="connsiteY50" fmla="*/ 1261223 h 1433752"/>
                <a:gd name="connsiteX51" fmla="*/ 621740 w 1433752"/>
                <a:gd name="connsiteY51" fmla="*/ 1262560 h 1433752"/>
                <a:gd name="connsiteX52" fmla="*/ 637877 w 1433752"/>
                <a:gd name="connsiteY52" fmla="*/ 1432630 h 1433752"/>
                <a:gd name="connsiteX53" fmla="*/ 791665 w 1433752"/>
                <a:gd name="connsiteY53" fmla="*/ 1433752 h 1433752"/>
                <a:gd name="connsiteX54" fmla="*/ 810545 w 1433752"/>
                <a:gd name="connsiteY54" fmla="*/ 1262190 h 1433752"/>
                <a:gd name="connsiteX55" fmla="*/ 820635 w 1433752"/>
                <a:gd name="connsiteY55" fmla="*/ 1261223 h 1433752"/>
                <a:gd name="connsiteX56" fmla="*/ 973339 w 1433752"/>
                <a:gd name="connsiteY56" fmla="*/ 1207672 h 1433752"/>
                <a:gd name="connsiteX57" fmla="*/ 1036049 w 1433752"/>
                <a:gd name="connsiteY57" fmla="*/ 1168453 h 143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33752" h="1433752">
                  <a:moveTo>
                    <a:pt x="871365" y="871365"/>
                  </a:moveTo>
                  <a:cubicBezTo>
                    <a:pt x="958159" y="784571"/>
                    <a:pt x="958159" y="643850"/>
                    <a:pt x="871365" y="557056"/>
                  </a:cubicBezTo>
                  <a:cubicBezTo>
                    <a:pt x="784571" y="470262"/>
                    <a:pt x="643850" y="470262"/>
                    <a:pt x="557056" y="557056"/>
                  </a:cubicBezTo>
                  <a:cubicBezTo>
                    <a:pt x="470262" y="643850"/>
                    <a:pt x="470262" y="784571"/>
                    <a:pt x="557056" y="871365"/>
                  </a:cubicBezTo>
                  <a:cubicBezTo>
                    <a:pt x="643850" y="958159"/>
                    <a:pt x="784571" y="958159"/>
                    <a:pt x="871365" y="871365"/>
                  </a:cubicBezTo>
                  <a:close/>
                  <a:moveTo>
                    <a:pt x="927491" y="927492"/>
                  </a:moveTo>
                  <a:cubicBezTo>
                    <a:pt x="809699" y="1045283"/>
                    <a:pt x="618721" y="1045283"/>
                    <a:pt x="500929" y="927492"/>
                  </a:cubicBezTo>
                  <a:cubicBezTo>
                    <a:pt x="383137" y="809700"/>
                    <a:pt x="383137" y="618721"/>
                    <a:pt x="500929" y="500929"/>
                  </a:cubicBezTo>
                  <a:cubicBezTo>
                    <a:pt x="618721" y="383137"/>
                    <a:pt x="809699" y="383137"/>
                    <a:pt x="927491" y="500929"/>
                  </a:cubicBezTo>
                  <a:cubicBezTo>
                    <a:pt x="1045283" y="618721"/>
                    <a:pt x="1045283" y="809700"/>
                    <a:pt x="927491" y="927492"/>
                  </a:cubicBezTo>
                  <a:close/>
                  <a:moveTo>
                    <a:pt x="1166840" y="1273312"/>
                  </a:moveTo>
                  <a:lnTo>
                    <a:pt x="1274791" y="1163774"/>
                  </a:lnTo>
                  <a:lnTo>
                    <a:pt x="1168777" y="1035531"/>
                  </a:lnTo>
                  <a:lnTo>
                    <a:pt x="1207672" y="973339"/>
                  </a:lnTo>
                  <a:cubicBezTo>
                    <a:pt x="1233172" y="924814"/>
                    <a:pt x="1251023" y="873319"/>
                    <a:pt x="1261223" y="820635"/>
                  </a:cubicBezTo>
                  <a:lnTo>
                    <a:pt x="1262190" y="810545"/>
                  </a:lnTo>
                  <a:lnTo>
                    <a:pt x="1433752" y="791665"/>
                  </a:lnTo>
                  <a:lnTo>
                    <a:pt x="1432630" y="637878"/>
                  </a:lnTo>
                  <a:lnTo>
                    <a:pt x="1262560" y="621740"/>
                  </a:lnTo>
                  <a:lnTo>
                    <a:pt x="1261223" y="607786"/>
                  </a:lnTo>
                  <a:cubicBezTo>
                    <a:pt x="1251023" y="555102"/>
                    <a:pt x="1233172" y="503606"/>
                    <a:pt x="1207672" y="455081"/>
                  </a:cubicBezTo>
                  <a:lnTo>
                    <a:pt x="1172116" y="398228"/>
                  </a:lnTo>
                  <a:lnTo>
                    <a:pt x="1279777" y="267993"/>
                  </a:lnTo>
                  <a:lnTo>
                    <a:pt x="1171825" y="158455"/>
                  </a:lnTo>
                  <a:lnTo>
                    <a:pt x="1040778" y="263520"/>
                  </a:lnTo>
                  <a:lnTo>
                    <a:pt x="991393" y="230670"/>
                  </a:lnTo>
                  <a:cubicBezTo>
                    <a:pt x="949608" y="206684"/>
                    <a:pt x="905378" y="188555"/>
                    <a:pt x="859897" y="176282"/>
                  </a:cubicBezTo>
                  <a:lnTo>
                    <a:pt x="811666" y="167535"/>
                  </a:lnTo>
                  <a:lnTo>
                    <a:pt x="795875" y="1122"/>
                  </a:lnTo>
                  <a:lnTo>
                    <a:pt x="642087" y="0"/>
                  </a:lnTo>
                  <a:lnTo>
                    <a:pt x="623784" y="166319"/>
                  </a:lnTo>
                  <a:lnTo>
                    <a:pt x="581551" y="172936"/>
                  </a:lnTo>
                  <a:cubicBezTo>
                    <a:pt x="520606" y="187811"/>
                    <a:pt x="461683" y="213099"/>
                    <a:pt x="407613" y="248799"/>
                  </a:cubicBezTo>
                  <a:lnTo>
                    <a:pt x="398736" y="256051"/>
                  </a:lnTo>
                  <a:lnTo>
                    <a:pt x="250051" y="136846"/>
                  </a:lnTo>
                  <a:lnTo>
                    <a:pt x="142100" y="246384"/>
                  </a:lnTo>
                  <a:lnTo>
                    <a:pt x="262012" y="391438"/>
                  </a:lnTo>
                  <a:lnTo>
                    <a:pt x="248800" y="407613"/>
                  </a:lnTo>
                  <a:cubicBezTo>
                    <a:pt x="213099" y="461683"/>
                    <a:pt x="187811" y="520607"/>
                    <a:pt x="172936" y="581551"/>
                  </a:cubicBezTo>
                  <a:lnTo>
                    <a:pt x="166319" y="623784"/>
                  </a:lnTo>
                  <a:lnTo>
                    <a:pt x="0" y="642087"/>
                  </a:lnTo>
                  <a:lnTo>
                    <a:pt x="1122" y="795875"/>
                  </a:lnTo>
                  <a:lnTo>
                    <a:pt x="167535" y="811666"/>
                  </a:lnTo>
                  <a:lnTo>
                    <a:pt x="176282" y="859897"/>
                  </a:lnTo>
                  <a:cubicBezTo>
                    <a:pt x="188555" y="905378"/>
                    <a:pt x="206684" y="949608"/>
                    <a:pt x="230670" y="991393"/>
                  </a:cubicBezTo>
                  <a:lnTo>
                    <a:pt x="261979" y="1038461"/>
                  </a:lnTo>
                  <a:lnTo>
                    <a:pt x="141316" y="1188965"/>
                  </a:lnTo>
                  <a:lnTo>
                    <a:pt x="250854" y="1296916"/>
                  </a:lnTo>
                  <a:lnTo>
                    <a:pt x="400274" y="1173395"/>
                  </a:lnTo>
                  <a:lnTo>
                    <a:pt x="455081" y="1207672"/>
                  </a:lnTo>
                  <a:cubicBezTo>
                    <a:pt x="503606" y="1233172"/>
                    <a:pt x="555102" y="1251023"/>
                    <a:pt x="607786" y="1261223"/>
                  </a:cubicBezTo>
                  <a:lnTo>
                    <a:pt x="621740" y="1262560"/>
                  </a:lnTo>
                  <a:lnTo>
                    <a:pt x="637877" y="1432630"/>
                  </a:lnTo>
                  <a:lnTo>
                    <a:pt x="791665" y="1433752"/>
                  </a:lnTo>
                  <a:lnTo>
                    <a:pt x="810545" y="1262190"/>
                  </a:lnTo>
                  <a:lnTo>
                    <a:pt x="820635" y="1261223"/>
                  </a:lnTo>
                  <a:cubicBezTo>
                    <a:pt x="873319" y="1251023"/>
                    <a:pt x="924814" y="1233172"/>
                    <a:pt x="973339" y="1207672"/>
                  </a:cubicBezTo>
                  <a:lnTo>
                    <a:pt x="1036049" y="1168453"/>
                  </a:lnTo>
                  <a:close/>
                </a:path>
              </a:pathLst>
            </a:cu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4" name="Полилиния 173"/>
            <p:cNvSpPr/>
            <p:nvPr/>
          </p:nvSpPr>
          <p:spPr>
            <a:xfrm rot="8100000" flipH="1">
              <a:off x="4351686" y="1902394"/>
              <a:ext cx="1124461" cy="1247412"/>
            </a:xfrm>
            <a:custGeom>
              <a:avLst/>
              <a:gdLst>
                <a:gd name="connsiteX0" fmla="*/ 635167 w 1124462"/>
                <a:gd name="connsiteY0" fmla="*/ 758117 h 1247412"/>
                <a:gd name="connsiteX1" fmla="*/ 635167 w 1124462"/>
                <a:gd name="connsiteY1" fmla="*/ 484657 h 1247412"/>
                <a:gd name="connsiteX2" fmla="*/ 361707 w 1124462"/>
                <a:gd name="connsiteY2" fmla="*/ 484657 h 1247412"/>
                <a:gd name="connsiteX3" fmla="*/ 361707 w 1124462"/>
                <a:gd name="connsiteY3" fmla="*/ 758117 h 1247412"/>
                <a:gd name="connsiteX4" fmla="*/ 635167 w 1124462"/>
                <a:gd name="connsiteY4" fmla="*/ 758117 h 1247412"/>
                <a:gd name="connsiteX5" fmla="*/ 683998 w 1124462"/>
                <a:gd name="connsiteY5" fmla="*/ 806949 h 1247412"/>
                <a:gd name="connsiteX6" fmla="*/ 312875 w 1124462"/>
                <a:gd name="connsiteY6" fmla="*/ 806949 h 1247412"/>
                <a:gd name="connsiteX7" fmla="*/ 312875 w 1124462"/>
                <a:gd name="connsiteY7" fmla="*/ 435825 h 1247412"/>
                <a:gd name="connsiteX8" fmla="*/ 683998 w 1124462"/>
                <a:gd name="connsiteY8" fmla="*/ 435825 h 1247412"/>
                <a:gd name="connsiteX9" fmla="*/ 683998 w 1124462"/>
                <a:gd name="connsiteY9" fmla="*/ 806949 h 1247412"/>
                <a:gd name="connsiteX10" fmla="*/ 892239 w 1124462"/>
                <a:gd name="connsiteY10" fmla="*/ 1107824 h 1247412"/>
                <a:gd name="connsiteX11" fmla="*/ 986161 w 1124462"/>
                <a:gd name="connsiteY11" fmla="*/ 1012522 h 1247412"/>
                <a:gd name="connsiteX12" fmla="*/ 893925 w 1124462"/>
                <a:gd name="connsiteY12" fmla="*/ 900946 h 1247412"/>
                <a:gd name="connsiteX13" fmla="*/ 927765 w 1124462"/>
                <a:gd name="connsiteY13" fmla="*/ 846837 h 1247412"/>
                <a:gd name="connsiteX14" fmla="*/ 974356 w 1124462"/>
                <a:gd name="connsiteY14" fmla="*/ 713980 h 1247412"/>
                <a:gd name="connsiteX15" fmla="*/ 975197 w 1124462"/>
                <a:gd name="connsiteY15" fmla="*/ 705201 h 1247412"/>
                <a:gd name="connsiteX16" fmla="*/ 1124462 w 1124462"/>
                <a:gd name="connsiteY16" fmla="*/ 688775 h 1247412"/>
                <a:gd name="connsiteX17" fmla="*/ 1123486 w 1124462"/>
                <a:gd name="connsiteY17" fmla="*/ 554975 h 1247412"/>
                <a:gd name="connsiteX18" fmla="*/ 975519 w 1124462"/>
                <a:gd name="connsiteY18" fmla="*/ 540935 h 1247412"/>
                <a:gd name="connsiteX19" fmla="*/ 974356 w 1124462"/>
                <a:gd name="connsiteY19" fmla="*/ 528794 h 1247412"/>
                <a:gd name="connsiteX20" fmla="*/ 927765 w 1124462"/>
                <a:gd name="connsiteY20" fmla="*/ 395936 h 1247412"/>
                <a:gd name="connsiteX21" fmla="*/ 896830 w 1124462"/>
                <a:gd name="connsiteY21" fmla="*/ 346472 h 1247412"/>
                <a:gd name="connsiteX22" fmla="*/ 990499 w 1124462"/>
                <a:gd name="connsiteY22" fmla="*/ 233163 h 1247412"/>
                <a:gd name="connsiteX23" fmla="*/ 896577 w 1124462"/>
                <a:gd name="connsiteY23" fmla="*/ 137861 h 1247412"/>
                <a:gd name="connsiteX24" fmla="*/ 782561 w 1124462"/>
                <a:gd name="connsiteY24" fmla="*/ 229271 h 1247412"/>
                <a:gd name="connsiteX25" fmla="*/ 739595 w 1124462"/>
                <a:gd name="connsiteY25" fmla="*/ 200691 h 1247412"/>
                <a:gd name="connsiteX26" fmla="*/ 625189 w 1124462"/>
                <a:gd name="connsiteY26" fmla="*/ 153371 h 1247412"/>
                <a:gd name="connsiteX27" fmla="*/ 583226 w 1124462"/>
                <a:gd name="connsiteY27" fmla="*/ 145761 h 1247412"/>
                <a:gd name="connsiteX28" fmla="*/ 569488 w 1124462"/>
                <a:gd name="connsiteY28" fmla="*/ 976 h 1247412"/>
                <a:gd name="connsiteX29" fmla="*/ 435687 w 1124462"/>
                <a:gd name="connsiteY29" fmla="*/ 0 h 1247412"/>
                <a:gd name="connsiteX30" fmla="*/ 419763 w 1124462"/>
                <a:gd name="connsiteY30" fmla="*/ 144703 h 1247412"/>
                <a:gd name="connsiteX31" fmla="*/ 383019 w 1124462"/>
                <a:gd name="connsiteY31" fmla="*/ 150460 h 1247412"/>
                <a:gd name="connsiteX32" fmla="*/ 231687 w 1124462"/>
                <a:gd name="connsiteY32" fmla="*/ 216463 h 1247412"/>
                <a:gd name="connsiteX33" fmla="*/ 223963 w 1124462"/>
                <a:gd name="connsiteY33" fmla="*/ 222773 h 1247412"/>
                <a:gd name="connsiteX34" fmla="*/ 94603 w 1124462"/>
                <a:gd name="connsiteY34" fmla="*/ 119061 h 1247412"/>
                <a:gd name="connsiteX35" fmla="*/ 682 w 1124462"/>
                <a:gd name="connsiteY35" fmla="*/ 214362 h 1247412"/>
                <a:gd name="connsiteX36" fmla="*/ 105009 w 1124462"/>
                <a:gd name="connsiteY36" fmla="*/ 340564 h 1247412"/>
                <a:gd name="connsiteX37" fmla="*/ 93514 w 1124462"/>
                <a:gd name="connsiteY37" fmla="*/ 354637 h 1247412"/>
                <a:gd name="connsiteX38" fmla="*/ 53717 w 1124462"/>
                <a:gd name="connsiteY38" fmla="*/ 428060 h 1247412"/>
                <a:gd name="connsiteX39" fmla="*/ 35020 w 1124462"/>
                <a:gd name="connsiteY39" fmla="*/ 483645 h 1247412"/>
                <a:gd name="connsiteX40" fmla="*/ 178730 w 1124462"/>
                <a:gd name="connsiteY40" fmla="*/ 627355 h 1247412"/>
                <a:gd name="connsiteX41" fmla="*/ 37400 w 1124462"/>
                <a:gd name="connsiteY41" fmla="*/ 768685 h 1247412"/>
                <a:gd name="connsiteX42" fmla="*/ 50259 w 1124462"/>
                <a:gd name="connsiteY42" fmla="*/ 806548 h 1247412"/>
                <a:gd name="connsiteX43" fmla="*/ 77741 w 1124462"/>
                <a:gd name="connsiteY43" fmla="*/ 862545 h 1247412"/>
                <a:gd name="connsiteX44" fmla="*/ 104980 w 1124462"/>
                <a:gd name="connsiteY44" fmla="*/ 903496 h 1247412"/>
                <a:gd name="connsiteX45" fmla="*/ 0 w 1124462"/>
                <a:gd name="connsiteY45" fmla="*/ 1034439 h 1247412"/>
                <a:gd name="connsiteX46" fmla="*/ 95301 w 1124462"/>
                <a:gd name="connsiteY46" fmla="*/ 1128360 h 1247412"/>
                <a:gd name="connsiteX47" fmla="*/ 225302 w 1124462"/>
                <a:gd name="connsiteY47" fmla="*/ 1020893 h 1247412"/>
                <a:gd name="connsiteX48" fmla="*/ 272986 w 1124462"/>
                <a:gd name="connsiteY48" fmla="*/ 1050715 h 1247412"/>
                <a:gd name="connsiteX49" fmla="*/ 405844 w 1124462"/>
                <a:gd name="connsiteY49" fmla="*/ 1097306 h 1247412"/>
                <a:gd name="connsiteX50" fmla="*/ 417985 w 1124462"/>
                <a:gd name="connsiteY50" fmla="*/ 1098469 h 1247412"/>
                <a:gd name="connsiteX51" fmla="*/ 432024 w 1124462"/>
                <a:gd name="connsiteY51" fmla="*/ 1246436 h 1247412"/>
                <a:gd name="connsiteX52" fmla="*/ 565825 w 1124462"/>
                <a:gd name="connsiteY52" fmla="*/ 1247412 h 1247412"/>
                <a:gd name="connsiteX53" fmla="*/ 582251 w 1124462"/>
                <a:gd name="connsiteY53" fmla="*/ 1098147 h 1247412"/>
                <a:gd name="connsiteX54" fmla="*/ 591030 w 1124462"/>
                <a:gd name="connsiteY54" fmla="*/ 1097306 h 1247412"/>
                <a:gd name="connsiteX55" fmla="*/ 723887 w 1124462"/>
                <a:gd name="connsiteY55" fmla="*/ 1050715 h 1247412"/>
                <a:gd name="connsiteX56" fmla="*/ 778447 w 1124462"/>
                <a:gd name="connsiteY56" fmla="*/ 1016593 h 12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24462" h="1247412">
                  <a:moveTo>
                    <a:pt x="635167" y="758117"/>
                  </a:moveTo>
                  <a:cubicBezTo>
                    <a:pt x="710680" y="682603"/>
                    <a:pt x="710680" y="560171"/>
                    <a:pt x="635167" y="484657"/>
                  </a:cubicBezTo>
                  <a:cubicBezTo>
                    <a:pt x="559653" y="409143"/>
                    <a:pt x="437221" y="409144"/>
                    <a:pt x="361707" y="484657"/>
                  </a:cubicBezTo>
                  <a:cubicBezTo>
                    <a:pt x="286194" y="560171"/>
                    <a:pt x="286193" y="682603"/>
                    <a:pt x="361707" y="758117"/>
                  </a:cubicBezTo>
                  <a:cubicBezTo>
                    <a:pt x="437221" y="833630"/>
                    <a:pt x="559653" y="833630"/>
                    <a:pt x="635167" y="758117"/>
                  </a:cubicBezTo>
                  <a:close/>
                  <a:moveTo>
                    <a:pt x="683998" y="806949"/>
                  </a:moveTo>
                  <a:cubicBezTo>
                    <a:pt x="581515" y="909431"/>
                    <a:pt x="415358" y="909431"/>
                    <a:pt x="312875" y="806949"/>
                  </a:cubicBezTo>
                  <a:cubicBezTo>
                    <a:pt x="210392" y="704466"/>
                    <a:pt x="210392" y="538308"/>
                    <a:pt x="312875" y="435825"/>
                  </a:cubicBezTo>
                  <a:cubicBezTo>
                    <a:pt x="415358" y="333342"/>
                    <a:pt x="581515" y="333342"/>
                    <a:pt x="683998" y="435825"/>
                  </a:cubicBezTo>
                  <a:cubicBezTo>
                    <a:pt x="786481" y="538308"/>
                    <a:pt x="786481" y="704466"/>
                    <a:pt x="683998" y="806949"/>
                  </a:cubicBezTo>
                  <a:close/>
                  <a:moveTo>
                    <a:pt x="892239" y="1107824"/>
                  </a:moveTo>
                  <a:lnTo>
                    <a:pt x="986161" y="1012522"/>
                  </a:lnTo>
                  <a:lnTo>
                    <a:pt x="893925" y="900946"/>
                  </a:lnTo>
                  <a:lnTo>
                    <a:pt x="927765" y="846837"/>
                  </a:lnTo>
                  <a:cubicBezTo>
                    <a:pt x="949951" y="804619"/>
                    <a:pt x="965482" y="759817"/>
                    <a:pt x="974356" y="713980"/>
                  </a:cubicBezTo>
                  <a:lnTo>
                    <a:pt x="975197" y="705201"/>
                  </a:lnTo>
                  <a:lnTo>
                    <a:pt x="1124462" y="688775"/>
                  </a:lnTo>
                  <a:lnTo>
                    <a:pt x="1123486" y="554975"/>
                  </a:lnTo>
                  <a:lnTo>
                    <a:pt x="975519" y="540935"/>
                  </a:lnTo>
                  <a:lnTo>
                    <a:pt x="974356" y="528794"/>
                  </a:lnTo>
                  <a:cubicBezTo>
                    <a:pt x="965482" y="482957"/>
                    <a:pt x="949951" y="438154"/>
                    <a:pt x="927765" y="395936"/>
                  </a:cubicBezTo>
                  <a:lnTo>
                    <a:pt x="896830" y="346472"/>
                  </a:lnTo>
                  <a:lnTo>
                    <a:pt x="990499" y="233163"/>
                  </a:lnTo>
                  <a:lnTo>
                    <a:pt x="896577" y="137861"/>
                  </a:lnTo>
                  <a:lnTo>
                    <a:pt x="782561" y="229271"/>
                  </a:lnTo>
                  <a:lnTo>
                    <a:pt x="739595" y="200691"/>
                  </a:lnTo>
                  <a:cubicBezTo>
                    <a:pt x="703240" y="179822"/>
                    <a:pt x="664759" y="164049"/>
                    <a:pt x="625189" y="153371"/>
                  </a:cubicBezTo>
                  <a:lnTo>
                    <a:pt x="583226" y="145761"/>
                  </a:lnTo>
                  <a:lnTo>
                    <a:pt x="569488" y="976"/>
                  </a:lnTo>
                  <a:lnTo>
                    <a:pt x="435687" y="0"/>
                  </a:lnTo>
                  <a:lnTo>
                    <a:pt x="419763" y="144703"/>
                  </a:lnTo>
                  <a:lnTo>
                    <a:pt x="383019" y="150460"/>
                  </a:lnTo>
                  <a:cubicBezTo>
                    <a:pt x="329994" y="163402"/>
                    <a:pt x="278730" y="185403"/>
                    <a:pt x="231687" y="216463"/>
                  </a:cubicBezTo>
                  <a:lnTo>
                    <a:pt x="223963" y="222773"/>
                  </a:lnTo>
                  <a:lnTo>
                    <a:pt x="94603" y="119061"/>
                  </a:lnTo>
                  <a:lnTo>
                    <a:pt x="682" y="214362"/>
                  </a:lnTo>
                  <a:lnTo>
                    <a:pt x="105009" y="340564"/>
                  </a:lnTo>
                  <a:lnTo>
                    <a:pt x="93514" y="354637"/>
                  </a:lnTo>
                  <a:cubicBezTo>
                    <a:pt x="77984" y="378158"/>
                    <a:pt x="64718" y="402735"/>
                    <a:pt x="53717" y="428060"/>
                  </a:cubicBezTo>
                  <a:lnTo>
                    <a:pt x="35020" y="483645"/>
                  </a:lnTo>
                  <a:lnTo>
                    <a:pt x="178730" y="627355"/>
                  </a:lnTo>
                  <a:lnTo>
                    <a:pt x="37400" y="768685"/>
                  </a:lnTo>
                  <a:lnTo>
                    <a:pt x="50259" y="806548"/>
                  </a:lnTo>
                  <a:cubicBezTo>
                    <a:pt x="58146" y="825659"/>
                    <a:pt x="67306" y="844368"/>
                    <a:pt x="77741" y="862545"/>
                  </a:cubicBezTo>
                  <a:lnTo>
                    <a:pt x="104980" y="903496"/>
                  </a:lnTo>
                  <a:lnTo>
                    <a:pt x="0" y="1034439"/>
                  </a:lnTo>
                  <a:lnTo>
                    <a:pt x="95301" y="1128360"/>
                  </a:lnTo>
                  <a:lnTo>
                    <a:pt x="225302" y="1020893"/>
                  </a:lnTo>
                  <a:lnTo>
                    <a:pt x="272986" y="1050715"/>
                  </a:lnTo>
                  <a:cubicBezTo>
                    <a:pt x="315204" y="1072901"/>
                    <a:pt x="360007" y="1088432"/>
                    <a:pt x="405844" y="1097306"/>
                  </a:cubicBezTo>
                  <a:lnTo>
                    <a:pt x="417985" y="1098469"/>
                  </a:lnTo>
                  <a:lnTo>
                    <a:pt x="432024" y="1246436"/>
                  </a:lnTo>
                  <a:lnTo>
                    <a:pt x="565825" y="1247412"/>
                  </a:lnTo>
                  <a:lnTo>
                    <a:pt x="582251" y="1098147"/>
                  </a:lnTo>
                  <a:lnTo>
                    <a:pt x="591030" y="1097306"/>
                  </a:lnTo>
                  <a:cubicBezTo>
                    <a:pt x="636867" y="1088432"/>
                    <a:pt x="681669" y="1072901"/>
                    <a:pt x="723887" y="1050715"/>
                  </a:cubicBezTo>
                  <a:lnTo>
                    <a:pt x="778447" y="1016593"/>
                  </a:lnTo>
                  <a:close/>
                </a:path>
              </a:pathLst>
            </a:cu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5" name="Полилиния 174"/>
            <p:cNvSpPr/>
            <p:nvPr/>
          </p:nvSpPr>
          <p:spPr>
            <a:xfrm rot="8100000" flipH="1">
              <a:off x="3582073" y="2471815"/>
              <a:ext cx="1433751" cy="1433752"/>
            </a:xfrm>
            <a:custGeom>
              <a:avLst/>
              <a:gdLst>
                <a:gd name="connsiteX0" fmla="*/ 871365 w 1433752"/>
                <a:gd name="connsiteY0" fmla="*/ 871365 h 1433752"/>
                <a:gd name="connsiteX1" fmla="*/ 871365 w 1433752"/>
                <a:gd name="connsiteY1" fmla="*/ 557056 h 1433752"/>
                <a:gd name="connsiteX2" fmla="*/ 557056 w 1433752"/>
                <a:gd name="connsiteY2" fmla="*/ 557056 h 1433752"/>
                <a:gd name="connsiteX3" fmla="*/ 557056 w 1433752"/>
                <a:gd name="connsiteY3" fmla="*/ 871365 h 1433752"/>
                <a:gd name="connsiteX4" fmla="*/ 871365 w 1433752"/>
                <a:gd name="connsiteY4" fmla="*/ 871365 h 1433752"/>
                <a:gd name="connsiteX5" fmla="*/ 927491 w 1433752"/>
                <a:gd name="connsiteY5" fmla="*/ 927492 h 1433752"/>
                <a:gd name="connsiteX6" fmla="*/ 500929 w 1433752"/>
                <a:gd name="connsiteY6" fmla="*/ 927492 h 1433752"/>
                <a:gd name="connsiteX7" fmla="*/ 500929 w 1433752"/>
                <a:gd name="connsiteY7" fmla="*/ 500929 h 1433752"/>
                <a:gd name="connsiteX8" fmla="*/ 927491 w 1433752"/>
                <a:gd name="connsiteY8" fmla="*/ 500929 h 1433752"/>
                <a:gd name="connsiteX9" fmla="*/ 927491 w 1433752"/>
                <a:gd name="connsiteY9" fmla="*/ 927492 h 1433752"/>
                <a:gd name="connsiteX10" fmla="*/ 1166840 w 1433752"/>
                <a:gd name="connsiteY10" fmla="*/ 1273312 h 1433752"/>
                <a:gd name="connsiteX11" fmla="*/ 1274791 w 1433752"/>
                <a:gd name="connsiteY11" fmla="*/ 1163774 h 1433752"/>
                <a:gd name="connsiteX12" fmla="*/ 1168777 w 1433752"/>
                <a:gd name="connsiteY12" fmla="*/ 1035531 h 1433752"/>
                <a:gd name="connsiteX13" fmla="*/ 1207672 w 1433752"/>
                <a:gd name="connsiteY13" fmla="*/ 973339 h 1433752"/>
                <a:gd name="connsiteX14" fmla="*/ 1261223 w 1433752"/>
                <a:gd name="connsiteY14" fmla="*/ 820635 h 1433752"/>
                <a:gd name="connsiteX15" fmla="*/ 1262190 w 1433752"/>
                <a:gd name="connsiteY15" fmla="*/ 810545 h 1433752"/>
                <a:gd name="connsiteX16" fmla="*/ 1433752 w 1433752"/>
                <a:gd name="connsiteY16" fmla="*/ 791665 h 1433752"/>
                <a:gd name="connsiteX17" fmla="*/ 1432630 w 1433752"/>
                <a:gd name="connsiteY17" fmla="*/ 637878 h 1433752"/>
                <a:gd name="connsiteX18" fmla="*/ 1262560 w 1433752"/>
                <a:gd name="connsiteY18" fmla="*/ 621740 h 1433752"/>
                <a:gd name="connsiteX19" fmla="*/ 1261223 w 1433752"/>
                <a:gd name="connsiteY19" fmla="*/ 607786 h 1433752"/>
                <a:gd name="connsiteX20" fmla="*/ 1207672 w 1433752"/>
                <a:gd name="connsiteY20" fmla="*/ 455081 h 1433752"/>
                <a:gd name="connsiteX21" fmla="*/ 1172116 w 1433752"/>
                <a:gd name="connsiteY21" fmla="*/ 398228 h 1433752"/>
                <a:gd name="connsiteX22" fmla="*/ 1279777 w 1433752"/>
                <a:gd name="connsiteY22" fmla="*/ 267993 h 1433752"/>
                <a:gd name="connsiteX23" fmla="*/ 1171825 w 1433752"/>
                <a:gd name="connsiteY23" fmla="*/ 158455 h 1433752"/>
                <a:gd name="connsiteX24" fmla="*/ 1040778 w 1433752"/>
                <a:gd name="connsiteY24" fmla="*/ 263520 h 1433752"/>
                <a:gd name="connsiteX25" fmla="*/ 991393 w 1433752"/>
                <a:gd name="connsiteY25" fmla="*/ 230670 h 1433752"/>
                <a:gd name="connsiteX26" fmla="*/ 859897 w 1433752"/>
                <a:gd name="connsiteY26" fmla="*/ 176282 h 1433752"/>
                <a:gd name="connsiteX27" fmla="*/ 811666 w 1433752"/>
                <a:gd name="connsiteY27" fmla="*/ 167535 h 1433752"/>
                <a:gd name="connsiteX28" fmla="*/ 795875 w 1433752"/>
                <a:gd name="connsiteY28" fmla="*/ 1122 h 1433752"/>
                <a:gd name="connsiteX29" fmla="*/ 642087 w 1433752"/>
                <a:gd name="connsiteY29" fmla="*/ 0 h 1433752"/>
                <a:gd name="connsiteX30" fmla="*/ 623784 w 1433752"/>
                <a:gd name="connsiteY30" fmla="*/ 166319 h 1433752"/>
                <a:gd name="connsiteX31" fmla="*/ 581551 w 1433752"/>
                <a:gd name="connsiteY31" fmla="*/ 172936 h 1433752"/>
                <a:gd name="connsiteX32" fmla="*/ 407613 w 1433752"/>
                <a:gd name="connsiteY32" fmla="*/ 248799 h 1433752"/>
                <a:gd name="connsiteX33" fmla="*/ 398736 w 1433752"/>
                <a:gd name="connsiteY33" fmla="*/ 256051 h 1433752"/>
                <a:gd name="connsiteX34" fmla="*/ 250051 w 1433752"/>
                <a:gd name="connsiteY34" fmla="*/ 136846 h 1433752"/>
                <a:gd name="connsiteX35" fmla="*/ 142100 w 1433752"/>
                <a:gd name="connsiteY35" fmla="*/ 246384 h 1433752"/>
                <a:gd name="connsiteX36" fmla="*/ 262012 w 1433752"/>
                <a:gd name="connsiteY36" fmla="*/ 391438 h 1433752"/>
                <a:gd name="connsiteX37" fmla="*/ 248800 w 1433752"/>
                <a:gd name="connsiteY37" fmla="*/ 407613 h 1433752"/>
                <a:gd name="connsiteX38" fmla="*/ 172936 w 1433752"/>
                <a:gd name="connsiteY38" fmla="*/ 581551 h 1433752"/>
                <a:gd name="connsiteX39" fmla="*/ 166319 w 1433752"/>
                <a:gd name="connsiteY39" fmla="*/ 623784 h 1433752"/>
                <a:gd name="connsiteX40" fmla="*/ 0 w 1433752"/>
                <a:gd name="connsiteY40" fmla="*/ 642087 h 1433752"/>
                <a:gd name="connsiteX41" fmla="*/ 1122 w 1433752"/>
                <a:gd name="connsiteY41" fmla="*/ 795875 h 1433752"/>
                <a:gd name="connsiteX42" fmla="*/ 167535 w 1433752"/>
                <a:gd name="connsiteY42" fmla="*/ 811666 h 1433752"/>
                <a:gd name="connsiteX43" fmla="*/ 176282 w 1433752"/>
                <a:gd name="connsiteY43" fmla="*/ 859897 h 1433752"/>
                <a:gd name="connsiteX44" fmla="*/ 230670 w 1433752"/>
                <a:gd name="connsiteY44" fmla="*/ 991393 h 1433752"/>
                <a:gd name="connsiteX45" fmla="*/ 261979 w 1433752"/>
                <a:gd name="connsiteY45" fmla="*/ 1038461 h 1433752"/>
                <a:gd name="connsiteX46" fmla="*/ 141316 w 1433752"/>
                <a:gd name="connsiteY46" fmla="*/ 1188965 h 1433752"/>
                <a:gd name="connsiteX47" fmla="*/ 250854 w 1433752"/>
                <a:gd name="connsiteY47" fmla="*/ 1296916 h 1433752"/>
                <a:gd name="connsiteX48" fmla="*/ 400274 w 1433752"/>
                <a:gd name="connsiteY48" fmla="*/ 1173395 h 1433752"/>
                <a:gd name="connsiteX49" fmla="*/ 455081 w 1433752"/>
                <a:gd name="connsiteY49" fmla="*/ 1207672 h 1433752"/>
                <a:gd name="connsiteX50" fmla="*/ 607786 w 1433752"/>
                <a:gd name="connsiteY50" fmla="*/ 1261223 h 1433752"/>
                <a:gd name="connsiteX51" fmla="*/ 621740 w 1433752"/>
                <a:gd name="connsiteY51" fmla="*/ 1262560 h 1433752"/>
                <a:gd name="connsiteX52" fmla="*/ 637877 w 1433752"/>
                <a:gd name="connsiteY52" fmla="*/ 1432630 h 1433752"/>
                <a:gd name="connsiteX53" fmla="*/ 791665 w 1433752"/>
                <a:gd name="connsiteY53" fmla="*/ 1433752 h 1433752"/>
                <a:gd name="connsiteX54" fmla="*/ 810545 w 1433752"/>
                <a:gd name="connsiteY54" fmla="*/ 1262190 h 1433752"/>
                <a:gd name="connsiteX55" fmla="*/ 820635 w 1433752"/>
                <a:gd name="connsiteY55" fmla="*/ 1261223 h 1433752"/>
                <a:gd name="connsiteX56" fmla="*/ 973339 w 1433752"/>
                <a:gd name="connsiteY56" fmla="*/ 1207672 h 1433752"/>
                <a:gd name="connsiteX57" fmla="*/ 1036049 w 1433752"/>
                <a:gd name="connsiteY57" fmla="*/ 1168453 h 143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33752" h="1433752">
                  <a:moveTo>
                    <a:pt x="871365" y="871365"/>
                  </a:moveTo>
                  <a:cubicBezTo>
                    <a:pt x="958159" y="784571"/>
                    <a:pt x="958159" y="643850"/>
                    <a:pt x="871365" y="557056"/>
                  </a:cubicBezTo>
                  <a:cubicBezTo>
                    <a:pt x="784571" y="470262"/>
                    <a:pt x="643850" y="470262"/>
                    <a:pt x="557056" y="557056"/>
                  </a:cubicBezTo>
                  <a:cubicBezTo>
                    <a:pt x="470262" y="643850"/>
                    <a:pt x="470262" y="784571"/>
                    <a:pt x="557056" y="871365"/>
                  </a:cubicBezTo>
                  <a:cubicBezTo>
                    <a:pt x="643850" y="958159"/>
                    <a:pt x="784571" y="958159"/>
                    <a:pt x="871365" y="871365"/>
                  </a:cubicBezTo>
                  <a:close/>
                  <a:moveTo>
                    <a:pt x="927491" y="927492"/>
                  </a:moveTo>
                  <a:cubicBezTo>
                    <a:pt x="809699" y="1045283"/>
                    <a:pt x="618721" y="1045283"/>
                    <a:pt x="500929" y="927492"/>
                  </a:cubicBezTo>
                  <a:cubicBezTo>
                    <a:pt x="383137" y="809700"/>
                    <a:pt x="383137" y="618721"/>
                    <a:pt x="500929" y="500929"/>
                  </a:cubicBezTo>
                  <a:cubicBezTo>
                    <a:pt x="618721" y="383137"/>
                    <a:pt x="809699" y="383137"/>
                    <a:pt x="927491" y="500929"/>
                  </a:cubicBezTo>
                  <a:cubicBezTo>
                    <a:pt x="1045283" y="618721"/>
                    <a:pt x="1045283" y="809700"/>
                    <a:pt x="927491" y="927492"/>
                  </a:cubicBezTo>
                  <a:close/>
                  <a:moveTo>
                    <a:pt x="1166840" y="1273312"/>
                  </a:moveTo>
                  <a:lnTo>
                    <a:pt x="1274791" y="1163774"/>
                  </a:lnTo>
                  <a:lnTo>
                    <a:pt x="1168777" y="1035531"/>
                  </a:lnTo>
                  <a:lnTo>
                    <a:pt x="1207672" y="973339"/>
                  </a:lnTo>
                  <a:cubicBezTo>
                    <a:pt x="1233172" y="924814"/>
                    <a:pt x="1251023" y="873319"/>
                    <a:pt x="1261223" y="820635"/>
                  </a:cubicBezTo>
                  <a:lnTo>
                    <a:pt x="1262190" y="810545"/>
                  </a:lnTo>
                  <a:lnTo>
                    <a:pt x="1433752" y="791665"/>
                  </a:lnTo>
                  <a:lnTo>
                    <a:pt x="1432630" y="637878"/>
                  </a:lnTo>
                  <a:lnTo>
                    <a:pt x="1262560" y="621740"/>
                  </a:lnTo>
                  <a:lnTo>
                    <a:pt x="1261223" y="607786"/>
                  </a:lnTo>
                  <a:cubicBezTo>
                    <a:pt x="1251023" y="555102"/>
                    <a:pt x="1233172" y="503606"/>
                    <a:pt x="1207672" y="455081"/>
                  </a:cubicBezTo>
                  <a:lnTo>
                    <a:pt x="1172116" y="398228"/>
                  </a:lnTo>
                  <a:lnTo>
                    <a:pt x="1279777" y="267993"/>
                  </a:lnTo>
                  <a:lnTo>
                    <a:pt x="1171825" y="158455"/>
                  </a:lnTo>
                  <a:lnTo>
                    <a:pt x="1040778" y="263520"/>
                  </a:lnTo>
                  <a:lnTo>
                    <a:pt x="991393" y="230670"/>
                  </a:lnTo>
                  <a:cubicBezTo>
                    <a:pt x="949608" y="206684"/>
                    <a:pt x="905378" y="188555"/>
                    <a:pt x="859897" y="176282"/>
                  </a:cubicBezTo>
                  <a:lnTo>
                    <a:pt x="811666" y="167535"/>
                  </a:lnTo>
                  <a:lnTo>
                    <a:pt x="795875" y="1122"/>
                  </a:lnTo>
                  <a:lnTo>
                    <a:pt x="642087" y="0"/>
                  </a:lnTo>
                  <a:lnTo>
                    <a:pt x="623784" y="166319"/>
                  </a:lnTo>
                  <a:lnTo>
                    <a:pt x="581551" y="172936"/>
                  </a:lnTo>
                  <a:cubicBezTo>
                    <a:pt x="520606" y="187811"/>
                    <a:pt x="461683" y="213099"/>
                    <a:pt x="407613" y="248799"/>
                  </a:cubicBezTo>
                  <a:lnTo>
                    <a:pt x="398736" y="256051"/>
                  </a:lnTo>
                  <a:lnTo>
                    <a:pt x="250051" y="136846"/>
                  </a:lnTo>
                  <a:lnTo>
                    <a:pt x="142100" y="246384"/>
                  </a:lnTo>
                  <a:lnTo>
                    <a:pt x="262012" y="391438"/>
                  </a:lnTo>
                  <a:lnTo>
                    <a:pt x="248800" y="407613"/>
                  </a:lnTo>
                  <a:cubicBezTo>
                    <a:pt x="213099" y="461683"/>
                    <a:pt x="187811" y="520607"/>
                    <a:pt x="172936" y="581551"/>
                  </a:cubicBezTo>
                  <a:lnTo>
                    <a:pt x="166319" y="623784"/>
                  </a:lnTo>
                  <a:lnTo>
                    <a:pt x="0" y="642087"/>
                  </a:lnTo>
                  <a:lnTo>
                    <a:pt x="1122" y="795875"/>
                  </a:lnTo>
                  <a:lnTo>
                    <a:pt x="167535" y="811666"/>
                  </a:lnTo>
                  <a:lnTo>
                    <a:pt x="176282" y="859897"/>
                  </a:lnTo>
                  <a:cubicBezTo>
                    <a:pt x="188555" y="905378"/>
                    <a:pt x="206684" y="949608"/>
                    <a:pt x="230670" y="991393"/>
                  </a:cubicBezTo>
                  <a:lnTo>
                    <a:pt x="261979" y="1038461"/>
                  </a:lnTo>
                  <a:lnTo>
                    <a:pt x="141316" y="1188965"/>
                  </a:lnTo>
                  <a:lnTo>
                    <a:pt x="250854" y="1296916"/>
                  </a:lnTo>
                  <a:lnTo>
                    <a:pt x="400274" y="1173395"/>
                  </a:lnTo>
                  <a:lnTo>
                    <a:pt x="455081" y="1207672"/>
                  </a:lnTo>
                  <a:cubicBezTo>
                    <a:pt x="503606" y="1233172"/>
                    <a:pt x="555102" y="1251023"/>
                    <a:pt x="607786" y="1261223"/>
                  </a:cubicBezTo>
                  <a:lnTo>
                    <a:pt x="621740" y="1262560"/>
                  </a:lnTo>
                  <a:lnTo>
                    <a:pt x="637877" y="1432630"/>
                  </a:lnTo>
                  <a:lnTo>
                    <a:pt x="791665" y="1433752"/>
                  </a:lnTo>
                  <a:lnTo>
                    <a:pt x="810545" y="1262190"/>
                  </a:lnTo>
                  <a:lnTo>
                    <a:pt x="820635" y="1261223"/>
                  </a:lnTo>
                  <a:cubicBezTo>
                    <a:pt x="873319" y="1251023"/>
                    <a:pt x="924814" y="1233172"/>
                    <a:pt x="973339" y="1207672"/>
                  </a:cubicBezTo>
                  <a:lnTo>
                    <a:pt x="1036049" y="1168453"/>
                  </a:lnTo>
                  <a:close/>
                </a:path>
              </a:pathLst>
            </a:cu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1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Жизненный цикл</a:t>
            </a:r>
            <a:r>
              <a:rPr lang="en-US" dirty="0"/>
              <a:t> </a:t>
            </a:r>
            <a:r>
              <a:rPr lang="ru-RU" dirty="0"/>
              <a:t>работы с подрядчиком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5239" y="2085672"/>
            <a:ext cx="4045861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Планирование взаимоотношений</a:t>
            </a:r>
            <a:endParaRPr lang="ru-RU" dirty="0" smtClean="0"/>
          </a:p>
          <a:p>
            <a:pPr algn="r"/>
            <a:r>
              <a:rPr lang="ru-RU" sz="1550" dirty="0" smtClean="0"/>
              <a:t>Закрепление правил </a:t>
            </a:r>
            <a:r>
              <a:rPr lang="ru-RU" sz="1550" dirty="0"/>
              <a:t>выбора </a:t>
            </a:r>
            <a:endParaRPr lang="ru-RU" sz="1550" dirty="0" smtClean="0"/>
          </a:p>
          <a:p>
            <a:pPr algn="r"/>
            <a:r>
              <a:rPr lang="ru-RU" sz="1550" dirty="0" smtClean="0"/>
              <a:t>и </a:t>
            </a:r>
            <a:r>
              <a:rPr lang="ru-RU" sz="1550" dirty="0"/>
              <a:t>взаимодействия с </a:t>
            </a:r>
            <a:r>
              <a:rPr lang="ru-RU" sz="1550" dirty="0" smtClean="0"/>
              <a:t>подрядчиками, учитывая аспекты </a:t>
            </a:r>
            <a:r>
              <a:rPr lang="ru-RU" sz="1550" dirty="0"/>
              <a:t>обеспечения </a:t>
            </a:r>
            <a:r>
              <a:rPr lang="ru-RU" sz="1550" dirty="0" smtClean="0"/>
              <a:t>ИБ</a:t>
            </a:r>
            <a:endParaRPr lang="ru-RU" sz="155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528109" y="2085672"/>
            <a:ext cx="3865333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Оценка и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выбор подрядчика</a:t>
            </a:r>
            <a:endParaRPr lang="ru-RU" dirty="0" smtClean="0"/>
          </a:p>
          <a:p>
            <a:r>
              <a:rPr lang="ru-RU" sz="1550" dirty="0" smtClean="0"/>
              <a:t>Проведение </a:t>
            </a:r>
            <a:r>
              <a:rPr lang="ru-RU" sz="1550" dirty="0"/>
              <a:t>оценки критичности подрядчиков и их рейтинга ИБ </a:t>
            </a:r>
            <a:endParaRPr lang="ru-RU" sz="1550" dirty="0" smtClean="0"/>
          </a:p>
          <a:p>
            <a:r>
              <a:rPr lang="ru-RU" sz="1550" dirty="0" smtClean="0"/>
              <a:t>до </a:t>
            </a:r>
            <a:r>
              <a:rPr lang="ru-RU" sz="1550" dirty="0"/>
              <a:t>начала взаимодействия с </a:t>
            </a:r>
            <a:r>
              <a:rPr lang="ru-RU" sz="1550" dirty="0" smtClean="0"/>
              <a:t>ними</a:t>
            </a:r>
            <a:endParaRPr lang="ru-RU" sz="155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038587" y="3481798"/>
            <a:ext cx="3494391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Закрепление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обязанностей</a:t>
            </a: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550" dirty="0" smtClean="0"/>
              <a:t>Формализация ответственности </a:t>
            </a:r>
          </a:p>
          <a:p>
            <a:r>
              <a:rPr lang="ru-RU" sz="1550" dirty="0" smtClean="0"/>
              <a:t>и обязательств по обеспечению ИБ и реагированию на инциденты ИБ</a:t>
            </a:r>
            <a:endParaRPr lang="ru-RU" sz="155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528108" y="4861362"/>
            <a:ext cx="400487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Инициализация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</a:t>
            </a:r>
          </a:p>
          <a:p>
            <a:r>
              <a:rPr lang="ru-RU" sz="1550" dirty="0" smtClean="0"/>
              <a:t>Минимизация </a:t>
            </a:r>
            <a:r>
              <a:rPr lang="ru-RU" sz="1550" dirty="0"/>
              <a:t>риска неправомерного доступа к ресурсам </a:t>
            </a:r>
            <a:r>
              <a:rPr lang="ru-RU" sz="1550" dirty="0" smtClean="0"/>
              <a:t>через </a:t>
            </a:r>
            <a:r>
              <a:rPr lang="ru-RU" sz="1550" dirty="0"/>
              <a:t>учетные </a:t>
            </a:r>
            <a:r>
              <a:rPr lang="ru-RU" sz="1550" dirty="0" smtClean="0"/>
              <a:t>данные подрядчика</a:t>
            </a:r>
            <a:endParaRPr lang="ru-RU" sz="155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37" y="3628944"/>
            <a:ext cx="339957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Прекращение работы</a:t>
            </a: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550" dirty="0" smtClean="0"/>
              <a:t>Блокировка </a:t>
            </a:r>
            <a:r>
              <a:rPr lang="ru-RU" sz="1550" dirty="0"/>
              <a:t>доступов подрядчика к ИТ-инфраструктуре и </a:t>
            </a:r>
            <a:r>
              <a:rPr lang="ru-RU" sz="1550" dirty="0" smtClean="0"/>
              <a:t>данным</a:t>
            </a:r>
            <a:endParaRPr lang="ru-RU" sz="155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16398" y="4861362"/>
            <a:ext cx="373470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Управление взаимодействием</a:t>
            </a:r>
          </a:p>
          <a:p>
            <a:pPr algn="r"/>
            <a:r>
              <a:rPr lang="ru-RU" sz="1550" dirty="0" smtClean="0"/>
              <a:t>Мониторинг </a:t>
            </a:r>
            <a:r>
              <a:rPr lang="ru-RU" sz="1550" dirty="0"/>
              <a:t>и выявление неправомерного доступа к ресурсам </a:t>
            </a:r>
            <a:r>
              <a:rPr lang="ru-RU" sz="1550" dirty="0" smtClean="0"/>
              <a:t>через </a:t>
            </a:r>
            <a:r>
              <a:rPr lang="ru-RU" sz="1550" dirty="0"/>
              <a:t>учетные </a:t>
            </a:r>
            <a:r>
              <a:rPr lang="ru-RU" sz="1550" dirty="0" smtClean="0"/>
              <a:t>данные подрядчика</a:t>
            </a:r>
            <a:endParaRPr lang="ru-RU" sz="155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156872" y="2356084"/>
            <a:ext cx="3881715" cy="3374812"/>
            <a:chOff x="3677699" y="2223449"/>
            <a:chExt cx="4602146" cy="3798276"/>
          </a:xfrm>
        </p:grpSpPr>
        <p:sp>
          <p:nvSpPr>
            <p:cNvPr id="6" name="Овал 5"/>
            <p:cNvSpPr/>
            <p:nvPr/>
          </p:nvSpPr>
          <p:spPr bwMode="auto">
            <a:xfrm>
              <a:off x="4049489" y="2328957"/>
              <a:ext cx="3908809" cy="3587261"/>
            </a:xfrm>
            <a:prstGeom prst="ellipse">
              <a:avLst/>
            </a:prstGeom>
            <a:noFill/>
            <a:ln w="63500">
              <a:solidFill>
                <a:srgbClr val="767776"/>
              </a:solidFill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4320794" y="2459582"/>
              <a:ext cx="643095" cy="612949"/>
            </a:xfrm>
            <a:prstGeom prst="ellipse">
              <a:avLst/>
            </a:prstGeom>
            <a:solidFill>
              <a:srgbClr val="00C3FF"/>
            </a:solidFill>
            <a:ln w="635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6945089" y="2459582"/>
              <a:ext cx="643095" cy="612949"/>
            </a:xfrm>
            <a:prstGeom prst="ellipse">
              <a:avLst/>
            </a:prstGeom>
            <a:solidFill>
              <a:srgbClr val="00C3FF"/>
            </a:solidFill>
            <a:ln w="635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3677699" y="3850006"/>
              <a:ext cx="643095" cy="612949"/>
            </a:xfrm>
            <a:prstGeom prst="ellipse">
              <a:avLst/>
            </a:prstGeom>
            <a:solidFill>
              <a:srgbClr val="00C3FF"/>
            </a:solidFill>
            <a:ln w="635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6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7636750" y="3847494"/>
              <a:ext cx="643095" cy="612949"/>
            </a:xfrm>
            <a:prstGeom prst="ellipse">
              <a:avLst/>
            </a:prstGeom>
            <a:solidFill>
              <a:srgbClr val="00C3FF"/>
            </a:solidFill>
            <a:ln w="635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6945088" y="5235407"/>
              <a:ext cx="643095" cy="612949"/>
            </a:xfrm>
            <a:prstGeom prst="ellipse">
              <a:avLst/>
            </a:prstGeom>
            <a:solidFill>
              <a:srgbClr val="00C3FF"/>
            </a:solidFill>
            <a:ln w="635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4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4320794" y="5240431"/>
              <a:ext cx="643095" cy="612949"/>
            </a:xfrm>
            <a:prstGeom prst="ellipse">
              <a:avLst/>
            </a:prstGeom>
            <a:solidFill>
              <a:srgbClr val="00C3FF"/>
            </a:solidFill>
            <a:ln w="63500">
              <a:solidFill>
                <a:schemeClr val="bg1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 bwMode="auto">
            <a:xfrm rot="5400000">
              <a:off x="5898385" y="2221538"/>
              <a:ext cx="211015" cy="214838"/>
            </a:xfrm>
            <a:prstGeom prst="triangle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 bwMode="auto">
            <a:xfrm rot="16200000" flipH="1">
              <a:off x="5898384" y="5808799"/>
              <a:ext cx="211015" cy="214838"/>
            </a:xfrm>
            <a:prstGeom prst="triangle">
              <a:avLst/>
            </a:prstGeom>
            <a:solidFill>
              <a:srgbClr val="767776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4683919" y="3137873"/>
              <a:ext cx="2512612" cy="2049804"/>
              <a:chOff x="4547109" y="2629915"/>
              <a:chExt cx="2774024" cy="2027208"/>
            </a:xfrm>
            <a:solidFill>
              <a:srgbClr val="00C3FF"/>
            </a:solidFill>
          </p:grpSpPr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60B72E5A-3F02-4346-A49E-2103791BAAE8}"/>
                  </a:ext>
                </a:extLst>
              </p:cNvPr>
              <p:cNvSpPr/>
              <p:nvPr/>
            </p:nvSpPr>
            <p:spPr bwMode="auto">
              <a:xfrm>
                <a:off x="5362161" y="2912731"/>
                <a:ext cx="1543755" cy="1422715"/>
              </a:xfrm>
              <a:prstGeom prst="ellipse">
                <a:avLst/>
              </a:prstGeom>
              <a:noFill/>
              <a:ln w="12700">
                <a:noFill/>
                <a:prstDash val="dash"/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80000" tIns="0" rIns="18000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Bef>
                    <a:spcPts val="600"/>
                  </a:spcBef>
                  <a:buBlip>
                    <a:blip r:embed="rId3"/>
                  </a:buBlip>
                </a:pPr>
                <a:endParaRPr lang="ru-RU" sz="1400" dirty="0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52" name="Группа 51"/>
              <p:cNvGrpSpPr/>
              <p:nvPr/>
            </p:nvGrpSpPr>
            <p:grpSpPr>
              <a:xfrm>
                <a:off x="4547109" y="2629915"/>
                <a:ext cx="2774024" cy="2027208"/>
                <a:chOff x="4939400" y="1710107"/>
                <a:chExt cx="1947969" cy="1357236"/>
              </a:xfrm>
              <a:grpFill/>
            </p:grpSpPr>
            <p:sp>
              <p:nvSpPr>
                <p:cNvPr id="53" name="Freeform 6">
                  <a:extLst>
                    <a:ext uri="{FF2B5EF4-FFF2-40B4-BE49-F238E27FC236}">
                      <a16:creationId xmlns:a16="http://schemas.microsoft.com/office/drawing/2014/main" id="{1A4204B5-FAB9-3841-910D-420B71C95A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8423" y="1899455"/>
                  <a:ext cx="1066607" cy="952522"/>
                </a:xfrm>
                <a:custGeom>
                  <a:avLst/>
                  <a:gdLst>
                    <a:gd name="T0" fmla="*/ 915 w 1782"/>
                    <a:gd name="T1" fmla="*/ 1829 h 1829"/>
                    <a:gd name="T2" fmla="*/ 268 w 1782"/>
                    <a:gd name="T3" fmla="*/ 1561 h 1829"/>
                    <a:gd name="T4" fmla="*/ 0 w 1782"/>
                    <a:gd name="T5" fmla="*/ 914 h 1829"/>
                    <a:gd name="T6" fmla="*/ 268 w 1782"/>
                    <a:gd name="T7" fmla="*/ 268 h 1829"/>
                    <a:gd name="T8" fmla="*/ 915 w 1782"/>
                    <a:gd name="T9" fmla="*/ 0 h 1829"/>
                    <a:gd name="T10" fmla="*/ 1751 w 1782"/>
                    <a:gd name="T11" fmla="*/ 545 h 1829"/>
                    <a:gd name="T12" fmla="*/ 1749 w 1782"/>
                    <a:gd name="T13" fmla="*/ 550 h 1829"/>
                    <a:gd name="T14" fmla="*/ 1744 w 1782"/>
                    <a:gd name="T15" fmla="*/ 548 h 1829"/>
                    <a:gd name="T16" fmla="*/ 915 w 1782"/>
                    <a:gd name="T17" fmla="*/ 8 h 1829"/>
                    <a:gd name="T18" fmla="*/ 8 w 1782"/>
                    <a:gd name="T19" fmla="*/ 914 h 1829"/>
                    <a:gd name="T20" fmla="*/ 915 w 1782"/>
                    <a:gd name="T21" fmla="*/ 1821 h 1829"/>
                    <a:gd name="T22" fmla="*/ 1774 w 1782"/>
                    <a:gd name="T23" fmla="*/ 1203 h 1829"/>
                    <a:gd name="T24" fmla="*/ 1779 w 1782"/>
                    <a:gd name="T25" fmla="*/ 1201 h 1829"/>
                    <a:gd name="T26" fmla="*/ 1782 w 1782"/>
                    <a:gd name="T27" fmla="*/ 1206 h 1829"/>
                    <a:gd name="T28" fmla="*/ 915 w 1782"/>
                    <a:gd name="T29" fmla="*/ 1829 h 18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82" h="1829">
                      <a:moveTo>
                        <a:pt x="915" y="1829"/>
                      </a:moveTo>
                      <a:cubicBezTo>
                        <a:pt x="671" y="1829"/>
                        <a:pt x="441" y="1733"/>
                        <a:pt x="268" y="1561"/>
                      </a:cubicBezTo>
                      <a:cubicBezTo>
                        <a:pt x="96" y="1388"/>
                        <a:pt x="0" y="1158"/>
                        <a:pt x="0" y="914"/>
                      </a:cubicBezTo>
                      <a:cubicBezTo>
                        <a:pt x="0" y="670"/>
                        <a:pt x="96" y="440"/>
                        <a:pt x="268" y="268"/>
                      </a:cubicBezTo>
                      <a:cubicBezTo>
                        <a:pt x="441" y="95"/>
                        <a:pt x="671" y="0"/>
                        <a:pt x="915" y="0"/>
                      </a:cubicBezTo>
                      <a:cubicBezTo>
                        <a:pt x="1276" y="0"/>
                        <a:pt x="1605" y="214"/>
                        <a:pt x="1751" y="545"/>
                      </a:cubicBezTo>
                      <a:cubicBezTo>
                        <a:pt x="1752" y="547"/>
                        <a:pt x="1751" y="549"/>
                        <a:pt x="1749" y="550"/>
                      </a:cubicBezTo>
                      <a:cubicBezTo>
                        <a:pt x="1747" y="551"/>
                        <a:pt x="1745" y="550"/>
                        <a:pt x="1744" y="548"/>
                      </a:cubicBezTo>
                      <a:cubicBezTo>
                        <a:pt x="1599" y="220"/>
                        <a:pt x="1273" y="8"/>
                        <a:pt x="915" y="8"/>
                      </a:cubicBezTo>
                      <a:cubicBezTo>
                        <a:pt x="415" y="8"/>
                        <a:pt x="8" y="415"/>
                        <a:pt x="8" y="914"/>
                      </a:cubicBezTo>
                      <a:cubicBezTo>
                        <a:pt x="8" y="1414"/>
                        <a:pt x="415" y="1821"/>
                        <a:pt x="915" y="1821"/>
                      </a:cubicBezTo>
                      <a:cubicBezTo>
                        <a:pt x="1304" y="1821"/>
                        <a:pt x="1650" y="1573"/>
                        <a:pt x="1774" y="1203"/>
                      </a:cubicBezTo>
                      <a:cubicBezTo>
                        <a:pt x="1775" y="1201"/>
                        <a:pt x="1777" y="1200"/>
                        <a:pt x="1779" y="1201"/>
                      </a:cubicBezTo>
                      <a:cubicBezTo>
                        <a:pt x="1781" y="1202"/>
                        <a:pt x="1782" y="1204"/>
                        <a:pt x="1782" y="1206"/>
                      </a:cubicBezTo>
                      <a:cubicBezTo>
                        <a:pt x="1656" y="1578"/>
                        <a:pt x="1308" y="1829"/>
                        <a:pt x="915" y="18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10">
                  <a:extLst>
                    <a:ext uri="{FF2B5EF4-FFF2-40B4-BE49-F238E27FC236}">
                      <a16:creationId xmlns:a16="http://schemas.microsoft.com/office/drawing/2014/main" id="{983176E0-E3DB-EA82-C2E8-1AE7A80F8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8828" y="2036046"/>
                  <a:ext cx="102175" cy="8889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11">
                  <a:extLst>
                    <a:ext uri="{FF2B5EF4-FFF2-40B4-BE49-F238E27FC236}">
                      <a16:creationId xmlns:a16="http://schemas.microsoft.com/office/drawing/2014/main" id="{835E1623-729E-0254-22E1-2022AFA6A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7008" y="1864766"/>
                  <a:ext cx="383779" cy="218256"/>
                </a:xfrm>
                <a:custGeom>
                  <a:avLst/>
                  <a:gdLst>
                    <a:gd name="T0" fmla="*/ 5 w 641"/>
                    <a:gd name="T1" fmla="*/ 419 h 419"/>
                    <a:gd name="T2" fmla="*/ 2 w 641"/>
                    <a:gd name="T3" fmla="*/ 417 h 419"/>
                    <a:gd name="T4" fmla="*/ 2 w 641"/>
                    <a:gd name="T5" fmla="*/ 412 h 419"/>
                    <a:gd name="T6" fmla="*/ 412 w 641"/>
                    <a:gd name="T7" fmla="*/ 1 h 419"/>
                    <a:gd name="T8" fmla="*/ 415 w 641"/>
                    <a:gd name="T9" fmla="*/ 0 h 419"/>
                    <a:gd name="T10" fmla="*/ 637 w 641"/>
                    <a:gd name="T11" fmla="*/ 0 h 419"/>
                    <a:gd name="T12" fmla="*/ 641 w 641"/>
                    <a:gd name="T13" fmla="*/ 4 h 419"/>
                    <a:gd name="T14" fmla="*/ 637 w 641"/>
                    <a:gd name="T15" fmla="*/ 8 h 419"/>
                    <a:gd name="T16" fmla="*/ 417 w 641"/>
                    <a:gd name="T17" fmla="*/ 8 h 419"/>
                    <a:gd name="T18" fmla="*/ 7 w 641"/>
                    <a:gd name="T19" fmla="*/ 417 h 419"/>
                    <a:gd name="T20" fmla="*/ 5 w 641"/>
                    <a:gd name="T21" fmla="*/ 419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1" h="419">
                      <a:moveTo>
                        <a:pt x="5" y="419"/>
                      </a:moveTo>
                      <a:cubicBezTo>
                        <a:pt x="4" y="419"/>
                        <a:pt x="3" y="418"/>
                        <a:pt x="2" y="417"/>
                      </a:cubicBezTo>
                      <a:cubicBezTo>
                        <a:pt x="0" y="416"/>
                        <a:pt x="0" y="413"/>
                        <a:pt x="2" y="412"/>
                      </a:cubicBezTo>
                      <a:cubicBezTo>
                        <a:pt x="412" y="1"/>
                        <a:pt x="412" y="1"/>
                        <a:pt x="412" y="1"/>
                      </a:cubicBezTo>
                      <a:cubicBezTo>
                        <a:pt x="413" y="0"/>
                        <a:pt x="414" y="0"/>
                        <a:pt x="415" y="0"/>
                      </a:cubicBezTo>
                      <a:cubicBezTo>
                        <a:pt x="637" y="0"/>
                        <a:pt x="637" y="0"/>
                        <a:pt x="637" y="0"/>
                      </a:cubicBezTo>
                      <a:cubicBezTo>
                        <a:pt x="639" y="0"/>
                        <a:pt x="641" y="2"/>
                        <a:pt x="641" y="4"/>
                      </a:cubicBezTo>
                      <a:cubicBezTo>
                        <a:pt x="641" y="6"/>
                        <a:pt x="639" y="8"/>
                        <a:pt x="637" y="8"/>
                      </a:cubicBezTo>
                      <a:cubicBezTo>
                        <a:pt x="417" y="8"/>
                        <a:pt x="417" y="8"/>
                        <a:pt x="417" y="8"/>
                      </a:cubicBezTo>
                      <a:cubicBezTo>
                        <a:pt x="7" y="417"/>
                        <a:pt x="7" y="417"/>
                        <a:pt x="7" y="417"/>
                      </a:cubicBezTo>
                      <a:cubicBezTo>
                        <a:pt x="7" y="418"/>
                        <a:pt x="6" y="419"/>
                        <a:pt x="5" y="4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12">
                  <a:extLst>
                    <a:ext uri="{FF2B5EF4-FFF2-40B4-BE49-F238E27FC236}">
                      <a16:creationId xmlns:a16="http://schemas.microsoft.com/office/drawing/2014/main" id="{E68DBAE3-5301-EB7D-BFF7-221146F06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8828" y="2036046"/>
                  <a:ext cx="102175" cy="8889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13">
                  <a:extLst>
                    <a:ext uri="{FF2B5EF4-FFF2-40B4-BE49-F238E27FC236}">
                      <a16:creationId xmlns:a16="http://schemas.microsoft.com/office/drawing/2014/main" id="{C7E70A0E-6E30-58F6-8108-70F9FABAF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1390" y="1819235"/>
                  <a:ext cx="102175" cy="8961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14">
                  <a:extLst>
                    <a:ext uri="{FF2B5EF4-FFF2-40B4-BE49-F238E27FC236}">
                      <a16:creationId xmlns:a16="http://schemas.microsoft.com/office/drawing/2014/main" id="{E15A3334-9612-4A16-E832-4EBC02522C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68898" y="1817067"/>
                  <a:ext cx="107159" cy="93229"/>
                </a:xfrm>
                <a:custGeom>
                  <a:avLst/>
                  <a:gdLst>
                    <a:gd name="T0" fmla="*/ 89 w 178"/>
                    <a:gd name="T1" fmla="*/ 179 h 179"/>
                    <a:gd name="T2" fmla="*/ 0 w 178"/>
                    <a:gd name="T3" fmla="*/ 89 h 179"/>
                    <a:gd name="T4" fmla="*/ 89 w 178"/>
                    <a:gd name="T5" fmla="*/ 0 h 179"/>
                    <a:gd name="T6" fmla="*/ 178 w 178"/>
                    <a:gd name="T7" fmla="*/ 89 h 179"/>
                    <a:gd name="T8" fmla="*/ 89 w 178"/>
                    <a:gd name="T9" fmla="*/ 179 h 179"/>
                    <a:gd name="T10" fmla="*/ 89 w 178"/>
                    <a:gd name="T11" fmla="*/ 8 h 179"/>
                    <a:gd name="T12" fmla="*/ 8 w 178"/>
                    <a:gd name="T13" fmla="*/ 89 h 179"/>
                    <a:gd name="T14" fmla="*/ 89 w 178"/>
                    <a:gd name="T15" fmla="*/ 171 h 179"/>
                    <a:gd name="T16" fmla="*/ 170 w 178"/>
                    <a:gd name="T17" fmla="*/ 89 h 179"/>
                    <a:gd name="T18" fmla="*/ 89 w 178"/>
                    <a:gd name="T19" fmla="*/ 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179">
                      <a:moveTo>
                        <a:pt x="89" y="179"/>
                      </a:moveTo>
                      <a:cubicBezTo>
                        <a:pt x="40" y="179"/>
                        <a:pt x="0" y="139"/>
                        <a:pt x="0" y="89"/>
                      </a:cubicBezTo>
                      <a:cubicBezTo>
                        <a:pt x="0" y="40"/>
                        <a:pt x="40" y="0"/>
                        <a:pt x="89" y="0"/>
                      </a:cubicBezTo>
                      <a:cubicBezTo>
                        <a:pt x="138" y="0"/>
                        <a:pt x="178" y="40"/>
                        <a:pt x="178" y="89"/>
                      </a:cubicBezTo>
                      <a:cubicBezTo>
                        <a:pt x="178" y="139"/>
                        <a:pt x="138" y="179"/>
                        <a:pt x="89" y="179"/>
                      </a:cubicBezTo>
                      <a:close/>
                      <a:moveTo>
                        <a:pt x="89" y="8"/>
                      </a:moveTo>
                      <a:cubicBezTo>
                        <a:pt x="44" y="8"/>
                        <a:pt x="8" y="45"/>
                        <a:pt x="8" y="89"/>
                      </a:cubicBezTo>
                      <a:cubicBezTo>
                        <a:pt x="8" y="134"/>
                        <a:pt x="44" y="171"/>
                        <a:pt x="89" y="171"/>
                      </a:cubicBezTo>
                      <a:cubicBezTo>
                        <a:pt x="134" y="171"/>
                        <a:pt x="170" y="134"/>
                        <a:pt x="170" y="89"/>
                      </a:cubicBezTo>
                      <a:cubicBezTo>
                        <a:pt x="170" y="45"/>
                        <a:pt x="134" y="8"/>
                        <a:pt x="8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15">
                  <a:extLst>
                    <a:ext uri="{FF2B5EF4-FFF2-40B4-BE49-F238E27FC236}">
                      <a16:creationId xmlns:a16="http://schemas.microsoft.com/office/drawing/2014/main" id="{660EC6AB-92F2-AF11-80D8-029276757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1124" y="2827406"/>
                  <a:ext cx="544933" cy="198021"/>
                </a:xfrm>
                <a:custGeom>
                  <a:avLst/>
                  <a:gdLst>
                    <a:gd name="T0" fmla="*/ 906 w 910"/>
                    <a:gd name="T1" fmla="*/ 380 h 380"/>
                    <a:gd name="T2" fmla="*/ 377 w 910"/>
                    <a:gd name="T3" fmla="*/ 380 h 380"/>
                    <a:gd name="T4" fmla="*/ 374 w 910"/>
                    <a:gd name="T5" fmla="*/ 379 h 380"/>
                    <a:gd name="T6" fmla="*/ 2 w 910"/>
                    <a:gd name="T7" fmla="*/ 7 h 380"/>
                    <a:gd name="T8" fmla="*/ 2 w 910"/>
                    <a:gd name="T9" fmla="*/ 1 h 380"/>
                    <a:gd name="T10" fmla="*/ 7 w 910"/>
                    <a:gd name="T11" fmla="*/ 1 h 380"/>
                    <a:gd name="T12" fmla="*/ 378 w 910"/>
                    <a:gd name="T13" fmla="*/ 372 h 380"/>
                    <a:gd name="T14" fmla="*/ 906 w 910"/>
                    <a:gd name="T15" fmla="*/ 372 h 380"/>
                    <a:gd name="T16" fmla="*/ 910 w 910"/>
                    <a:gd name="T17" fmla="*/ 376 h 380"/>
                    <a:gd name="T18" fmla="*/ 906 w 910"/>
                    <a:gd name="T19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0" h="380">
                      <a:moveTo>
                        <a:pt x="906" y="380"/>
                      </a:moveTo>
                      <a:cubicBezTo>
                        <a:pt x="377" y="380"/>
                        <a:pt x="377" y="380"/>
                        <a:pt x="377" y="380"/>
                      </a:cubicBezTo>
                      <a:cubicBezTo>
                        <a:pt x="375" y="380"/>
                        <a:pt x="374" y="380"/>
                        <a:pt x="374" y="379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0" y="5"/>
                        <a:pt x="0" y="3"/>
                        <a:pt x="2" y="1"/>
                      </a:cubicBezTo>
                      <a:cubicBezTo>
                        <a:pt x="3" y="0"/>
                        <a:pt x="6" y="0"/>
                        <a:pt x="7" y="1"/>
                      </a:cubicBezTo>
                      <a:cubicBezTo>
                        <a:pt x="378" y="372"/>
                        <a:pt x="378" y="372"/>
                        <a:pt x="378" y="372"/>
                      </a:cubicBezTo>
                      <a:cubicBezTo>
                        <a:pt x="906" y="372"/>
                        <a:pt x="906" y="372"/>
                        <a:pt x="906" y="372"/>
                      </a:cubicBezTo>
                      <a:cubicBezTo>
                        <a:pt x="908" y="372"/>
                        <a:pt x="910" y="374"/>
                        <a:pt x="910" y="376"/>
                      </a:cubicBezTo>
                      <a:cubicBezTo>
                        <a:pt x="910" y="378"/>
                        <a:pt x="908" y="380"/>
                        <a:pt x="906" y="3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17">
                  <a:extLst>
                    <a:ext uri="{FF2B5EF4-FFF2-40B4-BE49-F238E27FC236}">
                      <a16:creationId xmlns:a16="http://schemas.microsoft.com/office/drawing/2014/main" id="{DA07C3FD-C8EF-99B4-ECD0-1970EE9C5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98923" y="2978451"/>
                  <a:ext cx="102175" cy="8889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18">
                  <a:extLst>
                    <a:ext uri="{FF2B5EF4-FFF2-40B4-BE49-F238E27FC236}">
                      <a16:creationId xmlns:a16="http://schemas.microsoft.com/office/drawing/2014/main" id="{8B9A8AAE-FE70-7EC6-302D-615E789D0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2062" y="2978451"/>
                  <a:ext cx="102175" cy="8889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0FA0E074-E979-0564-5587-D51E50164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1098" y="2645285"/>
                  <a:ext cx="274959" cy="4336"/>
                </a:xfrm>
                <a:custGeom>
                  <a:avLst/>
                  <a:gdLst>
                    <a:gd name="T0" fmla="*/ 455 w 459"/>
                    <a:gd name="T1" fmla="*/ 8 h 8"/>
                    <a:gd name="T2" fmla="*/ 4 w 459"/>
                    <a:gd name="T3" fmla="*/ 8 h 8"/>
                    <a:gd name="T4" fmla="*/ 0 w 459"/>
                    <a:gd name="T5" fmla="*/ 4 h 8"/>
                    <a:gd name="T6" fmla="*/ 4 w 459"/>
                    <a:gd name="T7" fmla="*/ 0 h 8"/>
                    <a:gd name="T8" fmla="*/ 455 w 459"/>
                    <a:gd name="T9" fmla="*/ 0 h 8"/>
                    <a:gd name="T10" fmla="*/ 459 w 459"/>
                    <a:gd name="T11" fmla="*/ 4 h 8"/>
                    <a:gd name="T12" fmla="*/ 455 w 459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9" h="8">
                      <a:moveTo>
                        <a:pt x="455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455" y="0"/>
                        <a:pt x="455" y="0"/>
                        <a:pt x="455" y="0"/>
                      </a:cubicBezTo>
                      <a:cubicBezTo>
                        <a:pt x="457" y="0"/>
                        <a:pt x="459" y="2"/>
                        <a:pt x="459" y="4"/>
                      </a:cubicBezTo>
                      <a:cubicBezTo>
                        <a:pt x="459" y="7"/>
                        <a:pt x="457" y="8"/>
                        <a:pt x="45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20">
                  <a:extLst>
                    <a:ext uri="{FF2B5EF4-FFF2-40B4-BE49-F238E27FC236}">
                      <a16:creationId xmlns:a16="http://schemas.microsoft.com/office/drawing/2014/main" id="{22F4EC25-974A-1CDE-D6A1-EFF39976D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2062" y="2603368"/>
                  <a:ext cx="102175" cy="8889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21">
                  <a:extLst>
                    <a:ext uri="{FF2B5EF4-FFF2-40B4-BE49-F238E27FC236}">
                      <a16:creationId xmlns:a16="http://schemas.microsoft.com/office/drawing/2014/main" id="{BEA82D62-7066-CDB7-370A-CB7B1E524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2918" y="2603368"/>
                  <a:ext cx="101344" cy="8889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06E290D8-5A23-48B3-4AC6-F8E208E6D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7713" y="1752024"/>
                  <a:ext cx="780018" cy="156827"/>
                </a:xfrm>
                <a:custGeom>
                  <a:avLst/>
                  <a:gdLst>
                    <a:gd name="T0" fmla="*/ 1299 w 1303"/>
                    <a:gd name="T1" fmla="*/ 301 h 301"/>
                    <a:gd name="T2" fmla="*/ 1296 w 1303"/>
                    <a:gd name="T3" fmla="*/ 300 h 301"/>
                    <a:gd name="T4" fmla="*/ 1005 w 1303"/>
                    <a:gd name="T5" fmla="*/ 8 h 301"/>
                    <a:gd name="T6" fmla="*/ 4 w 1303"/>
                    <a:gd name="T7" fmla="*/ 8 h 301"/>
                    <a:gd name="T8" fmla="*/ 0 w 1303"/>
                    <a:gd name="T9" fmla="*/ 4 h 301"/>
                    <a:gd name="T10" fmla="*/ 4 w 1303"/>
                    <a:gd name="T11" fmla="*/ 0 h 301"/>
                    <a:gd name="T12" fmla="*/ 1006 w 1303"/>
                    <a:gd name="T13" fmla="*/ 0 h 301"/>
                    <a:gd name="T14" fmla="*/ 1009 w 1303"/>
                    <a:gd name="T15" fmla="*/ 2 h 301"/>
                    <a:gd name="T16" fmla="*/ 1302 w 1303"/>
                    <a:gd name="T17" fmla="*/ 294 h 301"/>
                    <a:gd name="T18" fmla="*/ 1302 w 1303"/>
                    <a:gd name="T19" fmla="*/ 300 h 301"/>
                    <a:gd name="T20" fmla="*/ 1299 w 1303"/>
                    <a:gd name="T21" fmla="*/ 30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03" h="301">
                      <a:moveTo>
                        <a:pt x="1299" y="301"/>
                      </a:moveTo>
                      <a:cubicBezTo>
                        <a:pt x="1298" y="301"/>
                        <a:pt x="1297" y="301"/>
                        <a:pt x="1296" y="300"/>
                      </a:cubicBezTo>
                      <a:cubicBezTo>
                        <a:pt x="1005" y="8"/>
                        <a:pt x="1005" y="8"/>
                        <a:pt x="1005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006" y="0"/>
                        <a:pt x="1006" y="0"/>
                        <a:pt x="1006" y="0"/>
                      </a:cubicBezTo>
                      <a:cubicBezTo>
                        <a:pt x="1007" y="0"/>
                        <a:pt x="1008" y="1"/>
                        <a:pt x="1009" y="2"/>
                      </a:cubicBezTo>
                      <a:cubicBezTo>
                        <a:pt x="1302" y="294"/>
                        <a:pt x="1302" y="294"/>
                        <a:pt x="1302" y="294"/>
                      </a:cubicBezTo>
                      <a:cubicBezTo>
                        <a:pt x="1303" y="296"/>
                        <a:pt x="1303" y="298"/>
                        <a:pt x="1302" y="300"/>
                      </a:cubicBezTo>
                      <a:cubicBezTo>
                        <a:pt x="1301" y="301"/>
                        <a:pt x="1300" y="301"/>
                        <a:pt x="1299" y="3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26">
                  <a:extLst>
                    <a:ext uri="{FF2B5EF4-FFF2-40B4-BE49-F238E27FC236}">
                      <a16:creationId xmlns:a16="http://schemas.microsoft.com/office/drawing/2014/main" id="{0CCBA245-E1E2-2A04-278D-0BC075EE5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9533" y="1710107"/>
                  <a:ext cx="102175" cy="8889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7">
                  <a:extLst>
                    <a:ext uri="{FF2B5EF4-FFF2-40B4-BE49-F238E27FC236}">
                      <a16:creationId xmlns:a16="http://schemas.microsoft.com/office/drawing/2014/main" id="{8468A829-9855-9557-A808-8D7DBDBD1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5665" y="1871993"/>
                  <a:ext cx="502568" cy="166222"/>
                </a:xfrm>
                <a:custGeom>
                  <a:avLst/>
                  <a:gdLst>
                    <a:gd name="T0" fmla="*/ 836 w 840"/>
                    <a:gd name="T1" fmla="*/ 319 h 319"/>
                    <a:gd name="T2" fmla="*/ 833 w 840"/>
                    <a:gd name="T3" fmla="*/ 318 h 319"/>
                    <a:gd name="T4" fmla="*/ 523 w 840"/>
                    <a:gd name="T5" fmla="*/ 8 h 319"/>
                    <a:gd name="T6" fmla="*/ 4 w 840"/>
                    <a:gd name="T7" fmla="*/ 8 h 319"/>
                    <a:gd name="T8" fmla="*/ 0 w 840"/>
                    <a:gd name="T9" fmla="*/ 4 h 319"/>
                    <a:gd name="T10" fmla="*/ 4 w 840"/>
                    <a:gd name="T11" fmla="*/ 0 h 319"/>
                    <a:gd name="T12" fmla="*/ 525 w 840"/>
                    <a:gd name="T13" fmla="*/ 0 h 319"/>
                    <a:gd name="T14" fmla="*/ 528 w 840"/>
                    <a:gd name="T15" fmla="*/ 1 h 319"/>
                    <a:gd name="T16" fmla="*/ 839 w 840"/>
                    <a:gd name="T17" fmla="*/ 312 h 319"/>
                    <a:gd name="T18" fmla="*/ 839 w 840"/>
                    <a:gd name="T19" fmla="*/ 318 h 319"/>
                    <a:gd name="T20" fmla="*/ 836 w 840"/>
                    <a:gd name="T21" fmla="*/ 319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40" h="319">
                      <a:moveTo>
                        <a:pt x="836" y="319"/>
                      </a:moveTo>
                      <a:cubicBezTo>
                        <a:pt x="835" y="319"/>
                        <a:pt x="834" y="319"/>
                        <a:pt x="833" y="318"/>
                      </a:cubicBezTo>
                      <a:cubicBezTo>
                        <a:pt x="523" y="8"/>
                        <a:pt x="523" y="8"/>
                        <a:pt x="52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526" y="0"/>
                        <a:pt x="527" y="1"/>
                        <a:pt x="528" y="1"/>
                      </a:cubicBezTo>
                      <a:cubicBezTo>
                        <a:pt x="839" y="312"/>
                        <a:pt x="839" y="312"/>
                        <a:pt x="839" y="312"/>
                      </a:cubicBezTo>
                      <a:cubicBezTo>
                        <a:pt x="840" y="314"/>
                        <a:pt x="840" y="317"/>
                        <a:pt x="839" y="318"/>
                      </a:cubicBezTo>
                      <a:cubicBezTo>
                        <a:pt x="838" y="319"/>
                        <a:pt x="837" y="319"/>
                        <a:pt x="836" y="3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28">
                  <a:extLst>
                    <a:ext uri="{FF2B5EF4-FFF2-40B4-BE49-F238E27FC236}">
                      <a16:creationId xmlns:a16="http://schemas.microsoft.com/office/drawing/2014/main" id="{4019FBCA-4D25-BD45-4F36-33937D9EF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0903" y="2073627"/>
                  <a:ext cx="541610" cy="179953"/>
                </a:xfrm>
                <a:custGeom>
                  <a:avLst/>
                  <a:gdLst>
                    <a:gd name="T0" fmla="*/ 901 w 905"/>
                    <a:gd name="T1" fmla="*/ 345 h 345"/>
                    <a:gd name="T2" fmla="*/ 898 w 905"/>
                    <a:gd name="T3" fmla="*/ 344 h 345"/>
                    <a:gd name="T4" fmla="*/ 562 w 905"/>
                    <a:gd name="T5" fmla="*/ 8 h 345"/>
                    <a:gd name="T6" fmla="*/ 4 w 905"/>
                    <a:gd name="T7" fmla="*/ 8 h 345"/>
                    <a:gd name="T8" fmla="*/ 0 w 905"/>
                    <a:gd name="T9" fmla="*/ 4 h 345"/>
                    <a:gd name="T10" fmla="*/ 4 w 905"/>
                    <a:gd name="T11" fmla="*/ 0 h 345"/>
                    <a:gd name="T12" fmla="*/ 564 w 905"/>
                    <a:gd name="T13" fmla="*/ 0 h 345"/>
                    <a:gd name="T14" fmla="*/ 566 w 905"/>
                    <a:gd name="T15" fmla="*/ 1 h 345"/>
                    <a:gd name="T16" fmla="*/ 904 w 905"/>
                    <a:gd name="T17" fmla="*/ 338 h 345"/>
                    <a:gd name="T18" fmla="*/ 904 w 905"/>
                    <a:gd name="T19" fmla="*/ 344 h 345"/>
                    <a:gd name="T20" fmla="*/ 901 w 905"/>
                    <a:gd name="T21" fmla="*/ 34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5" h="345">
                      <a:moveTo>
                        <a:pt x="901" y="345"/>
                      </a:moveTo>
                      <a:cubicBezTo>
                        <a:pt x="900" y="345"/>
                        <a:pt x="899" y="344"/>
                        <a:pt x="898" y="344"/>
                      </a:cubicBezTo>
                      <a:cubicBezTo>
                        <a:pt x="562" y="8"/>
                        <a:pt x="562" y="8"/>
                        <a:pt x="562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564" y="0"/>
                        <a:pt x="564" y="0"/>
                        <a:pt x="564" y="0"/>
                      </a:cubicBezTo>
                      <a:cubicBezTo>
                        <a:pt x="565" y="0"/>
                        <a:pt x="566" y="0"/>
                        <a:pt x="566" y="1"/>
                      </a:cubicBezTo>
                      <a:cubicBezTo>
                        <a:pt x="904" y="338"/>
                        <a:pt x="904" y="338"/>
                        <a:pt x="904" y="338"/>
                      </a:cubicBezTo>
                      <a:cubicBezTo>
                        <a:pt x="905" y="339"/>
                        <a:pt x="905" y="342"/>
                        <a:pt x="904" y="344"/>
                      </a:cubicBezTo>
                      <a:cubicBezTo>
                        <a:pt x="903" y="344"/>
                        <a:pt x="902" y="345"/>
                        <a:pt x="901" y="3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29">
                  <a:extLst>
                    <a:ext uri="{FF2B5EF4-FFF2-40B4-BE49-F238E27FC236}">
                      <a16:creationId xmlns:a16="http://schemas.microsoft.com/office/drawing/2014/main" id="{8CD7A505-C2B3-D69F-C982-9FACF4193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9400" y="2030987"/>
                  <a:ext cx="102175" cy="8889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31">
                  <a:extLst>
                    <a:ext uri="{FF2B5EF4-FFF2-40B4-BE49-F238E27FC236}">
                      <a16:creationId xmlns:a16="http://schemas.microsoft.com/office/drawing/2014/main" id="{EDCE26FA-8C80-5A1A-8393-FB32F4073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469" y="2763085"/>
                  <a:ext cx="731008" cy="239215"/>
                </a:xfrm>
                <a:custGeom>
                  <a:avLst/>
                  <a:gdLst>
                    <a:gd name="T0" fmla="*/ 766 w 1221"/>
                    <a:gd name="T1" fmla="*/ 459 h 459"/>
                    <a:gd name="T2" fmla="*/ 4 w 1221"/>
                    <a:gd name="T3" fmla="*/ 459 h 459"/>
                    <a:gd name="T4" fmla="*/ 0 w 1221"/>
                    <a:gd name="T5" fmla="*/ 455 h 459"/>
                    <a:gd name="T6" fmla="*/ 4 w 1221"/>
                    <a:gd name="T7" fmla="*/ 451 h 459"/>
                    <a:gd name="T8" fmla="*/ 764 w 1221"/>
                    <a:gd name="T9" fmla="*/ 451 h 459"/>
                    <a:gd name="T10" fmla="*/ 1214 w 1221"/>
                    <a:gd name="T11" fmla="*/ 1 h 459"/>
                    <a:gd name="T12" fmla="*/ 1219 w 1221"/>
                    <a:gd name="T13" fmla="*/ 1 h 459"/>
                    <a:gd name="T14" fmla="*/ 1219 w 1221"/>
                    <a:gd name="T15" fmla="*/ 7 h 459"/>
                    <a:gd name="T16" fmla="*/ 769 w 1221"/>
                    <a:gd name="T17" fmla="*/ 457 h 459"/>
                    <a:gd name="T18" fmla="*/ 766 w 1221"/>
                    <a:gd name="T19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21" h="459">
                      <a:moveTo>
                        <a:pt x="766" y="459"/>
                      </a:moveTo>
                      <a:cubicBezTo>
                        <a:pt x="4" y="459"/>
                        <a:pt x="4" y="459"/>
                        <a:pt x="4" y="459"/>
                      </a:cubicBezTo>
                      <a:cubicBezTo>
                        <a:pt x="2" y="459"/>
                        <a:pt x="0" y="457"/>
                        <a:pt x="0" y="455"/>
                      </a:cubicBezTo>
                      <a:cubicBezTo>
                        <a:pt x="0" y="452"/>
                        <a:pt x="2" y="451"/>
                        <a:pt x="4" y="451"/>
                      </a:cubicBezTo>
                      <a:cubicBezTo>
                        <a:pt x="764" y="451"/>
                        <a:pt x="764" y="451"/>
                        <a:pt x="764" y="451"/>
                      </a:cubicBezTo>
                      <a:cubicBezTo>
                        <a:pt x="1214" y="1"/>
                        <a:pt x="1214" y="1"/>
                        <a:pt x="1214" y="1"/>
                      </a:cubicBezTo>
                      <a:cubicBezTo>
                        <a:pt x="1215" y="0"/>
                        <a:pt x="1218" y="0"/>
                        <a:pt x="1219" y="1"/>
                      </a:cubicBezTo>
                      <a:cubicBezTo>
                        <a:pt x="1221" y="3"/>
                        <a:pt x="1221" y="5"/>
                        <a:pt x="1219" y="7"/>
                      </a:cubicBezTo>
                      <a:cubicBezTo>
                        <a:pt x="769" y="457"/>
                        <a:pt x="769" y="457"/>
                        <a:pt x="769" y="457"/>
                      </a:cubicBezTo>
                      <a:cubicBezTo>
                        <a:pt x="768" y="458"/>
                        <a:pt x="767" y="459"/>
                        <a:pt x="766" y="4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33">
                  <a:extLst>
                    <a:ext uri="{FF2B5EF4-FFF2-40B4-BE49-F238E27FC236}">
                      <a16:creationId xmlns:a16="http://schemas.microsoft.com/office/drawing/2014/main" id="{87016C6A-ED2C-2266-97AF-15EBF6B36C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29945" y="2156737"/>
                  <a:ext cx="416176" cy="361351"/>
                </a:xfrm>
                <a:custGeom>
                  <a:avLst/>
                  <a:gdLst>
                    <a:gd name="T0" fmla="*/ 695 w 695"/>
                    <a:gd name="T1" fmla="*/ 290 h 695"/>
                    <a:gd name="T2" fmla="*/ 661 w 695"/>
                    <a:gd name="T3" fmla="*/ 290 h 695"/>
                    <a:gd name="T4" fmla="*/ 648 w 695"/>
                    <a:gd name="T5" fmla="*/ 241 h 695"/>
                    <a:gd name="T6" fmla="*/ 677 w 695"/>
                    <a:gd name="T7" fmla="*/ 224 h 695"/>
                    <a:gd name="T8" fmla="*/ 619 w 695"/>
                    <a:gd name="T9" fmla="*/ 124 h 695"/>
                    <a:gd name="T10" fmla="*/ 590 w 695"/>
                    <a:gd name="T11" fmla="*/ 141 h 695"/>
                    <a:gd name="T12" fmla="*/ 554 w 695"/>
                    <a:gd name="T13" fmla="*/ 106 h 695"/>
                    <a:gd name="T14" fmla="*/ 571 w 695"/>
                    <a:gd name="T15" fmla="*/ 76 h 695"/>
                    <a:gd name="T16" fmla="*/ 471 w 695"/>
                    <a:gd name="T17" fmla="*/ 18 h 695"/>
                    <a:gd name="T18" fmla="*/ 454 w 695"/>
                    <a:gd name="T19" fmla="*/ 48 h 695"/>
                    <a:gd name="T20" fmla="*/ 405 w 695"/>
                    <a:gd name="T21" fmla="*/ 35 h 695"/>
                    <a:gd name="T22" fmla="*/ 405 w 695"/>
                    <a:gd name="T23" fmla="*/ 0 h 695"/>
                    <a:gd name="T24" fmla="*/ 290 w 695"/>
                    <a:gd name="T25" fmla="*/ 0 h 695"/>
                    <a:gd name="T26" fmla="*/ 290 w 695"/>
                    <a:gd name="T27" fmla="*/ 35 h 695"/>
                    <a:gd name="T28" fmla="*/ 241 w 695"/>
                    <a:gd name="T29" fmla="*/ 48 h 695"/>
                    <a:gd name="T30" fmla="*/ 224 w 695"/>
                    <a:gd name="T31" fmla="*/ 18 h 695"/>
                    <a:gd name="T32" fmla="*/ 124 w 695"/>
                    <a:gd name="T33" fmla="*/ 76 h 695"/>
                    <a:gd name="T34" fmla="*/ 141 w 695"/>
                    <a:gd name="T35" fmla="*/ 106 h 695"/>
                    <a:gd name="T36" fmla="*/ 105 w 695"/>
                    <a:gd name="T37" fmla="*/ 141 h 695"/>
                    <a:gd name="T38" fmla="*/ 76 w 695"/>
                    <a:gd name="T39" fmla="*/ 124 h 695"/>
                    <a:gd name="T40" fmla="*/ 18 w 695"/>
                    <a:gd name="T41" fmla="*/ 224 h 695"/>
                    <a:gd name="T42" fmla="*/ 47 w 695"/>
                    <a:gd name="T43" fmla="*/ 241 h 695"/>
                    <a:gd name="T44" fmla="*/ 34 w 695"/>
                    <a:gd name="T45" fmla="*/ 290 h 695"/>
                    <a:gd name="T46" fmla="*/ 0 w 695"/>
                    <a:gd name="T47" fmla="*/ 290 h 695"/>
                    <a:gd name="T48" fmla="*/ 0 w 695"/>
                    <a:gd name="T49" fmla="*/ 290 h 695"/>
                    <a:gd name="T50" fmla="*/ 0 w 695"/>
                    <a:gd name="T51" fmla="*/ 406 h 695"/>
                    <a:gd name="T52" fmla="*/ 34 w 695"/>
                    <a:gd name="T53" fmla="*/ 406 h 695"/>
                    <a:gd name="T54" fmla="*/ 47 w 695"/>
                    <a:gd name="T55" fmla="*/ 454 h 695"/>
                    <a:gd name="T56" fmla="*/ 18 w 695"/>
                    <a:gd name="T57" fmla="*/ 471 h 695"/>
                    <a:gd name="T58" fmla="*/ 76 w 695"/>
                    <a:gd name="T59" fmla="*/ 572 h 695"/>
                    <a:gd name="T60" fmla="*/ 105 w 695"/>
                    <a:gd name="T61" fmla="*/ 555 h 695"/>
                    <a:gd name="T62" fmla="*/ 141 w 695"/>
                    <a:gd name="T63" fmla="*/ 590 h 695"/>
                    <a:gd name="T64" fmla="*/ 124 w 695"/>
                    <a:gd name="T65" fmla="*/ 620 h 695"/>
                    <a:gd name="T66" fmla="*/ 224 w 695"/>
                    <a:gd name="T67" fmla="*/ 678 h 695"/>
                    <a:gd name="T68" fmla="*/ 224 w 695"/>
                    <a:gd name="T69" fmla="*/ 678 h 695"/>
                    <a:gd name="T70" fmla="*/ 241 w 695"/>
                    <a:gd name="T71" fmla="*/ 648 h 695"/>
                    <a:gd name="T72" fmla="*/ 290 w 695"/>
                    <a:gd name="T73" fmla="*/ 661 h 695"/>
                    <a:gd name="T74" fmla="*/ 290 w 695"/>
                    <a:gd name="T75" fmla="*/ 695 h 695"/>
                    <a:gd name="T76" fmla="*/ 405 w 695"/>
                    <a:gd name="T77" fmla="*/ 695 h 695"/>
                    <a:gd name="T78" fmla="*/ 405 w 695"/>
                    <a:gd name="T79" fmla="*/ 661 h 695"/>
                    <a:gd name="T80" fmla="*/ 454 w 695"/>
                    <a:gd name="T81" fmla="*/ 648 h 695"/>
                    <a:gd name="T82" fmla="*/ 471 w 695"/>
                    <a:gd name="T83" fmla="*/ 678 h 695"/>
                    <a:gd name="T84" fmla="*/ 471 w 695"/>
                    <a:gd name="T85" fmla="*/ 678 h 695"/>
                    <a:gd name="T86" fmla="*/ 571 w 695"/>
                    <a:gd name="T87" fmla="*/ 620 h 695"/>
                    <a:gd name="T88" fmla="*/ 554 w 695"/>
                    <a:gd name="T89" fmla="*/ 590 h 695"/>
                    <a:gd name="T90" fmla="*/ 590 w 695"/>
                    <a:gd name="T91" fmla="*/ 555 h 695"/>
                    <a:gd name="T92" fmla="*/ 619 w 695"/>
                    <a:gd name="T93" fmla="*/ 572 h 695"/>
                    <a:gd name="T94" fmla="*/ 677 w 695"/>
                    <a:gd name="T95" fmla="*/ 471 h 695"/>
                    <a:gd name="T96" fmla="*/ 648 w 695"/>
                    <a:gd name="T97" fmla="*/ 454 h 695"/>
                    <a:gd name="T98" fmla="*/ 661 w 695"/>
                    <a:gd name="T99" fmla="*/ 406 h 695"/>
                    <a:gd name="T100" fmla="*/ 695 w 695"/>
                    <a:gd name="T101" fmla="*/ 406 h 695"/>
                    <a:gd name="T102" fmla="*/ 695 w 695"/>
                    <a:gd name="T103" fmla="*/ 290 h 695"/>
                    <a:gd name="T104" fmla="*/ 537 w 695"/>
                    <a:gd name="T105" fmla="*/ 354 h 695"/>
                    <a:gd name="T106" fmla="*/ 354 w 695"/>
                    <a:gd name="T107" fmla="*/ 537 h 695"/>
                    <a:gd name="T108" fmla="*/ 158 w 695"/>
                    <a:gd name="T109" fmla="*/ 342 h 695"/>
                    <a:gd name="T110" fmla="*/ 341 w 695"/>
                    <a:gd name="T111" fmla="*/ 158 h 695"/>
                    <a:gd name="T112" fmla="*/ 537 w 695"/>
                    <a:gd name="T113" fmla="*/ 354 h 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95" h="695">
                      <a:moveTo>
                        <a:pt x="695" y="290"/>
                      </a:moveTo>
                      <a:cubicBezTo>
                        <a:pt x="661" y="290"/>
                        <a:pt x="661" y="290"/>
                        <a:pt x="661" y="290"/>
                      </a:cubicBezTo>
                      <a:cubicBezTo>
                        <a:pt x="658" y="273"/>
                        <a:pt x="653" y="257"/>
                        <a:pt x="648" y="241"/>
                      </a:cubicBezTo>
                      <a:cubicBezTo>
                        <a:pt x="677" y="224"/>
                        <a:pt x="677" y="224"/>
                        <a:pt x="677" y="224"/>
                      </a:cubicBezTo>
                      <a:cubicBezTo>
                        <a:pt x="619" y="124"/>
                        <a:pt x="619" y="124"/>
                        <a:pt x="619" y="124"/>
                      </a:cubicBezTo>
                      <a:cubicBezTo>
                        <a:pt x="590" y="141"/>
                        <a:pt x="590" y="141"/>
                        <a:pt x="590" y="141"/>
                      </a:cubicBezTo>
                      <a:cubicBezTo>
                        <a:pt x="579" y="128"/>
                        <a:pt x="567" y="117"/>
                        <a:pt x="554" y="106"/>
                      </a:cubicBezTo>
                      <a:cubicBezTo>
                        <a:pt x="571" y="76"/>
                        <a:pt x="571" y="76"/>
                        <a:pt x="571" y="76"/>
                      </a:cubicBezTo>
                      <a:cubicBezTo>
                        <a:pt x="471" y="18"/>
                        <a:pt x="471" y="18"/>
                        <a:pt x="471" y="18"/>
                      </a:cubicBezTo>
                      <a:cubicBezTo>
                        <a:pt x="454" y="48"/>
                        <a:pt x="454" y="48"/>
                        <a:pt x="454" y="48"/>
                      </a:cubicBezTo>
                      <a:cubicBezTo>
                        <a:pt x="438" y="42"/>
                        <a:pt x="422" y="38"/>
                        <a:pt x="405" y="35"/>
                      </a:cubicBezTo>
                      <a:cubicBezTo>
                        <a:pt x="405" y="0"/>
                        <a:pt x="405" y="0"/>
                        <a:pt x="405" y="0"/>
                      </a:cubicBezTo>
                      <a:cubicBezTo>
                        <a:pt x="290" y="0"/>
                        <a:pt x="290" y="0"/>
                        <a:pt x="290" y="0"/>
                      </a:cubicBezTo>
                      <a:cubicBezTo>
                        <a:pt x="290" y="35"/>
                        <a:pt x="290" y="35"/>
                        <a:pt x="290" y="35"/>
                      </a:cubicBezTo>
                      <a:cubicBezTo>
                        <a:pt x="273" y="38"/>
                        <a:pt x="257" y="42"/>
                        <a:pt x="241" y="48"/>
                      </a:cubicBezTo>
                      <a:cubicBezTo>
                        <a:pt x="224" y="18"/>
                        <a:pt x="224" y="18"/>
                        <a:pt x="224" y="18"/>
                      </a:cubicBezTo>
                      <a:cubicBezTo>
                        <a:pt x="124" y="76"/>
                        <a:pt x="124" y="76"/>
                        <a:pt x="124" y="76"/>
                      </a:cubicBezTo>
                      <a:cubicBezTo>
                        <a:pt x="141" y="106"/>
                        <a:pt x="141" y="106"/>
                        <a:pt x="141" y="106"/>
                      </a:cubicBezTo>
                      <a:cubicBezTo>
                        <a:pt x="128" y="117"/>
                        <a:pt x="116" y="128"/>
                        <a:pt x="105" y="141"/>
                      </a:cubicBezTo>
                      <a:cubicBezTo>
                        <a:pt x="76" y="124"/>
                        <a:pt x="76" y="124"/>
                        <a:pt x="76" y="124"/>
                      </a:cubicBezTo>
                      <a:cubicBezTo>
                        <a:pt x="18" y="224"/>
                        <a:pt x="18" y="224"/>
                        <a:pt x="18" y="224"/>
                      </a:cubicBezTo>
                      <a:cubicBezTo>
                        <a:pt x="47" y="241"/>
                        <a:pt x="47" y="241"/>
                        <a:pt x="47" y="241"/>
                      </a:cubicBezTo>
                      <a:cubicBezTo>
                        <a:pt x="42" y="257"/>
                        <a:pt x="37" y="273"/>
                        <a:pt x="34" y="290"/>
                      </a:cubicBezTo>
                      <a:cubicBezTo>
                        <a:pt x="0" y="290"/>
                        <a:pt x="0" y="290"/>
                        <a:pt x="0" y="290"/>
                      </a:cubicBezTo>
                      <a:cubicBezTo>
                        <a:pt x="0" y="290"/>
                        <a:pt x="0" y="290"/>
                        <a:pt x="0" y="290"/>
                      </a:cubicBezTo>
                      <a:cubicBezTo>
                        <a:pt x="0" y="406"/>
                        <a:pt x="0" y="406"/>
                        <a:pt x="0" y="406"/>
                      </a:cubicBezTo>
                      <a:cubicBezTo>
                        <a:pt x="34" y="406"/>
                        <a:pt x="34" y="406"/>
                        <a:pt x="34" y="406"/>
                      </a:cubicBezTo>
                      <a:cubicBezTo>
                        <a:pt x="37" y="422"/>
                        <a:pt x="42" y="439"/>
                        <a:pt x="47" y="454"/>
                      </a:cubicBezTo>
                      <a:cubicBezTo>
                        <a:pt x="18" y="471"/>
                        <a:pt x="18" y="471"/>
                        <a:pt x="18" y="471"/>
                      </a:cubicBezTo>
                      <a:cubicBezTo>
                        <a:pt x="76" y="572"/>
                        <a:pt x="76" y="572"/>
                        <a:pt x="76" y="572"/>
                      </a:cubicBezTo>
                      <a:cubicBezTo>
                        <a:pt x="105" y="555"/>
                        <a:pt x="105" y="555"/>
                        <a:pt x="105" y="555"/>
                      </a:cubicBezTo>
                      <a:cubicBezTo>
                        <a:pt x="116" y="567"/>
                        <a:pt x="128" y="579"/>
                        <a:pt x="141" y="590"/>
                      </a:cubicBezTo>
                      <a:cubicBezTo>
                        <a:pt x="124" y="620"/>
                        <a:pt x="124" y="620"/>
                        <a:pt x="124" y="620"/>
                      </a:cubicBezTo>
                      <a:cubicBezTo>
                        <a:pt x="224" y="678"/>
                        <a:pt x="224" y="678"/>
                        <a:pt x="224" y="678"/>
                      </a:cubicBezTo>
                      <a:cubicBezTo>
                        <a:pt x="224" y="678"/>
                        <a:pt x="224" y="678"/>
                        <a:pt x="224" y="678"/>
                      </a:cubicBezTo>
                      <a:cubicBezTo>
                        <a:pt x="241" y="648"/>
                        <a:pt x="241" y="648"/>
                        <a:pt x="241" y="648"/>
                      </a:cubicBezTo>
                      <a:cubicBezTo>
                        <a:pt x="257" y="654"/>
                        <a:pt x="273" y="658"/>
                        <a:pt x="290" y="661"/>
                      </a:cubicBezTo>
                      <a:cubicBezTo>
                        <a:pt x="290" y="695"/>
                        <a:pt x="290" y="695"/>
                        <a:pt x="290" y="695"/>
                      </a:cubicBezTo>
                      <a:cubicBezTo>
                        <a:pt x="405" y="695"/>
                        <a:pt x="405" y="695"/>
                        <a:pt x="405" y="695"/>
                      </a:cubicBezTo>
                      <a:cubicBezTo>
                        <a:pt x="405" y="661"/>
                        <a:pt x="405" y="661"/>
                        <a:pt x="405" y="661"/>
                      </a:cubicBezTo>
                      <a:cubicBezTo>
                        <a:pt x="422" y="658"/>
                        <a:pt x="438" y="654"/>
                        <a:pt x="454" y="648"/>
                      </a:cubicBezTo>
                      <a:cubicBezTo>
                        <a:pt x="471" y="678"/>
                        <a:pt x="471" y="678"/>
                        <a:pt x="471" y="678"/>
                      </a:cubicBezTo>
                      <a:cubicBezTo>
                        <a:pt x="471" y="678"/>
                        <a:pt x="471" y="678"/>
                        <a:pt x="471" y="678"/>
                      </a:cubicBezTo>
                      <a:cubicBezTo>
                        <a:pt x="571" y="620"/>
                        <a:pt x="571" y="620"/>
                        <a:pt x="571" y="620"/>
                      </a:cubicBezTo>
                      <a:cubicBezTo>
                        <a:pt x="554" y="590"/>
                        <a:pt x="554" y="590"/>
                        <a:pt x="554" y="590"/>
                      </a:cubicBezTo>
                      <a:cubicBezTo>
                        <a:pt x="567" y="579"/>
                        <a:pt x="579" y="567"/>
                        <a:pt x="590" y="555"/>
                      </a:cubicBezTo>
                      <a:cubicBezTo>
                        <a:pt x="619" y="572"/>
                        <a:pt x="619" y="572"/>
                        <a:pt x="619" y="572"/>
                      </a:cubicBezTo>
                      <a:cubicBezTo>
                        <a:pt x="677" y="471"/>
                        <a:pt x="677" y="471"/>
                        <a:pt x="677" y="471"/>
                      </a:cubicBezTo>
                      <a:cubicBezTo>
                        <a:pt x="648" y="454"/>
                        <a:pt x="648" y="454"/>
                        <a:pt x="648" y="454"/>
                      </a:cubicBezTo>
                      <a:cubicBezTo>
                        <a:pt x="653" y="439"/>
                        <a:pt x="658" y="422"/>
                        <a:pt x="661" y="406"/>
                      </a:cubicBezTo>
                      <a:cubicBezTo>
                        <a:pt x="695" y="406"/>
                        <a:pt x="695" y="406"/>
                        <a:pt x="695" y="406"/>
                      </a:cubicBezTo>
                      <a:lnTo>
                        <a:pt x="695" y="290"/>
                      </a:lnTo>
                      <a:close/>
                      <a:moveTo>
                        <a:pt x="537" y="354"/>
                      </a:moveTo>
                      <a:cubicBezTo>
                        <a:pt x="534" y="453"/>
                        <a:pt x="453" y="534"/>
                        <a:pt x="354" y="537"/>
                      </a:cubicBezTo>
                      <a:cubicBezTo>
                        <a:pt x="244" y="541"/>
                        <a:pt x="155" y="451"/>
                        <a:pt x="158" y="342"/>
                      </a:cubicBezTo>
                      <a:cubicBezTo>
                        <a:pt x="161" y="242"/>
                        <a:pt x="242" y="162"/>
                        <a:pt x="341" y="158"/>
                      </a:cubicBezTo>
                      <a:cubicBezTo>
                        <a:pt x="451" y="155"/>
                        <a:pt x="540" y="244"/>
                        <a:pt x="537" y="3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34">
                  <a:extLst>
                    <a:ext uri="{FF2B5EF4-FFF2-40B4-BE49-F238E27FC236}">
                      <a16:creationId xmlns:a16="http://schemas.microsoft.com/office/drawing/2014/main" id="{496960CD-93E0-B3C7-FAB5-71B659604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3940" y="2205159"/>
                  <a:ext cx="304033" cy="266677"/>
                </a:xfrm>
                <a:custGeom>
                  <a:avLst/>
                  <a:gdLst>
                    <a:gd name="T0" fmla="*/ 258 w 507"/>
                    <a:gd name="T1" fmla="*/ 512 h 512"/>
                    <a:gd name="T2" fmla="*/ 0 w 507"/>
                    <a:gd name="T3" fmla="*/ 255 h 512"/>
                    <a:gd name="T4" fmla="*/ 63 w 507"/>
                    <a:gd name="T5" fmla="*/ 86 h 512"/>
                    <a:gd name="T6" fmla="*/ 219 w 507"/>
                    <a:gd name="T7" fmla="*/ 0 h 512"/>
                    <a:gd name="T8" fmla="*/ 224 w 507"/>
                    <a:gd name="T9" fmla="*/ 4 h 512"/>
                    <a:gd name="T10" fmla="*/ 220 w 507"/>
                    <a:gd name="T11" fmla="*/ 8 h 512"/>
                    <a:gd name="T12" fmla="*/ 8 w 507"/>
                    <a:gd name="T13" fmla="*/ 255 h 512"/>
                    <a:gd name="T14" fmla="*/ 258 w 507"/>
                    <a:gd name="T15" fmla="*/ 504 h 512"/>
                    <a:gd name="T16" fmla="*/ 499 w 507"/>
                    <a:gd name="T17" fmla="*/ 318 h 512"/>
                    <a:gd name="T18" fmla="*/ 504 w 507"/>
                    <a:gd name="T19" fmla="*/ 315 h 512"/>
                    <a:gd name="T20" fmla="*/ 507 w 507"/>
                    <a:gd name="T21" fmla="*/ 320 h 512"/>
                    <a:gd name="T22" fmla="*/ 258 w 507"/>
                    <a:gd name="T23" fmla="*/ 512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7" h="512">
                      <a:moveTo>
                        <a:pt x="258" y="512"/>
                      </a:moveTo>
                      <a:cubicBezTo>
                        <a:pt x="116" y="512"/>
                        <a:pt x="0" y="397"/>
                        <a:pt x="0" y="255"/>
                      </a:cubicBezTo>
                      <a:cubicBezTo>
                        <a:pt x="0" y="193"/>
                        <a:pt x="23" y="133"/>
                        <a:pt x="63" y="86"/>
                      </a:cubicBezTo>
                      <a:cubicBezTo>
                        <a:pt x="103" y="40"/>
                        <a:pt x="159" y="9"/>
                        <a:pt x="219" y="0"/>
                      </a:cubicBezTo>
                      <a:cubicBezTo>
                        <a:pt x="221" y="0"/>
                        <a:pt x="223" y="2"/>
                        <a:pt x="224" y="4"/>
                      </a:cubicBezTo>
                      <a:cubicBezTo>
                        <a:pt x="224" y="6"/>
                        <a:pt x="222" y="8"/>
                        <a:pt x="220" y="8"/>
                      </a:cubicBezTo>
                      <a:cubicBezTo>
                        <a:pt x="99" y="26"/>
                        <a:pt x="8" y="132"/>
                        <a:pt x="8" y="255"/>
                      </a:cubicBezTo>
                      <a:cubicBezTo>
                        <a:pt x="8" y="392"/>
                        <a:pt x="120" y="504"/>
                        <a:pt x="258" y="504"/>
                      </a:cubicBezTo>
                      <a:cubicBezTo>
                        <a:pt x="371" y="504"/>
                        <a:pt x="470" y="427"/>
                        <a:pt x="499" y="318"/>
                      </a:cubicBezTo>
                      <a:cubicBezTo>
                        <a:pt x="499" y="316"/>
                        <a:pt x="502" y="314"/>
                        <a:pt x="504" y="315"/>
                      </a:cubicBezTo>
                      <a:cubicBezTo>
                        <a:pt x="506" y="315"/>
                        <a:pt x="507" y="318"/>
                        <a:pt x="507" y="320"/>
                      </a:cubicBezTo>
                      <a:cubicBezTo>
                        <a:pt x="477" y="433"/>
                        <a:pt x="375" y="512"/>
                        <a:pt x="258" y="5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226">
                  <a:extLst>
                    <a:ext uri="{FF2B5EF4-FFF2-40B4-BE49-F238E27FC236}">
                      <a16:creationId xmlns:a16="http://schemas.microsoft.com/office/drawing/2014/main" id="{B6A53393-E951-1DB6-44C4-DEFD5603D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6438" y="2367042"/>
                  <a:ext cx="100514" cy="87447"/>
                </a:xfrm>
                <a:custGeom>
                  <a:avLst/>
                  <a:gdLst>
                    <a:gd name="T0" fmla="*/ 138 w 168"/>
                    <a:gd name="T1" fmla="*/ 30 h 168"/>
                    <a:gd name="T2" fmla="*/ 138 w 168"/>
                    <a:gd name="T3" fmla="*/ 139 h 168"/>
                    <a:gd name="T4" fmla="*/ 30 w 168"/>
                    <a:gd name="T5" fmla="*/ 139 h 168"/>
                    <a:gd name="T6" fmla="*/ 30 w 168"/>
                    <a:gd name="T7" fmla="*/ 30 h 168"/>
                    <a:gd name="T8" fmla="*/ 138 w 168"/>
                    <a:gd name="T9" fmla="*/ 3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68">
                      <a:moveTo>
                        <a:pt x="138" y="30"/>
                      </a:moveTo>
                      <a:cubicBezTo>
                        <a:pt x="168" y="60"/>
                        <a:pt x="168" y="109"/>
                        <a:pt x="138" y="139"/>
                      </a:cubicBezTo>
                      <a:cubicBezTo>
                        <a:pt x="109" y="168"/>
                        <a:pt x="60" y="168"/>
                        <a:pt x="30" y="139"/>
                      </a:cubicBezTo>
                      <a:cubicBezTo>
                        <a:pt x="0" y="109"/>
                        <a:pt x="0" y="60"/>
                        <a:pt x="30" y="30"/>
                      </a:cubicBezTo>
                      <a:cubicBezTo>
                        <a:pt x="60" y="0"/>
                        <a:pt x="109" y="0"/>
                        <a:pt x="138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227">
                  <a:extLst>
                    <a:ext uri="{FF2B5EF4-FFF2-40B4-BE49-F238E27FC236}">
                      <a16:creationId xmlns:a16="http://schemas.microsoft.com/office/drawing/2014/main" id="{4BC8E6A0-3A10-4576-4F3B-4A5E83CBF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6501" y="2324400"/>
                  <a:ext cx="142048" cy="28908"/>
                </a:xfrm>
                <a:custGeom>
                  <a:avLst/>
                  <a:gdLst>
                    <a:gd name="T0" fmla="*/ 4 w 237"/>
                    <a:gd name="T1" fmla="*/ 55 h 55"/>
                    <a:gd name="T2" fmla="*/ 1 w 237"/>
                    <a:gd name="T3" fmla="*/ 54 h 55"/>
                    <a:gd name="T4" fmla="*/ 1 w 237"/>
                    <a:gd name="T5" fmla="*/ 48 h 55"/>
                    <a:gd name="T6" fmla="*/ 118 w 237"/>
                    <a:gd name="T7" fmla="*/ 0 h 55"/>
                    <a:gd name="T8" fmla="*/ 235 w 237"/>
                    <a:gd name="T9" fmla="*/ 48 h 55"/>
                    <a:gd name="T10" fmla="*/ 235 w 237"/>
                    <a:gd name="T11" fmla="*/ 54 h 55"/>
                    <a:gd name="T12" fmla="*/ 230 w 237"/>
                    <a:gd name="T13" fmla="*/ 54 h 55"/>
                    <a:gd name="T14" fmla="*/ 118 w 237"/>
                    <a:gd name="T15" fmla="*/ 8 h 55"/>
                    <a:gd name="T16" fmla="*/ 7 w 237"/>
                    <a:gd name="T17" fmla="*/ 54 h 55"/>
                    <a:gd name="T18" fmla="*/ 4 w 237"/>
                    <a:gd name="T1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7" h="55">
                      <a:moveTo>
                        <a:pt x="4" y="55"/>
                      </a:moveTo>
                      <a:cubicBezTo>
                        <a:pt x="3" y="55"/>
                        <a:pt x="2" y="55"/>
                        <a:pt x="1" y="54"/>
                      </a:cubicBezTo>
                      <a:cubicBezTo>
                        <a:pt x="0" y="52"/>
                        <a:pt x="0" y="50"/>
                        <a:pt x="1" y="48"/>
                      </a:cubicBezTo>
                      <a:cubicBezTo>
                        <a:pt x="33" y="17"/>
                        <a:pt x="74" y="0"/>
                        <a:pt x="118" y="0"/>
                      </a:cubicBezTo>
                      <a:cubicBezTo>
                        <a:pt x="163" y="0"/>
                        <a:pt x="204" y="17"/>
                        <a:pt x="235" y="48"/>
                      </a:cubicBezTo>
                      <a:cubicBezTo>
                        <a:pt x="237" y="50"/>
                        <a:pt x="237" y="52"/>
                        <a:pt x="235" y="54"/>
                      </a:cubicBezTo>
                      <a:cubicBezTo>
                        <a:pt x="234" y="55"/>
                        <a:pt x="231" y="55"/>
                        <a:pt x="230" y="54"/>
                      </a:cubicBezTo>
                      <a:cubicBezTo>
                        <a:pt x="200" y="24"/>
                        <a:pt x="160" y="8"/>
                        <a:pt x="118" y="8"/>
                      </a:cubicBezTo>
                      <a:cubicBezTo>
                        <a:pt x="76" y="8"/>
                        <a:pt x="37" y="24"/>
                        <a:pt x="7" y="54"/>
                      </a:cubicBezTo>
                      <a:cubicBezTo>
                        <a:pt x="6" y="55"/>
                        <a:pt x="5" y="55"/>
                        <a:pt x="4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28">
                  <a:extLst>
                    <a:ext uri="{FF2B5EF4-FFF2-40B4-BE49-F238E27FC236}">
                      <a16:creationId xmlns:a16="http://schemas.microsoft.com/office/drawing/2014/main" id="{F0883E19-B437-84DF-5A31-6252DB4BE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0845" y="2257188"/>
                  <a:ext cx="251699" cy="48421"/>
                </a:xfrm>
                <a:custGeom>
                  <a:avLst/>
                  <a:gdLst>
                    <a:gd name="T0" fmla="*/ 416 w 420"/>
                    <a:gd name="T1" fmla="*/ 93 h 94"/>
                    <a:gd name="T2" fmla="*/ 413 w 420"/>
                    <a:gd name="T3" fmla="*/ 92 h 94"/>
                    <a:gd name="T4" fmla="*/ 210 w 420"/>
                    <a:gd name="T5" fmla="*/ 8 h 94"/>
                    <a:gd name="T6" fmla="*/ 8 w 420"/>
                    <a:gd name="T7" fmla="*/ 92 h 94"/>
                    <a:gd name="T8" fmla="*/ 2 w 420"/>
                    <a:gd name="T9" fmla="*/ 92 h 94"/>
                    <a:gd name="T10" fmla="*/ 2 w 420"/>
                    <a:gd name="T11" fmla="*/ 87 h 94"/>
                    <a:gd name="T12" fmla="*/ 210 w 420"/>
                    <a:gd name="T13" fmla="*/ 0 h 94"/>
                    <a:gd name="T14" fmla="*/ 210 w 420"/>
                    <a:gd name="T15" fmla="*/ 0 h 94"/>
                    <a:gd name="T16" fmla="*/ 419 w 420"/>
                    <a:gd name="T17" fmla="*/ 87 h 94"/>
                    <a:gd name="T18" fmla="*/ 419 w 420"/>
                    <a:gd name="T19" fmla="*/ 92 h 94"/>
                    <a:gd name="T20" fmla="*/ 416 w 420"/>
                    <a:gd name="T21" fmla="*/ 93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0" h="94">
                      <a:moveTo>
                        <a:pt x="416" y="93"/>
                      </a:moveTo>
                      <a:cubicBezTo>
                        <a:pt x="415" y="93"/>
                        <a:pt x="414" y="93"/>
                        <a:pt x="413" y="92"/>
                      </a:cubicBezTo>
                      <a:cubicBezTo>
                        <a:pt x="359" y="38"/>
                        <a:pt x="287" y="8"/>
                        <a:pt x="210" y="8"/>
                      </a:cubicBezTo>
                      <a:cubicBezTo>
                        <a:pt x="134" y="8"/>
                        <a:pt x="62" y="38"/>
                        <a:pt x="8" y="92"/>
                      </a:cubicBezTo>
                      <a:cubicBezTo>
                        <a:pt x="6" y="94"/>
                        <a:pt x="3" y="94"/>
                        <a:pt x="2" y="92"/>
                      </a:cubicBezTo>
                      <a:cubicBezTo>
                        <a:pt x="0" y="91"/>
                        <a:pt x="0" y="88"/>
                        <a:pt x="2" y="87"/>
                      </a:cubicBezTo>
                      <a:cubicBezTo>
                        <a:pt x="58" y="31"/>
                        <a:pt x="132" y="0"/>
                        <a:pt x="210" y="0"/>
                      </a:cubicBez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89" y="0"/>
                        <a:pt x="363" y="31"/>
                        <a:pt x="419" y="87"/>
                      </a:cubicBezTo>
                      <a:cubicBezTo>
                        <a:pt x="420" y="88"/>
                        <a:pt x="420" y="91"/>
                        <a:pt x="419" y="92"/>
                      </a:cubicBezTo>
                      <a:cubicBezTo>
                        <a:pt x="418" y="93"/>
                        <a:pt x="417" y="93"/>
                        <a:pt x="416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29">
                  <a:extLst>
                    <a:ext uri="{FF2B5EF4-FFF2-40B4-BE49-F238E27FC236}">
                      <a16:creationId xmlns:a16="http://schemas.microsoft.com/office/drawing/2014/main" id="{1EC79ADF-0B29-AA78-BA78-DA1AEA793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6849" y="2189980"/>
                  <a:ext cx="360520" cy="67934"/>
                </a:xfrm>
                <a:custGeom>
                  <a:avLst/>
                  <a:gdLst>
                    <a:gd name="T0" fmla="*/ 598 w 603"/>
                    <a:gd name="T1" fmla="*/ 131 h 131"/>
                    <a:gd name="T2" fmla="*/ 596 w 603"/>
                    <a:gd name="T3" fmla="*/ 130 h 131"/>
                    <a:gd name="T4" fmla="*/ 301 w 603"/>
                    <a:gd name="T5" fmla="*/ 8 h 131"/>
                    <a:gd name="T6" fmla="*/ 7 w 603"/>
                    <a:gd name="T7" fmla="*/ 130 h 131"/>
                    <a:gd name="T8" fmla="*/ 1 w 603"/>
                    <a:gd name="T9" fmla="*/ 130 h 131"/>
                    <a:gd name="T10" fmla="*/ 1 w 603"/>
                    <a:gd name="T11" fmla="*/ 124 h 131"/>
                    <a:gd name="T12" fmla="*/ 301 w 603"/>
                    <a:gd name="T13" fmla="*/ 0 h 131"/>
                    <a:gd name="T14" fmla="*/ 601 w 603"/>
                    <a:gd name="T15" fmla="*/ 124 h 131"/>
                    <a:gd name="T16" fmla="*/ 601 w 603"/>
                    <a:gd name="T17" fmla="*/ 130 h 131"/>
                    <a:gd name="T18" fmla="*/ 598 w 603"/>
                    <a:gd name="T19" fmla="*/ 131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3" h="131">
                      <a:moveTo>
                        <a:pt x="598" y="131"/>
                      </a:moveTo>
                      <a:cubicBezTo>
                        <a:pt x="597" y="131"/>
                        <a:pt x="596" y="130"/>
                        <a:pt x="596" y="130"/>
                      </a:cubicBezTo>
                      <a:cubicBezTo>
                        <a:pt x="517" y="51"/>
                        <a:pt x="413" y="8"/>
                        <a:pt x="301" y="8"/>
                      </a:cubicBezTo>
                      <a:cubicBezTo>
                        <a:pt x="190" y="8"/>
                        <a:pt x="86" y="51"/>
                        <a:pt x="7" y="130"/>
                      </a:cubicBezTo>
                      <a:cubicBezTo>
                        <a:pt x="6" y="131"/>
                        <a:pt x="3" y="131"/>
                        <a:pt x="1" y="130"/>
                      </a:cubicBezTo>
                      <a:cubicBezTo>
                        <a:pt x="0" y="128"/>
                        <a:pt x="0" y="126"/>
                        <a:pt x="1" y="124"/>
                      </a:cubicBezTo>
                      <a:cubicBezTo>
                        <a:pt x="82" y="44"/>
                        <a:pt x="188" y="0"/>
                        <a:pt x="301" y="0"/>
                      </a:cubicBezTo>
                      <a:cubicBezTo>
                        <a:pt x="415" y="0"/>
                        <a:pt x="521" y="44"/>
                        <a:pt x="601" y="124"/>
                      </a:cubicBezTo>
                      <a:cubicBezTo>
                        <a:pt x="603" y="126"/>
                        <a:pt x="603" y="128"/>
                        <a:pt x="601" y="130"/>
                      </a:cubicBezTo>
                      <a:cubicBezTo>
                        <a:pt x="600" y="130"/>
                        <a:pt x="599" y="131"/>
                        <a:pt x="598" y="1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03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7" name="Рисунок 6">
              <a:extLst>
                <a:ext uri="{FF2B5EF4-FFF2-40B4-BE49-F238E27FC236}">
                  <a16:creationId xmlns:a16="http://schemas.microsoft.com/office/drawing/2014/main" id="{D43D2430-F610-4460-B099-4C5F9750B306}"/>
                </a:ext>
              </a:extLst>
            </p:cNvPr>
            <p:cNvGrpSpPr/>
            <p:nvPr/>
          </p:nvGrpSpPr>
          <p:grpSpPr>
            <a:xfrm>
              <a:off x="5593654" y="3638861"/>
              <a:ext cx="1048449" cy="988943"/>
              <a:chOff x="4401876" y="4165633"/>
              <a:chExt cx="907914" cy="907905"/>
            </a:xfrm>
            <a:noFill/>
          </p:grpSpPr>
          <p:sp>
            <p:nvSpPr>
              <p:cNvPr id="78" name="Полилиния: фигура 9">
                <a:extLst>
                  <a:ext uri="{FF2B5EF4-FFF2-40B4-BE49-F238E27FC236}">
                    <a16:creationId xmlns:a16="http://schemas.microsoft.com/office/drawing/2014/main" id="{E4FA2ACF-B270-4B42-9FDB-662EC91B4BD4}"/>
                  </a:ext>
                </a:extLst>
              </p:cNvPr>
              <p:cNvSpPr/>
              <p:nvPr/>
            </p:nvSpPr>
            <p:spPr>
              <a:xfrm>
                <a:off x="4933123" y="4599846"/>
                <a:ext cx="138159" cy="138159"/>
              </a:xfrm>
              <a:custGeom>
                <a:avLst/>
                <a:gdLst>
                  <a:gd name="connsiteX0" fmla="*/ 138160 w 138159"/>
                  <a:gd name="connsiteY0" fmla="*/ 69080 h 138159"/>
                  <a:gd name="connsiteX1" fmla="*/ 69080 w 138159"/>
                  <a:gd name="connsiteY1" fmla="*/ 138160 h 138159"/>
                  <a:gd name="connsiteX2" fmla="*/ 0 w 138159"/>
                  <a:gd name="connsiteY2" fmla="*/ 69080 h 138159"/>
                  <a:gd name="connsiteX3" fmla="*/ 69080 w 138159"/>
                  <a:gd name="connsiteY3" fmla="*/ 0 h 138159"/>
                  <a:gd name="connsiteX4" fmla="*/ 138160 w 138159"/>
                  <a:gd name="connsiteY4" fmla="*/ 69080 h 13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59" h="138159">
                    <a:moveTo>
                      <a:pt x="138160" y="69080"/>
                    </a:moveTo>
                    <a:cubicBezTo>
                      <a:pt x="138160" y="107232"/>
                      <a:pt x="107232" y="138160"/>
                      <a:pt x="69080" y="138160"/>
                    </a:cubicBezTo>
                    <a:cubicBezTo>
                      <a:pt x="30928" y="138160"/>
                      <a:pt x="0" y="107232"/>
                      <a:pt x="0" y="69080"/>
                    </a:cubicBezTo>
                    <a:cubicBezTo>
                      <a:pt x="0" y="30928"/>
                      <a:pt x="30928" y="0"/>
                      <a:pt x="69080" y="0"/>
                    </a:cubicBezTo>
                    <a:cubicBezTo>
                      <a:pt x="107232" y="0"/>
                      <a:pt x="138160" y="30928"/>
                      <a:pt x="138160" y="69080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76777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9" name="Полилиния: фигура 12">
                <a:extLst>
                  <a:ext uri="{FF2B5EF4-FFF2-40B4-BE49-F238E27FC236}">
                    <a16:creationId xmlns:a16="http://schemas.microsoft.com/office/drawing/2014/main" id="{2B2FEF27-BCDB-43DE-A11B-95723D8E11B2}"/>
                  </a:ext>
                </a:extLst>
              </p:cNvPr>
              <p:cNvSpPr/>
              <p:nvPr/>
            </p:nvSpPr>
            <p:spPr>
              <a:xfrm>
                <a:off x="4760138" y="4671500"/>
                <a:ext cx="370367" cy="402037"/>
              </a:xfrm>
              <a:custGeom>
                <a:avLst/>
                <a:gdLst>
                  <a:gd name="connsiteX0" fmla="*/ 370290 w 370367"/>
                  <a:gd name="connsiteY0" fmla="*/ 402037 h 402037"/>
                  <a:gd name="connsiteX1" fmla="*/ 324156 w 370367"/>
                  <a:gd name="connsiteY1" fmla="*/ 186796 h 402037"/>
                  <a:gd name="connsiteX2" fmla="*/ 251849 w 370367"/>
                  <a:gd name="connsiteY2" fmla="*/ 125716 h 402037"/>
                  <a:gd name="connsiteX3" fmla="*/ 133428 w 370367"/>
                  <a:gd name="connsiteY3" fmla="*/ 105979 h 402037"/>
                  <a:gd name="connsiteX4" fmla="*/ 16053 w 370367"/>
                  <a:gd name="connsiteY4" fmla="*/ -1 h 402037"/>
                  <a:gd name="connsiteX5" fmla="*/ 20217 w 370367"/>
                  <a:gd name="connsiteY5" fmla="*/ 107213 h 402037"/>
                  <a:gd name="connsiteX6" fmla="*/ 104885 w 370367"/>
                  <a:gd name="connsiteY6" fmla="*/ 191006 h 402037"/>
                  <a:gd name="connsiteX7" fmla="*/ 234319 w 370367"/>
                  <a:gd name="connsiteY7" fmla="*/ 230574 h 40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367" h="402037">
                    <a:moveTo>
                      <a:pt x="370290" y="402037"/>
                    </a:moveTo>
                    <a:lnTo>
                      <a:pt x="324156" y="186796"/>
                    </a:lnTo>
                    <a:cubicBezTo>
                      <a:pt x="316514" y="151169"/>
                      <a:pt x="291322" y="133118"/>
                      <a:pt x="251849" y="125716"/>
                    </a:cubicBezTo>
                    <a:lnTo>
                      <a:pt x="133428" y="105979"/>
                    </a:lnTo>
                    <a:lnTo>
                      <a:pt x="16053" y="-1"/>
                    </a:lnTo>
                    <a:cubicBezTo>
                      <a:pt x="16053" y="-1"/>
                      <a:pt x="-22875" y="66505"/>
                      <a:pt x="20217" y="107213"/>
                    </a:cubicBezTo>
                    <a:lnTo>
                      <a:pt x="104885" y="191006"/>
                    </a:lnTo>
                    <a:lnTo>
                      <a:pt x="234319" y="230574"/>
                    </a:lnTo>
                  </a:path>
                </a:pathLst>
              </a:custGeom>
              <a:noFill/>
              <a:ln w="19050" cap="flat">
                <a:solidFill>
                  <a:srgbClr val="76777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0" name="Полилиния: фигура 13">
                <a:extLst>
                  <a:ext uri="{FF2B5EF4-FFF2-40B4-BE49-F238E27FC236}">
                    <a16:creationId xmlns:a16="http://schemas.microsoft.com/office/drawing/2014/main" id="{1CCFF197-E642-4304-B918-5496A35B5DA0}"/>
                  </a:ext>
                </a:extLst>
              </p:cNvPr>
              <p:cNvSpPr/>
              <p:nvPr/>
            </p:nvSpPr>
            <p:spPr>
              <a:xfrm>
                <a:off x="4913621" y="4877339"/>
                <a:ext cx="39240" cy="196199"/>
              </a:xfrm>
              <a:custGeom>
                <a:avLst/>
                <a:gdLst>
                  <a:gd name="connsiteX0" fmla="*/ 39241 w 39240"/>
                  <a:gd name="connsiteY0" fmla="*/ 196199 h 196199"/>
                  <a:gd name="connsiteX1" fmla="*/ 0 w 39240"/>
                  <a:gd name="connsiteY1" fmla="*/ 0 h 19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240" h="196199">
                    <a:moveTo>
                      <a:pt x="39241" y="196199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rgbClr val="76777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1" name="Полилиния: фигура 14">
                <a:extLst>
                  <a:ext uri="{FF2B5EF4-FFF2-40B4-BE49-F238E27FC236}">
                    <a16:creationId xmlns:a16="http://schemas.microsoft.com/office/drawing/2014/main" id="{07869202-3B47-4689-876D-9CBFFAC2BB1D}"/>
                  </a:ext>
                </a:extLst>
              </p:cNvPr>
              <p:cNvSpPr/>
              <p:nvPr/>
            </p:nvSpPr>
            <p:spPr>
              <a:xfrm>
                <a:off x="4488292" y="4659061"/>
                <a:ext cx="138159" cy="138159"/>
              </a:xfrm>
              <a:custGeom>
                <a:avLst/>
                <a:gdLst>
                  <a:gd name="connsiteX0" fmla="*/ 138160 w 138159"/>
                  <a:gd name="connsiteY0" fmla="*/ 69080 h 138159"/>
                  <a:gd name="connsiteX1" fmla="*/ 69080 w 138159"/>
                  <a:gd name="connsiteY1" fmla="*/ 138160 h 138159"/>
                  <a:gd name="connsiteX2" fmla="*/ 0 w 138159"/>
                  <a:gd name="connsiteY2" fmla="*/ 69080 h 138159"/>
                  <a:gd name="connsiteX3" fmla="*/ 69080 w 138159"/>
                  <a:gd name="connsiteY3" fmla="*/ 0 h 138159"/>
                  <a:gd name="connsiteX4" fmla="*/ 138160 w 138159"/>
                  <a:gd name="connsiteY4" fmla="*/ 69080 h 13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59" h="138159">
                    <a:moveTo>
                      <a:pt x="138160" y="69080"/>
                    </a:moveTo>
                    <a:cubicBezTo>
                      <a:pt x="138160" y="107232"/>
                      <a:pt x="107232" y="138160"/>
                      <a:pt x="69080" y="138160"/>
                    </a:cubicBezTo>
                    <a:cubicBezTo>
                      <a:pt x="30928" y="138160"/>
                      <a:pt x="0" y="107232"/>
                      <a:pt x="0" y="69080"/>
                    </a:cubicBezTo>
                    <a:cubicBezTo>
                      <a:pt x="0" y="30928"/>
                      <a:pt x="30928" y="0"/>
                      <a:pt x="69080" y="0"/>
                    </a:cubicBezTo>
                    <a:cubicBezTo>
                      <a:pt x="107232" y="0"/>
                      <a:pt x="138160" y="30928"/>
                      <a:pt x="138160" y="69080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76777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2" name="Полилиния: фигура 15">
                <a:extLst>
                  <a:ext uri="{FF2B5EF4-FFF2-40B4-BE49-F238E27FC236}">
                    <a16:creationId xmlns:a16="http://schemas.microsoft.com/office/drawing/2014/main" id="{080520C2-0C2E-42D3-9074-D24517D983D5}"/>
                  </a:ext>
                </a:extLst>
              </p:cNvPr>
              <p:cNvSpPr/>
              <p:nvPr/>
            </p:nvSpPr>
            <p:spPr>
              <a:xfrm>
                <a:off x="4401876" y="4856434"/>
                <a:ext cx="362735" cy="217104"/>
              </a:xfrm>
              <a:custGeom>
                <a:avLst/>
                <a:gdLst>
                  <a:gd name="connsiteX0" fmla="*/ -77 w 362735"/>
                  <a:gd name="connsiteY0" fmla="*/ 217104 h 217104"/>
                  <a:gd name="connsiteX1" fmla="*/ 53265 w 362735"/>
                  <a:gd name="connsiteY1" fmla="*/ 63255 h 217104"/>
                  <a:gd name="connsiteX2" fmla="*/ 145552 w 362735"/>
                  <a:gd name="connsiteY2" fmla="*/ -1 h 217104"/>
                  <a:gd name="connsiteX3" fmla="*/ 362659 w 362735"/>
                  <a:gd name="connsiteY3" fmla="*/ -1 h 217104"/>
                  <a:gd name="connsiteX4" fmla="*/ 281415 w 362735"/>
                  <a:gd name="connsiteY4" fmla="*/ 81243 h 217104"/>
                  <a:gd name="connsiteX5" fmla="*/ 146635 w 362735"/>
                  <a:gd name="connsiteY5" fmla="*/ 97643 h 217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735" h="217104">
                    <a:moveTo>
                      <a:pt x="-77" y="217104"/>
                    </a:moveTo>
                    <a:lnTo>
                      <a:pt x="53265" y="63255"/>
                    </a:lnTo>
                    <a:cubicBezTo>
                      <a:pt x="66946" y="24670"/>
                      <a:pt x="83050" y="-1"/>
                      <a:pt x="145552" y="-1"/>
                    </a:cubicBezTo>
                    <a:lnTo>
                      <a:pt x="362659" y="-1"/>
                    </a:lnTo>
                    <a:cubicBezTo>
                      <a:pt x="362659" y="-1"/>
                      <a:pt x="348802" y="73041"/>
                      <a:pt x="281415" y="81243"/>
                    </a:cubicBezTo>
                    <a:lnTo>
                      <a:pt x="146635" y="97643"/>
                    </a:lnTo>
                  </a:path>
                </a:pathLst>
              </a:custGeom>
              <a:noFill/>
              <a:ln w="19050" cap="flat">
                <a:solidFill>
                  <a:srgbClr val="76777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3" name="Полилиния: фигура 16">
                <a:extLst>
                  <a:ext uri="{FF2B5EF4-FFF2-40B4-BE49-F238E27FC236}">
                    <a16:creationId xmlns:a16="http://schemas.microsoft.com/office/drawing/2014/main" id="{23A24AC1-A2DD-43BA-9D77-3933F810F30D}"/>
                  </a:ext>
                </a:extLst>
              </p:cNvPr>
              <p:cNvSpPr/>
              <p:nvPr/>
            </p:nvSpPr>
            <p:spPr>
              <a:xfrm>
                <a:off x="4556549" y="4947583"/>
                <a:ext cx="45414" cy="125955"/>
              </a:xfrm>
              <a:custGeom>
                <a:avLst/>
                <a:gdLst>
                  <a:gd name="connsiteX0" fmla="*/ 0 w 45414"/>
                  <a:gd name="connsiteY0" fmla="*/ 125956 h 125955"/>
                  <a:gd name="connsiteX1" fmla="*/ 45414 w 45414"/>
                  <a:gd name="connsiteY1" fmla="*/ 0 h 1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14" h="125955">
                    <a:moveTo>
                      <a:pt x="0" y="125956"/>
                    </a:moveTo>
                    <a:lnTo>
                      <a:pt x="45414" y="0"/>
                    </a:lnTo>
                  </a:path>
                </a:pathLst>
              </a:custGeom>
              <a:ln w="19050" cap="flat">
                <a:solidFill>
                  <a:srgbClr val="76777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4" name="Полилиния: фигура 19">
                <a:extLst>
                  <a:ext uri="{FF2B5EF4-FFF2-40B4-BE49-F238E27FC236}">
                    <a16:creationId xmlns:a16="http://schemas.microsoft.com/office/drawing/2014/main" id="{BFF0C359-CF6D-4CF4-A2E3-8D7024FA61B8}"/>
                  </a:ext>
                </a:extLst>
              </p:cNvPr>
              <p:cNvSpPr/>
              <p:nvPr/>
            </p:nvSpPr>
            <p:spPr>
              <a:xfrm>
                <a:off x="4401876" y="4363004"/>
                <a:ext cx="512954" cy="304590"/>
              </a:xfrm>
              <a:custGeom>
                <a:avLst/>
                <a:gdLst>
                  <a:gd name="connsiteX0" fmla="*/ 512877 w 512954"/>
                  <a:gd name="connsiteY0" fmla="*/ 212143 h 304590"/>
                  <a:gd name="connsiteX1" fmla="*/ 461042 w 512954"/>
                  <a:gd name="connsiteY1" fmla="*/ 208573 h 304590"/>
                  <a:gd name="connsiteX2" fmla="*/ 434557 w 512954"/>
                  <a:gd name="connsiteY2" fmla="*/ 144954 h 304590"/>
                  <a:gd name="connsiteX3" fmla="*/ 468439 w 512954"/>
                  <a:gd name="connsiteY3" fmla="*/ 105652 h 304590"/>
                  <a:gd name="connsiteX4" fmla="*/ 406354 w 512954"/>
                  <a:gd name="connsiteY4" fmla="*/ 43884 h 304590"/>
                  <a:gd name="connsiteX5" fmla="*/ 367227 w 512954"/>
                  <a:gd name="connsiteY5" fmla="*/ 77967 h 304590"/>
                  <a:gd name="connsiteX6" fmla="*/ 303471 w 512954"/>
                  <a:gd name="connsiteY6" fmla="*/ 51801 h 304590"/>
                  <a:gd name="connsiteX7" fmla="*/ 299640 w 512954"/>
                  <a:gd name="connsiteY7" fmla="*/ -1 h 304590"/>
                  <a:gd name="connsiteX8" fmla="*/ 212063 w 512954"/>
                  <a:gd name="connsiteY8" fmla="*/ 222 h 304590"/>
                  <a:gd name="connsiteX9" fmla="*/ 208497 w 512954"/>
                  <a:gd name="connsiteY9" fmla="*/ 52040 h 304590"/>
                  <a:gd name="connsiteX10" fmla="*/ 144874 w 512954"/>
                  <a:gd name="connsiteY10" fmla="*/ 78531 h 304590"/>
                  <a:gd name="connsiteX11" fmla="*/ 105574 w 512954"/>
                  <a:gd name="connsiteY11" fmla="*/ 44648 h 304590"/>
                  <a:gd name="connsiteX12" fmla="*/ 43808 w 512954"/>
                  <a:gd name="connsiteY12" fmla="*/ 106733 h 304590"/>
                  <a:gd name="connsiteX13" fmla="*/ 77889 w 512954"/>
                  <a:gd name="connsiteY13" fmla="*/ 145859 h 304590"/>
                  <a:gd name="connsiteX14" fmla="*/ 51725 w 512954"/>
                  <a:gd name="connsiteY14" fmla="*/ 209613 h 304590"/>
                  <a:gd name="connsiteX15" fmla="*/ -77 w 512954"/>
                  <a:gd name="connsiteY15" fmla="*/ 213444 h 304590"/>
                  <a:gd name="connsiteX16" fmla="*/ 146 w 512954"/>
                  <a:gd name="connsiteY16" fmla="*/ 301022 h 304590"/>
                  <a:gd name="connsiteX17" fmla="*/ 51966 w 512954"/>
                  <a:gd name="connsiteY17" fmla="*/ 304589 h 30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2954" h="304590">
                    <a:moveTo>
                      <a:pt x="512877" y="212143"/>
                    </a:moveTo>
                    <a:lnTo>
                      <a:pt x="461042" y="208573"/>
                    </a:lnTo>
                    <a:cubicBezTo>
                      <a:pt x="455792" y="186046"/>
                      <a:pt x="446843" y="164546"/>
                      <a:pt x="434557" y="144954"/>
                    </a:cubicBezTo>
                    <a:lnTo>
                      <a:pt x="468439" y="105652"/>
                    </a:lnTo>
                    <a:lnTo>
                      <a:pt x="406354" y="43884"/>
                    </a:lnTo>
                    <a:lnTo>
                      <a:pt x="367227" y="77967"/>
                    </a:lnTo>
                    <a:cubicBezTo>
                      <a:pt x="347572" y="65772"/>
                      <a:pt x="326027" y="56929"/>
                      <a:pt x="303471" y="51801"/>
                    </a:cubicBezTo>
                    <a:lnTo>
                      <a:pt x="299640" y="-1"/>
                    </a:lnTo>
                    <a:lnTo>
                      <a:pt x="212063" y="222"/>
                    </a:lnTo>
                    <a:lnTo>
                      <a:pt x="208497" y="52040"/>
                    </a:lnTo>
                    <a:cubicBezTo>
                      <a:pt x="185968" y="57287"/>
                      <a:pt x="164468" y="66238"/>
                      <a:pt x="144874" y="78531"/>
                    </a:cubicBezTo>
                    <a:lnTo>
                      <a:pt x="105574" y="44648"/>
                    </a:lnTo>
                    <a:lnTo>
                      <a:pt x="43808" y="106733"/>
                    </a:lnTo>
                    <a:lnTo>
                      <a:pt x="77889" y="145859"/>
                    </a:lnTo>
                    <a:cubicBezTo>
                      <a:pt x="65696" y="165514"/>
                      <a:pt x="56855" y="187059"/>
                      <a:pt x="51725" y="209613"/>
                    </a:cubicBezTo>
                    <a:lnTo>
                      <a:pt x="-77" y="213444"/>
                    </a:lnTo>
                    <a:lnTo>
                      <a:pt x="146" y="301022"/>
                    </a:lnTo>
                    <a:lnTo>
                      <a:pt x="51966" y="304589"/>
                    </a:lnTo>
                  </a:path>
                </a:pathLst>
              </a:custGeom>
              <a:noFill/>
              <a:ln w="19050" cap="flat">
                <a:solidFill>
                  <a:srgbClr val="76777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5" name="Полилиния: фигура 21">
                <a:extLst>
                  <a:ext uri="{FF2B5EF4-FFF2-40B4-BE49-F238E27FC236}">
                    <a16:creationId xmlns:a16="http://schemas.microsoft.com/office/drawing/2014/main" id="{F72D777E-D76D-4358-8866-568DC8BC5374}"/>
                  </a:ext>
                </a:extLst>
              </p:cNvPr>
              <p:cNvSpPr/>
              <p:nvPr/>
            </p:nvSpPr>
            <p:spPr>
              <a:xfrm>
                <a:off x="4586495" y="4540629"/>
                <a:ext cx="150933" cy="149884"/>
              </a:xfrm>
              <a:custGeom>
                <a:avLst/>
                <a:gdLst>
                  <a:gd name="connsiteX0" fmla="*/ -77 w 150933"/>
                  <a:gd name="connsiteY0" fmla="*/ 50270 h 149884"/>
                  <a:gd name="connsiteX1" fmla="*/ 100584 w 150933"/>
                  <a:gd name="connsiteY1" fmla="*/ 5127 h 149884"/>
                  <a:gd name="connsiteX2" fmla="*/ 145730 w 150933"/>
                  <a:gd name="connsiteY2" fmla="*/ 105788 h 149884"/>
                  <a:gd name="connsiteX3" fmla="*/ 103200 w 150933"/>
                  <a:gd name="connsiteY3" fmla="*/ 149883 h 14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933" h="149884">
                    <a:moveTo>
                      <a:pt x="-77" y="50270"/>
                    </a:moveTo>
                    <a:cubicBezTo>
                      <a:pt x="15252" y="10006"/>
                      <a:pt x="60322" y="-10205"/>
                      <a:pt x="100584" y="5127"/>
                    </a:cubicBezTo>
                    <a:cubicBezTo>
                      <a:pt x="140849" y="20458"/>
                      <a:pt x="161059" y="65526"/>
                      <a:pt x="145730" y="105788"/>
                    </a:cubicBezTo>
                    <a:cubicBezTo>
                      <a:pt x="138158" y="125672"/>
                      <a:pt x="122796" y="141599"/>
                      <a:pt x="103200" y="149883"/>
                    </a:cubicBezTo>
                  </a:path>
                </a:pathLst>
              </a:custGeom>
              <a:solidFill>
                <a:srgbClr val="0033CC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6" name="Полилиния: фигура 22">
                <a:extLst>
                  <a:ext uri="{FF2B5EF4-FFF2-40B4-BE49-F238E27FC236}">
                    <a16:creationId xmlns:a16="http://schemas.microsoft.com/office/drawing/2014/main" id="{9B44B493-5F74-4A6E-8936-5FDD45318A31}"/>
                  </a:ext>
                </a:extLst>
              </p:cNvPr>
              <p:cNvSpPr/>
              <p:nvPr/>
            </p:nvSpPr>
            <p:spPr>
              <a:xfrm>
                <a:off x="4786355" y="4165633"/>
                <a:ext cx="523435" cy="522574"/>
              </a:xfrm>
              <a:custGeom>
                <a:avLst/>
                <a:gdLst>
                  <a:gd name="connsiteX0" fmla="*/ 327155 w 523435"/>
                  <a:gd name="connsiteY0" fmla="*/ 502609 h 522574"/>
                  <a:gd name="connsiteX1" fmla="*/ 361684 w 523435"/>
                  <a:gd name="connsiteY1" fmla="*/ 484781 h 522574"/>
                  <a:gd name="connsiteX2" fmla="*/ 405510 w 523435"/>
                  <a:gd name="connsiteY2" fmla="*/ 522573 h 522574"/>
                  <a:gd name="connsiteX3" fmla="*/ 474405 w 523435"/>
                  <a:gd name="connsiteY3" fmla="*/ 453329 h 522574"/>
                  <a:gd name="connsiteX4" fmla="*/ 436402 w 523435"/>
                  <a:gd name="connsiteY4" fmla="*/ 409687 h 522574"/>
                  <a:gd name="connsiteX5" fmla="*/ 465578 w 523435"/>
                  <a:gd name="connsiteY5" fmla="*/ 338571 h 522574"/>
                  <a:gd name="connsiteX6" fmla="*/ 523358 w 523435"/>
                  <a:gd name="connsiteY6" fmla="*/ 334301 h 522574"/>
                  <a:gd name="connsiteX7" fmla="*/ 523113 w 523435"/>
                  <a:gd name="connsiteY7" fmla="*/ 236621 h 522574"/>
                  <a:gd name="connsiteX8" fmla="*/ 465313 w 523435"/>
                  <a:gd name="connsiteY8" fmla="*/ 232640 h 522574"/>
                  <a:gd name="connsiteX9" fmla="*/ 435769 w 523435"/>
                  <a:gd name="connsiteY9" fmla="*/ 161678 h 522574"/>
                  <a:gd name="connsiteX10" fmla="*/ 473546 w 523435"/>
                  <a:gd name="connsiteY10" fmla="*/ 117843 h 522574"/>
                  <a:gd name="connsiteX11" fmla="*/ 404304 w 523435"/>
                  <a:gd name="connsiteY11" fmla="*/ 48949 h 522574"/>
                  <a:gd name="connsiteX12" fmla="*/ 360663 w 523435"/>
                  <a:gd name="connsiteY12" fmla="*/ 86963 h 522574"/>
                  <a:gd name="connsiteX13" fmla="*/ 289541 w 523435"/>
                  <a:gd name="connsiteY13" fmla="*/ 57777 h 522574"/>
                  <a:gd name="connsiteX14" fmla="*/ 285271 w 523435"/>
                  <a:gd name="connsiteY14" fmla="*/ -1 h 522574"/>
                  <a:gd name="connsiteX15" fmla="*/ 187588 w 523435"/>
                  <a:gd name="connsiteY15" fmla="*/ 246 h 522574"/>
                  <a:gd name="connsiteX16" fmla="*/ 183624 w 523435"/>
                  <a:gd name="connsiteY16" fmla="*/ 58045 h 522574"/>
                  <a:gd name="connsiteX17" fmla="*/ 112645 w 523435"/>
                  <a:gd name="connsiteY17" fmla="*/ 87591 h 522574"/>
                  <a:gd name="connsiteX18" fmla="*/ 68820 w 523435"/>
                  <a:gd name="connsiteY18" fmla="*/ 49799 h 522574"/>
                  <a:gd name="connsiteX19" fmla="*/ -77 w 523435"/>
                  <a:gd name="connsiteY19" fmla="*/ 119046 h 522574"/>
                  <a:gd name="connsiteX20" fmla="*/ 37936 w 523435"/>
                  <a:gd name="connsiteY20" fmla="*/ 162687 h 522574"/>
                  <a:gd name="connsiteX21" fmla="*/ 20285 w 523435"/>
                  <a:gd name="connsiteY21" fmla="*/ 197288 h 52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23435" h="522574">
                    <a:moveTo>
                      <a:pt x="327155" y="502609"/>
                    </a:moveTo>
                    <a:cubicBezTo>
                      <a:pt x="339148" y="497643"/>
                      <a:pt x="350692" y="491679"/>
                      <a:pt x="361684" y="484781"/>
                    </a:cubicBezTo>
                    <a:lnTo>
                      <a:pt x="405510" y="522573"/>
                    </a:lnTo>
                    <a:lnTo>
                      <a:pt x="474405" y="453329"/>
                    </a:lnTo>
                    <a:lnTo>
                      <a:pt x="436402" y="409687"/>
                    </a:lnTo>
                    <a:cubicBezTo>
                      <a:pt x="449989" y="387760"/>
                      <a:pt x="459857" y="363729"/>
                      <a:pt x="465578" y="338571"/>
                    </a:cubicBezTo>
                    <a:lnTo>
                      <a:pt x="523358" y="334301"/>
                    </a:lnTo>
                    <a:lnTo>
                      <a:pt x="523113" y="236621"/>
                    </a:lnTo>
                    <a:lnTo>
                      <a:pt x="465313" y="232640"/>
                    </a:lnTo>
                    <a:cubicBezTo>
                      <a:pt x="459449" y="207514"/>
                      <a:pt x="449478" y="183533"/>
                      <a:pt x="435769" y="161678"/>
                    </a:cubicBezTo>
                    <a:lnTo>
                      <a:pt x="473546" y="117843"/>
                    </a:lnTo>
                    <a:lnTo>
                      <a:pt x="404304" y="48949"/>
                    </a:lnTo>
                    <a:lnTo>
                      <a:pt x="360663" y="86963"/>
                    </a:lnTo>
                    <a:cubicBezTo>
                      <a:pt x="338740" y="73361"/>
                      <a:pt x="314712" y="63497"/>
                      <a:pt x="289541" y="57777"/>
                    </a:cubicBezTo>
                    <a:lnTo>
                      <a:pt x="285271" y="-1"/>
                    </a:lnTo>
                    <a:lnTo>
                      <a:pt x="187588" y="246"/>
                    </a:lnTo>
                    <a:lnTo>
                      <a:pt x="183624" y="58045"/>
                    </a:lnTo>
                    <a:cubicBezTo>
                      <a:pt x="158493" y="63895"/>
                      <a:pt x="134507" y="73880"/>
                      <a:pt x="112645" y="87591"/>
                    </a:cubicBezTo>
                    <a:lnTo>
                      <a:pt x="68820" y="49799"/>
                    </a:lnTo>
                    <a:lnTo>
                      <a:pt x="-77" y="119046"/>
                    </a:lnTo>
                    <a:lnTo>
                      <a:pt x="37936" y="162687"/>
                    </a:lnTo>
                    <a:cubicBezTo>
                      <a:pt x="31095" y="173708"/>
                      <a:pt x="25190" y="185280"/>
                      <a:pt x="20285" y="197288"/>
                    </a:cubicBezTo>
                  </a:path>
                </a:pathLst>
              </a:custGeom>
              <a:noFill/>
              <a:ln w="19050" cap="flat">
                <a:solidFill>
                  <a:srgbClr val="767776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7" name="Полилиния: фигура 23">
                <a:extLst>
                  <a:ext uri="{FF2B5EF4-FFF2-40B4-BE49-F238E27FC236}">
                    <a16:creationId xmlns:a16="http://schemas.microsoft.com/office/drawing/2014/main" id="{F0662DDA-C007-43EA-B029-8F02931ED79E}"/>
                  </a:ext>
                </a:extLst>
              </p:cNvPr>
              <p:cNvSpPr/>
              <p:nvPr/>
            </p:nvSpPr>
            <p:spPr>
              <a:xfrm>
                <a:off x="4937739" y="4365965"/>
                <a:ext cx="171712" cy="171712"/>
              </a:xfrm>
              <a:custGeom>
                <a:avLst/>
                <a:gdLst>
                  <a:gd name="connsiteX0" fmla="*/ 171713 w 171712"/>
                  <a:gd name="connsiteY0" fmla="*/ 85856 h 171712"/>
                  <a:gd name="connsiteX1" fmla="*/ 85856 w 171712"/>
                  <a:gd name="connsiteY1" fmla="*/ 171713 h 171712"/>
                  <a:gd name="connsiteX2" fmla="*/ 0 w 171712"/>
                  <a:gd name="connsiteY2" fmla="*/ 85856 h 171712"/>
                  <a:gd name="connsiteX3" fmla="*/ 85856 w 171712"/>
                  <a:gd name="connsiteY3" fmla="*/ 0 h 171712"/>
                  <a:gd name="connsiteX4" fmla="*/ 171713 w 171712"/>
                  <a:gd name="connsiteY4" fmla="*/ 85856 h 17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712" h="171712">
                    <a:moveTo>
                      <a:pt x="171713" y="85856"/>
                    </a:moveTo>
                    <a:cubicBezTo>
                      <a:pt x="171713" y="133274"/>
                      <a:pt x="133274" y="171713"/>
                      <a:pt x="85856" y="171713"/>
                    </a:cubicBezTo>
                    <a:cubicBezTo>
                      <a:pt x="38439" y="171713"/>
                      <a:pt x="0" y="133274"/>
                      <a:pt x="0" y="85856"/>
                    </a:cubicBezTo>
                    <a:cubicBezTo>
                      <a:pt x="0" y="38439"/>
                      <a:pt x="38439" y="0"/>
                      <a:pt x="85856" y="0"/>
                    </a:cubicBezTo>
                    <a:cubicBezTo>
                      <a:pt x="133274" y="0"/>
                      <a:pt x="171713" y="38439"/>
                      <a:pt x="171713" y="85856"/>
                    </a:cubicBezTo>
                    <a:close/>
                  </a:path>
                </a:pathLst>
              </a:custGeom>
              <a:solidFill>
                <a:srgbClr val="0033CC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</p:grpSp>
      </p:grpSp>
      <p:sp>
        <p:nvSpPr>
          <p:cNvPr id="89" name="Скругленный прямоугольник 88"/>
          <p:cNvSpPr/>
          <p:nvPr/>
        </p:nvSpPr>
        <p:spPr bwMode="auto">
          <a:xfrm>
            <a:off x="2384919" y="1156407"/>
            <a:ext cx="7275584" cy="704941"/>
          </a:xfrm>
          <a:prstGeom prst="roundRect">
            <a:avLst/>
          </a:prstGeom>
          <a:solidFill>
            <a:srgbClr val="00C3F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Жизненный цикл представляет собой описание практики по выстраиванию безопасной работы с подрядчиками и необходимые мероприятия по их реализации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олилиния 112"/>
          <p:cNvSpPr/>
          <p:nvPr/>
        </p:nvSpPr>
        <p:spPr bwMode="auto">
          <a:xfrm rot="21099893">
            <a:off x="9246736" y="1885812"/>
            <a:ext cx="1860884" cy="1251268"/>
          </a:xfrm>
          <a:custGeom>
            <a:avLst/>
            <a:gdLst>
              <a:gd name="connsiteX0" fmla="*/ 30461 w 751505"/>
              <a:gd name="connsiteY0" fmla="*/ 595093 h 1090360"/>
              <a:gd name="connsiteX1" fmla="*/ 311815 w 751505"/>
              <a:gd name="connsiteY1" fmla="*/ 2241 h 1090360"/>
              <a:gd name="connsiteX2" fmla="*/ 316 w 751505"/>
              <a:gd name="connsiteY2" fmla="*/ 786012 h 1090360"/>
              <a:gd name="connsiteX3" fmla="*/ 382153 w 751505"/>
              <a:gd name="connsiteY3" fmla="*/ 112772 h 1090360"/>
              <a:gd name="connsiteX4" fmla="*/ 316 w 751505"/>
              <a:gd name="connsiteY4" fmla="*/ 906592 h 1090360"/>
              <a:gd name="connsiteX5" fmla="*/ 442443 w 751505"/>
              <a:gd name="connsiteY5" fmla="*/ 173063 h 1090360"/>
              <a:gd name="connsiteX6" fmla="*/ 201283 w 751505"/>
              <a:gd name="connsiteY6" fmla="*/ 745819 h 1090360"/>
              <a:gd name="connsiteX7" fmla="*/ 502733 w 751505"/>
              <a:gd name="connsiteY7" fmla="*/ 203208 h 1090360"/>
              <a:gd name="connsiteX8" fmla="*/ 181186 w 751505"/>
              <a:gd name="connsiteY8" fmla="*/ 886496 h 1090360"/>
              <a:gd name="connsiteX9" fmla="*/ 593169 w 751505"/>
              <a:gd name="connsiteY9" fmla="*/ 193159 h 1090360"/>
              <a:gd name="connsiteX10" fmla="*/ 301766 w 751505"/>
              <a:gd name="connsiteY10" fmla="*/ 896544 h 1090360"/>
              <a:gd name="connsiteX11" fmla="*/ 613265 w 751505"/>
              <a:gd name="connsiteY11" fmla="*/ 303691 h 1090360"/>
              <a:gd name="connsiteX12" fmla="*/ 301766 w 751505"/>
              <a:gd name="connsiteY12" fmla="*/ 1087463 h 1090360"/>
              <a:gd name="connsiteX13" fmla="*/ 583120 w 751505"/>
              <a:gd name="connsiteY13" fmla="*/ 585045 h 1090360"/>
              <a:gd name="connsiteX14" fmla="*/ 382153 w 751505"/>
              <a:gd name="connsiteY14" fmla="*/ 1017124 h 1090360"/>
              <a:gd name="connsiteX15" fmla="*/ 743894 w 751505"/>
              <a:gd name="connsiteY15" fmla="*/ 283594 h 1090360"/>
              <a:gd name="connsiteX16" fmla="*/ 593169 w 751505"/>
              <a:gd name="connsiteY16" fmla="*/ 695577 h 1090360"/>
              <a:gd name="connsiteX0" fmla="*/ 30461 w 709347"/>
              <a:gd name="connsiteY0" fmla="*/ 595093 h 1090360"/>
              <a:gd name="connsiteX1" fmla="*/ 311815 w 709347"/>
              <a:gd name="connsiteY1" fmla="*/ 2241 h 1090360"/>
              <a:gd name="connsiteX2" fmla="*/ 316 w 709347"/>
              <a:gd name="connsiteY2" fmla="*/ 786012 h 1090360"/>
              <a:gd name="connsiteX3" fmla="*/ 382153 w 709347"/>
              <a:gd name="connsiteY3" fmla="*/ 112772 h 1090360"/>
              <a:gd name="connsiteX4" fmla="*/ 316 w 709347"/>
              <a:gd name="connsiteY4" fmla="*/ 906592 h 1090360"/>
              <a:gd name="connsiteX5" fmla="*/ 442443 w 709347"/>
              <a:gd name="connsiteY5" fmla="*/ 173063 h 1090360"/>
              <a:gd name="connsiteX6" fmla="*/ 201283 w 709347"/>
              <a:gd name="connsiteY6" fmla="*/ 745819 h 1090360"/>
              <a:gd name="connsiteX7" fmla="*/ 502733 w 709347"/>
              <a:gd name="connsiteY7" fmla="*/ 203208 h 1090360"/>
              <a:gd name="connsiteX8" fmla="*/ 181186 w 709347"/>
              <a:gd name="connsiteY8" fmla="*/ 886496 h 1090360"/>
              <a:gd name="connsiteX9" fmla="*/ 593169 w 709347"/>
              <a:gd name="connsiteY9" fmla="*/ 193159 h 1090360"/>
              <a:gd name="connsiteX10" fmla="*/ 301766 w 709347"/>
              <a:gd name="connsiteY10" fmla="*/ 896544 h 1090360"/>
              <a:gd name="connsiteX11" fmla="*/ 613265 w 709347"/>
              <a:gd name="connsiteY11" fmla="*/ 303691 h 1090360"/>
              <a:gd name="connsiteX12" fmla="*/ 301766 w 709347"/>
              <a:gd name="connsiteY12" fmla="*/ 1087463 h 1090360"/>
              <a:gd name="connsiteX13" fmla="*/ 583120 w 709347"/>
              <a:gd name="connsiteY13" fmla="*/ 585045 h 1090360"/>
              <a:gd name="connsiteX14" fmla="*/ 382153 w 709347"/>
              <a:gd name="connsiteY14" fmla="*/ 1017124 h 1090360"/>
              <a:gd name="connsiteX15" fmla="*/ 697635 w 709347"/>
              <a:gd name="connsiteY15" fmla="*/ 285691 h 1090360"/>
              <a:gd name="connsiteX16" fmla="*/ 593169 w 709347"/>
              <a:gd name="connsiteY16" fmla="*/ 695577 h 1090360"/>
              <a:gd name="connsiteX0" fmla="*/ 30461 w 709347"/>
              <a:gd name="connsiteY0" fmla="*/ 595093 h 1090360"/>
              <a:gd name="connsiteX1" fmla="*/ 311815 w 709347"/>
              <a:gd name="connsiteY1" fmla="*/ 2241 h 1090360"/>
              <a:gd name="connsiteX2" fmla="*/ 316 w 709347"/>
              <a:gd name="connsiteY2" fmla="*/ 786012 h 1090360"/>
              <a:gd name="connsiteX3" fmla="*/ 382153 w 709347"/>
              <a:gd name="connsiteY3" fmla="*/ 112772 h 1090360"/>
              <a:gd name="connsiteX4" fmla="*/ 316 w 709347"/>
              <a:gd name="connsiteY4" fmla="*/ 906592 h 1090360"/>
              <a:gd name="connsiteX5" fmla="*/ 442443 w 709347"/>
              <a:gd name="connsiteY5" fmla="*/ 173063 h 1090360"/>
              <a:gd name="connsiteX6" fmla="*/ 201283 w 709347"/>
              <a:gd name="connsiteY6" fmla="*/ 745819 h 1090360"/>
              <a:gd name="connsiteX7" fmla="*/ 502733 w 709347"/>
              <a:gd name="connsiteY7" fmla="*/ 203208 h 1090360"/>
              <a:gd name="connsiteX8" fmla="*/ 181186 w 709347"/>
              <a:gd name="connsiteY8" fmla="*/ 886496 h 1090360"/>
              <a:gd name="connsiteX9" fmla="*/ 593169 w 709347"/>
              <a:gd name="connsiteY9" fmla="*/ 193159 h 1090360"/>
              <a:gd name="connsiteX10" fmla="*/ 301766 w 709347"/>
              <a:gd name="connsiteY10" fmla="*/ 896544 h 1090360"/>
              <a:gd name="connsiteX11" fmla="*/ 613265 w 709347"/>
              <a:gd name="connsiteY11" fmla="*/ 303691 h 1090360"/>
              <a:gd name="connsiteX12" fmla="*/ 301766 w 709347"/>
              <a:gd name="connsiteY12" fmla="*/ 1087463 h 1090360"/>
              <a:gd name="connsiteX13" fmla="*/ 583120 w 709347"/>
              <a:gd name="connsiteY13" fmla="*/ 585045 h 1090360"/>
              <a:gd name="connsiteX14" fmla="*/ 382153 w 709347"/>
              <a:gd name="connsiteY14" fmla="*/ 1017124 h 1090360"/>
              <a:gd name="connsiteX15" fmla="*/ 697635 w 709347"/>
              <a:gd name="connsiteY15" fmla="*/ 285691 h 1090360"/>
              <a:gd name="connsiteX16" fmla="*/ 593169 w 709347"/>
              <a:gd name="connsiteY16" fmla="*/ 695578 h 1090360"/>
              <a:gd name="connsiteX0" fmla="*/ 30461 w 713817"/>
              <a:gd name="connsiteY0" fmla="*/ 595093 h 1090360"/>
              <a:gd name="connsiteX1" fmla="*/ 311815 w 713817"/>
              <a:gd name="connsiteY1" fmla="*/ 2241 h 1090360"/>
              <a:gd name="connsiteX2" fmla="*/ 316 w 713817"/>
              <a:gd name="connsiteY2" fmla="*/ 786012 h 1090360"/>
              <a:gd name="connsiteX3" fmla="*/ 382153 w 713817"/>
              <a:gd name="connsiteY3" fmla="*/ 112772 h 1090360"/>
              <a:gd name="connsiteX4" fmla="*/ 316 w 713817"/>
              <a:gd name="connsiteY4" fmla="*/ 906592 h 1090360"/>
              <a:gd name="connsiteX5" fmla="*/ 442443 w 713817"/>
              <a:gd name="connsiteY5" fmla="*/ 173063 h 1090360"/>
              <a:gd name="connsiteX6" fmla="*/ 201283 w 713817"/>
              <a:gd name="connsiteY6" fmla="*/ 745819 h 1090360"/>
              <a:gd name="connsiteX7" fmla="*/ 502733 w 713817"/>
              <a:gd name="connsiteY7" fmla="*/ 203208 h 1090360"/>
              <a:gd name="connsiteX8" fmla="*/ 181186 w 713817"/>
              <a:gd name="connsiteY8" fmla="*/ 886496 h 1090360"/>
              <a:gd name="connsiteX9" fmla="*/ 593169 w 713817"/>
              <a:gd name="connsiteY9" fmla="*/ 193159 h 1090360"/>
              <a:gd name="connsiteX10" fmla="*/ 301766 w 713817"/>
              <a:gd name="connsiteY10" fmla="*/ 896544 h 1090360"/>
              <a:gd name="connsiteX11" fmla="*/ 613265 w 713817"/>
              <a:gd name="connsiteY11" fmla="*/ 303691 h 1090360"/>
              <a:gd name="connsiteX12" fmla="*/ 301766 w 713817"/>
              <a:gd name="connsiteY12" fmla="*/ 1087463 h 1090360"/>
              <a:gd name="connsiteX13" fmla="*/ 583120 w 713817"/>
              <a:gd name="connsiteY13" fmla="*/ 585045 h 1090360"/>
              <a:gd name="connsiteX14" fmla="*/ 382153 w 713817"/>
              <a:gd name="connsiteY14" fmla="*/ 1017124 h 1090360"/>
              <a:gd name="connsiteX15" fmla="*/ 697635 w 713817"/>
              <a:gd name="connsiteY15" fmla="*/ 285691 h 1090360"/>
              <a:gd name="connsiteX16" fmla="*/ 612536 w 713817"/>
              <a:gd name="connsiteY16" fmla="*/ 693261 h 1090360"/>
              <a:gd name="connsiteX0" fmla="*/ 30461 w 710078"/>
              <a:gd name="connsiteY0" fmla="*/ 595093 h 1090360"/>
              <a:gd name="connsiteX1" fmla="*/ 311815 w 710078"/>
              <a:gd name="connsiteY1" fmla="*/ 2241 h 1090360"/>
              <a:gd name="connsiteX2" fmla="*/ 316 w 710078"/>
              <a:gd name="connsiteY2" fmla="*/ 786012 h 1090360"/>
              <a:gd name="connsiteX3" fmla="*/ 382153 w 710078"/>
              <a:gd name="connsiteY3" fmla="*/ 112772 h 1090360"/>
              <a:gd name="connsiteX4" fmla="*/ 316 w 710078"/>
              <a:gd name="connsiteY4" fmla="*/ 906592 h 1090360"/>
              <a:gd name="connsiteX5" fmla="*/ 442443 w 710078"/>
              <a:gd name="connsiteY5" fmla="*/ 173063 h 1090360"/>
              <a:gd name="connsiteX6" fmla="*/ 201283 w 710078"/>
              <a:gd name="connsiteY6" fmla="*/ 745819 h 1090360"/>
              <a:gd name="connsiteX7" fmla="*/ 502733 w 710078"/>
              <a:gd name="connsiteY7" fmla="*/ 203208 h 1090360"/>
              <a:gd name="connsiteX8" fmla="*/ 181186 w 710078"/>
              <a:gd name="connsiteY8" fmla="*/ 886496 h 1090360"/>
              <a:gd name="connsiteX9" fmla="*/ 593169 w 710078"/>
              <a:gd name="connsiteY9" fmla="*/ 193159 h 1090360"/>
              <a:gd name="connsiteX10" fmla="*/ 301766 w 710078"/>
              <a:gd name="connsiteY10" fmla="*/ 896544 h 1090360"/>
              <a:gd name="connsiteX11" fmla="*/ 613265 w 710078"/>
              <a:gd name="connsiteY11" fmla="*/ 303691 h 1090360"/>
              <a:gd name="connsiteX12" fmla="*/ 301766 w 710078"/>
              <a:gd name="connsiteY12" fmla="*/ 1087463 h 1090360"/>
              <a:gd name="connsiteX13" fmla="*/ 583120 w 710078"/>
              <a:gd name="connsiteY13" fmla="*/ 585045 h 1090360"/>
              <a:gd name="connsiteX14" fmla="*/ 382153 w 710078"/>
              <a:gd name="connsiteY14" fmla="*/ 1017124 h 1090360"/>
              <a:gd name="connsiteX15" fmla="*/ 697635 w 710078"/>
              <a:gd name="connsiteY15" fmla="*/ 285691 h 1090360"/>
              <a:gd name="connsiteX16" fmla="*/ 612536 w 710078"/>
              <a:gd name="connsiteY16" fmla="*/ 693261 h 1090360"/>
              <a:gd name="connsiteX0" fmla="*/ 30461 w 704328"/>
              <a:gd name="connsiteY0" fmla="*/ 595093 h 1090360"/>
              <a:gd name="connsiteX1" fmla="*/ 311815 w 704328"/>
              <a:gd name="connsiteY1" fmla="*/ 2241 h 1090360"/>
              <a:gd name="connsiteX2" fmla="*/ 316 w 704328"/>
              <a:gd name="connsiteY2" fmla="*/ 786012 h 1090360"/>
              <a:gd name="connsiteX3" fmla="*/ 382153 w 704328"/>
              <a:gd name="connsiteY3" fmla="*/ 112772 h 1090360"/>
              <a:gd name="connsiteX4" fmla="*/ 316 w 704328"/>
              <a:gd name="connsiteY4" fmla="*/ 906592 h 1090360"/>
              <a:gd name="connsiteX5" fmla="*/ 442443 w 704328"/>
              <a:gd name="connsiteY5" fmla="*/ 173063 h 1090360"/>
              <a:gd name="connsiteX6" fmla="*/ 201283 w 704328"/>
              <a:gd name="connsiteY6" fmla="*/ 745819 h 1090360"/>
              <a:gd name="connsiteX7" fmla="*/ 502733 w 704328"/>
              <a:gd name="connsiteY7" fmla="*/ 203208 h 1090360"/>
              <a:gd name="connsiteX8" fmla="*/ 181186 w 704328"/>
              <a:gd name="connsiteY8" fmla="*/ 886496 h 1090360"/>
              <a:gd name="connsiteX9" fmla="*/ 593169 w 704328"/>
              <a:gd name="connsiteY9" fmla="*/ 193159 h 1090360"/>
              <a:gd name="connsiteX10" fmla="*/ 301766 w 704328"/>
              <a:gd name="connsiteY10" fmla="*/ 896544 h 1090360"/>
              <a:gd name="connsiteX11" fmla="*/ 613265 w 704328"/>
              <a:gd name="connsiteY11" fmla="*/ 303691 h 1090360"/>
              <a:gd name="connsiteX12" fmla="*/ 301766 w 704328"/>
              <a:gd name="connsiteY12" fmla="*/ 1087463 h 1090360"/>
              <a:gd name="connsiteX13" fmla="*/ 583120 w 704328"/>
              <a:gd name="connsiteY13" fmla="*/ 585045 h 1090360"/>
              <a:gd name="connsiteX14" fmla="*/ 382153 w 704328"/>
              <a:gd name="connsiteY14" fmla="*/ 1017124 h 1090360"/>
              <a:gd name="connsiteX15" fmla="*/ 697635 w 704328"/>
              <a:gd name="connsiteY15" fmla="*/ 285691 h 1090360"/>
              <a:gd name="connsiteX16" fmla="*/ 573706 w 704328"/>
              <a:gd name="connsiteY16" fmla="*/ 759810 h 10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4328" h="1090360">
                <a:moveTo>
                  <a:pt x="30461" y="595093"/>
                </a:moveTo>
                <a:cubicBezTo>
                  <a:pt x="173650" y="282757"/>
                  <a:pt x="316839" y="-29579"/>
                  <a:pt x="311815" y="2241"/>
                </a:cubicBezTo>
                <a:cubicBezTo>
                  <a:pt x="306791" y="34061"/>
                  <a:pt x="-11407" y="767590"/>
                  <a:pt x="316" y="786012"/>
                </a:cubicBezTo>
                <a:cubicBezTo>
                  <a:pt x="12039" y="804434"/>
                  <a:pt x="382153" y="92675"/>
                  <a:pt x="382153" y="112772"/>
                </a:cubicBezTo>
                <a:cubicBezTo>
                  <a:pt x="382153" y="132869"/>
                  <a:pt x="-9732" y="896544"/>
                  <a:pt x="316" y="906592"/>
                </a:cubicBezTo>
                <a:cubicBezTo>
                  <a:pt x="10364" y="916641"/>
                  <a:pt x="408949" y="199858"/>
                  <a:pt x="442443" y="173063"/>
                </a:cubicBezTo>
                <a:cubicBezTo>
                  <a:pt x="475937" y="146268"/>
                  <a:pt x="191235" y="740795"/>
                  <a:pt x="201283" y="745819"/>
                </a:cubicBezTo>
                <a:cubicBezTo>
                  <a:pt x="211331" y="750843"/>
                  <a:pt x="506082" y="179762"/>
                  <a:pt x="502733" y="203208"/>
                </a:cubicBezTo>
                <a:cubicBezTo>
                  <a:pt x="499384" y="226654"/>
                  <a:pt x="166113" y="888171"/>
                  <a:pt x="181186" y="886496"/>
                </a:cubicBezTo>
                <a:cubicBezTo>
                  <a:pt x="196259" y="884821"/>
                  <a:pt x="573072" y="191484"/>
                  <a:pt x="593169" y="193159"/>
                </a:cubicBezTo>
                <a:cubicBezTo>
                  <a:pt x="613266" y="194834"/>
                  <a:pt x="298417" y="878122"/>
                  <a:pt x="301766" y="896544"/>
                </a:cubicBezTo>
                <a:cubicBezTo>
                  <a:pt x="305115" y="914966"/>
                  <a:pt x="613265" y="271871"/>
                  <a:pt x="613265" y="303691"/>
                </a:cubicBezTo>
                <a:cubicBezTo>
                  <a:pt x="613265" y="335511"/>
                  <a:pt x="306790" y="1040571"/>
                  <a:pt x="301766" y="1087463"/>
                </a:cubicBezTo>
                <a:cubicBezTo>
                  <a:pt x="296742" y="1134355"/>
                  <a:pt x="569722" y="596768"/>
                  <a:pt x="583120" y="585045"/>
                </a:cubicBezTo>
                <a:cubicBezTo>
                  <a:pt x="596518" y="573322"/>
                  <a:pt x="363067" y="1067016"/>
                  <a:pt x="382153" y="1017124"/>
                </a:cubicBezTo>
                <a:cubicBezTo>
                  <a:pt x="401239" y="967232"/>
                  <a:pt x="665710" y="328577"/>
                  <a:pt x="697635" y="285691"/>
                </a:cubicBezTo>
                <a:cubicBezTo>
                  <a:pt x="729560" y="242805"/>
                  <a:pt x="640504" y="394308"/>
                  <a:pt x="573706" y="759810"/>
                </a:cubicBezTo>
              </a:path>
            </a:pathLst>
          </a:custGeom>
          <a:noFill/>
          <a:ln w="165100">
            <a:solidFill>
              <a:srgbClr val="00C3FF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олилиния 111"/>
          <p:cNvSpPr/>
          <p:nvPr/>
        </p:nvSpPr>
        <p:spPr bwMode="auto">
          <a:xfrm rot="21099893">
            <a:off x="5191984" y="1885812"/>
            <a:ext cx="1860884" cy="1251268"/>
          </a:xfrm>
          <a:custGeom>
            <a:avLst/>
            <a:gdLst>
              <a:gd name="connsiteX0" fmla="*/ 30461 w 751505"/>
              <a:gd name="connsiteY0" fmla="*/ 595093 h 1090360"/>
              <a:gd name="connsiteX1" fmla="*/ 311815 w 751505"/>
              <a:gd name="connsiteY1" fmla="*/ 2241 h 1090360"/>
              <a:gd name="connsiteX2" fmla="*/ 316 w 751505"/>
              <a:gd name="connsiteY2" fmla="*/ 786012 h 1090360"/>
              <a:gd name="connsiteX3" fmla="*/ 382153 w 751505"/>
              <a:gd name="connsiteY3" fmla="*/ 112772 h 1090360"/>
              <a:gd name="connsiteX4" fmla="*/ 316 w 751505"/>
              <a:gd name="connsiteY4" fmla="*/ 906592 h 1090360"/>
              <a:gd name="connsiteX5" fmla="*/ 442443 w 751505"/>
              <a:gd name="connsiteY5" fmla="*/ 173063 h 1090360"/>
              <a:gd name="connsiteX6" fmla="*/ 201283 w 751505"/>
              <a:gd name="connsiteY6" fmla="*/ 745819 h 1090360"/>
              <a:gd name="connsiteX7" fmla="*/ 502733 w 751505"/>
              <a:gd name="connsiteY7" fmla="*/ 203208 h 1090360"/>
              <a:gd name="connsiteX8" fmla="*/ 181186 w 751505"/>
              <a:gd name="connsiteY8" fmla="*/ 886496 h 1090360"/>
              <a:gd name="connsiteX9" fmla="*/ 593169 w 751505"/>
              <a:gd name="connsiteY9" fmla="*/ 193159 h 1090360"/>
              <a:gd name="connsiteX10" fmla="*/ 301766 w 751505"/>
              <a:gd name="connsiteY10" fmla="*/ 896544 h 1090360"/>
              <a:gd name="connsiteX11" fmla="*/ 613265 w 751505"/>
              <a:gd name="connsiteY11" fmla="*/ 303691 h 1090360"/>
              <a:gd name="connsiteX12" fmla="*/ 301766 w 751505"/>
              <a:gd name="connsiteY12" fmla="*/ 1087463 h 1090360"/>
              <a:gd name="connsiteX13" fmla="*/ 583120 w 751505"/>
              <a:gd name="connsiteY13" fmla="*/ 585045 h 1090360"/>
              <a:gd name="connsiteX14" fmla="*/ 382153 w 751505"/>
              <a:gd name="connsiteY14" fmla="*/ 1017124 h 1090360"/>
              <a:gd name="connsiteX15" fmla="*/ 743894 w 751505"/>
              <a:gd name="connsiteY15" fmla="*/ 283594 h 1090360"/>
              <a:gd name="connsiteX16" fmla="*/ 593169 w 751505"/>
              <a:gd name="connsiteY16" fmla="*/ 695577 h 1090360"/>
              <a:gd name="connsiteX0" fmla="*/ 30461 w 709347"/>
              <a:gd name="connsiteY0" fmla="*/ 595093 h 1090360"/>
              <a:gd name="connsiteX1" fmla="*/ 311815 w 709347"/>
              <a:gd name="connsiteY1" fmla="*/ 2241 h 1090360"/>
              <a:gd name="connsiteX2" fmla="*/ 316 w 709347"/>
              <a:gd name="connsiteY2" fmla="*/ 786012 h 1090360"/>
              <a:gd name="connsiteX3" fmla="*/ 382153 w 709347"/>
              <a:gd name="connsiteY3" fmla="*/ 112772 h 1090360"/>
              <a:gd name="connsiteX4" fmla="*/ 316 w 709347"/>
              <a:gd name="connsiteY4" fmla="*/ 906592 h 1090360"/>
              <a:gd name="connsiteX5" fmla="*/ 442443 w 709347"/>
              <a:gd name="connsiteY5" fmla="*/ 173063 h 1090360"/>
              <a:gd name="connsiteX6" fmla="*/ 201283 w 709347"/>
              <a:gd name="connsiteY6" fmla="*/ 745819 h 1090360"/>
              <a:gd name="connsiteX7" fmla="*/ 502733 w 709347"/>
              <a:gd name="connsiteY7" fmla="*/ 203208 h 1090360"/>
              <a:gd name="connsiteX8" fmla="*/ 181186 w 709347"/>
              <a:gd name="connsiteY8" fmla="*/ 886496 h 1090360"/>
              <a:gd name="connsiteX9" fmla="*/ 593169 w 709347"/>
              <a:gd name="connsiteY9" fmla="*/ 193159 h 1090360"/>
              <a:gd name="connsiteX10" fmla="*/ 301766 w 709347"/>
              <a:gd name="connsiteY10" fmla="*/ 896544 h 1090360"/>
              <a:gd name="connsiteX11" fmla="*/ 613265 w 709347"/>
              <a:gd name="connsiteY11" fmla="*/ 303691 h 1090360"/>
              <a:gd name="connsiteX12" fmla="*/ 301766 w 709347"/>
              <a:gd name="connsiteY12" fmla="*/ 1087463 h 1090360"/>
              <a:gd name="connsiteX13" fmla="*/ 583120 w 709347"/>
              <a:gd name="connsiteY13" fmla="*/ 585045 h 1090360"/>
              <a:gd name="connsiteX14" fmla="*/ 382153 w 709347"/>
              <a:gd name="connsiteY14" fmla="*/ 1017124 h 1090360"/>
              <a:gd name="connsiteX15" fmla="*/ 697635 w 709347"/>
              <a:gd name="connsiteY15" fmla="*/ 285691 h 1090360"/>
              <a:gd name="connsiteX16" fmla="*/ 593169 w 709347"/>
              <a:gd name="connsiteY16" fmla="*/ 695577 h 1090360"/>
              <a:gd name="connsiteX0" fmla="*/ 30461 w 709347"/>
              <a:gd name="connsiteY0" fmla="*/ 595093 h 1090360"/>
              <a:gd name="connsiteX1" fmla="*/ 311815 w 709347"/>
              <a:gd name="connsiteY1" fmla="*/ 2241 h 1090360"/>
              <a:gd name="connsiteX2" fmla="*/ 316 w 709347"/>
              <a:gd name="connsiteY2" fmla="*/ 786012 h 1090360"/>
              <a:gd name="connsiteX3" fmla="*/ 382153 w 709347"/>
              <a:gd name="connsiteY3" fmla="*/ 112772 h 1090360"/>
              <a:gd name="connsiteX4" fmla="*/ 316 w 709347"/>
              <a:gd name="connsiteY4" fmla="*/ 906592 h 1090360"/>
              <a:gd name="connsiteX5" fmla="*/ 442443 w 709347"/>
              <a:gd name="connsiteY5" fmla="*/ 173063 h 1090360"/>
              <a:gd name="connsiteX6" fmla="*/ 201283 w 709347"/>
              <a:gd name="connsiteY6" fmla="*/ 745819 h 1090360"/>
              <a:gd name="connsiteX7" fmla="*/ 502733 w 709347"/>
              <a:gd name="connsiteY7" fmla="*/ 203208 h 1090360"/>
              <a:gd name="connsiteX8" fmla="*/ 181186 w 709347"/>
              <a:gd name="connsiteY8" fmla="*/ 886496 h 1090360"/>
              <a:gd name="connsiteX9" fmla="*/ 593169 w 709347"/>
              <a:gd name="connsiteY9" fmla="*/ 193159 h 1090360"/>
              <a:gd name="connsiteX10" fmla="*/ 301766 w 709347"/>
              <a:gd name="connsiteY10" fmla="*/ 896544 h 1090360"/>
              <a:gd name="connsiteX11" fmla="*/ 613265 w 709347"/>
              <a:gd name="connsiteY11" fmla="*/ 303691 h 1090360"/>
              <a:gd name="connsiteX12" fmla="*/ 301766 w 709347"/>
              <a:gd name="connsiteY12" fmla="*/ 1087463 h 1090360"/>
              <a:gd name="connsiteX13" fmla="*/ 583120 w 709347"/>
              <a:gd name="connsiteY13" fmla="*/ 585045 h 1090360"/>
              <a:gd name="connsiteX14" fmla="*/ 382153 w 709347"/>
              <a:gd name="connsiteY14" fmla="*/ 1017124 h 1090360"/>
              <a:gd name="connsiteX15" fmla="*/ 697635 w 709347"/>
              <a:gd name="connsiteY15" fmla="*/ 285691 h 1090360"/>
              <a:gd name="connsiteX16" fmla="*/ 593169 w 709347"/>
              <a:gd name="connsiteY16" fmla="*/ 695578 h 1090360"/>
              <a:gd name="connsiteX0" fmla="*/ 30461 w 713817"/>
              <a:gd name="connsiteY0" fmla="*/ 595093 h 1090360"/>
              <a:gd name="connsiteX1" fmla="*/ 311815 w 713817"/>
              <a:gd name="connsiteY1" fmla="*/ 2241 h 1090360"/>
              <a:gd name="connsiteX2" fmla="*/ 316 w 713817"/>
              <a:gd name="connsiteY2" fmla="*/ 786012 h 1090360"/>
              <a:gd name="connsiteX3" fmla="*/ 382153 w 713817"/>
              <a:gd name="connsiteY3" fmla="*/ 112772 h 1090360"/>
              <a:gd name="connsiteX4" fmla="*/ 316 w 713817"/>
              <a:gd name="connsiteY4" fmla="*/ 906592 h 1090360"/>
              <a:gd name="connsiteX5" fmla="*/ 442443 w 713817"/>
              <a:gd name="connsiteY5" fmla="*/ 173063 h 1090360"/>
              <a:gd name="connsiteX6" fmla="*/ 201283 w 713817"/>
              <a:gd name="connsiteY6" fmla="*/ 745819 h 1090360"/>
              <a:gd name="connsiteX7" fmla="*/ 502733 w 713817"/>
              <a:gd name="connsiteY7" fmla="*/ 203208 h 1090360"/>
              <a:gd name="connsiteX8" fmla="*/ 181186 w 713817"/>
              <a:gd name="connsiteY8" fmla="*/ 886496 h 1090360"/>
              <a:gd name="connsiteX9" fmla="*/ 593169 w 713817"/>
              <a:gd name="connsiteY9" fmla="*/ 193159 h 1090360"/>
              <a:gd name="connsiteX10" fmla="*/ 301766 w 713817"/>
              <a:gd name="connsiteY10" fmla="*/ 896544 h 1090360"/>
              <a:gd name="connsiteX11" fmla="*/ 613265 w 713817"/>
              <a:gd name="connsiteY11" fmla="*/ 303691 h 1090360"/>
              <a:gd name="connsiteX12" fmla="*/ 301766 w 713817"/>
              <a:gd name="connsiteY12" fmla="*/ 1087463 h 1090360"/>
              <a:gd name="connsiteX13" fmla="*/ 583120 w 713817"/>
              <a:gd name="connsiteY13" fmla="*/ 585045 h 1090360"/>
              <a:gd name="connsiteX14" fmla="*/ 382153 w 713817"/>
              <a:gd name="connsiteY14" fmla="*/ 1017124 h 1090360"/>
              <a:gd name="connsiteX15" fmla="*/ 697635 w 713817"/>
              <a:gd name="connsiteY15" fmla="*/ 285691 h 1090360"/>
              <a:gd name="connsiteX16" fmla="*/ 612536 w 713817"/>
              <a:gd name="connsiteY16" fmla="*/ 693261 h 1090360"/>
              <a:gd name="connsiteX0" fmla="*/ 30461 w 710078"/>
              <a:gd name="connsiteY0" fmla="*/ 595093 h 1090360"/>
              <a:gd name="connsiteX1" fmla="*/ 311815 w 710078"/>
              <a:gd name="connsiteY1" fmla="*/ 2241 h 1090360"/>
              <a:gd name="connsiteX2" fmla="*/ 316 w 710078"/>
              <a:gd name="connsiteY2" fmla="*/ 786012 h 1090360"/>
              <a:gd name="connsiteX3" fmla="*/ 382153 w 710078"/>
              <a:gd name="connsiteY3" fmla="*/ 112772 h 1090360"/>
              <a:gd name="connsiteX4" fmla="*/ 316 w 710078"/>
              <a:gd name="connsiteY4" fmla="*/ 906592 h 1090360"/>
              <a:gd name="connsiteX5" fmla="*/ 442443 w 710078"/>
              <a:gd name="connsiteY5" fmla="*/ 173063 h 1090360"/>
              <a:gd name="connsiteX6" fmla="*/ 201283 w 710078"/>
              <a:gd name="connsiteY6" fmla="*/ 745819 h 1090360"/>
              <a:gd name="connsiteX7" fmla="*/ 502733 w 710078"/>
              <a:gd name="connsiteY7" fmla="*/ 203208 h 1090360"/>
              <a:gd name="connsiteX8" fmla="*/ 181186 w 710078"/>
              <a:gd name="connsiteY8" fmla="*/ 886496 h 1090360"/>
              <a:gd name="connsiteX9" fmla="*/ 593169 w 710078"/>
              <a:gd name="connsiteY9" fmla="*/ 193159 h 1090360"/>
              <a:gd name="connsiteX10" fmla="*/ 301766 w 710078"/>
              <a:gd name="connsiteY10" fmla="*/ 896544 h 1090360"/>
              <a:gd name="connsiteX11" fmla="*/ 613265 w 710078"/>
              <a:gd name="connsiteY11" fmla="*/ 303691 h 1090360"/>
              <a:gd name="connsiteX12" fmla="*/ 301766 w 710078"/>
              <a:gd name="connsiteY12" fmla="*/ 1087463 h 1090360"/>
              <a:gd name="connsiteX13" fmla="*/ 583120 w 710078"/>
              <a:gd name="connsiteY13" fmla="*/ 585045 h 1090360"/>
              <a:gd name="connsiteX14" fmla="*/ 382153 w 710078"/>
              <a:gd name="connsiteY14" fmla="*/ 1017124 h 1090360"/>
              <a:gd name="connsiteX15" fmla="*/ 697635 w 710078"/>
              <a:gd name="connsiteY15" fmla="*/ 285691 h 1090360"/>
              <a:gd name="connsiteX16" fmla="*/ 612536 w 710078"/>
              <a:gd name="connsiteY16" fmla="*/ 693261 h 1090360"/>
              <a:gd name="connsiteX0" fmla="*/ 30461 w 704328"/>
              <a:gd name="connsiteY0" fmla="*/ 595093 h 1090360"/>
              <a:gd name="connsiteX1" fmla="*/ 311815 w 704328"/>
              <a:gd name="connsiteY1" fmla="*/ 2241 h 1090360"/>
              <a:gd name="connsiteX2" fmla="*/ 316 w 704328"/>
              <a:gd name="connsiteY2" fmla="*/ 786012 h 1090360"/>
              <a:gd name="connsiteX3" fmla="*/ 382153 w 704328"/>
              <a:gd name="connsiteY3" fmla="*/ 112772 h 1090360"/>
              <a:gd name="connsiteX4" fmla="*/ 316 w 704328"/>
              <a:gd name="connsiteY4" fmla="*/ 906592 h 1090360"/>
              <a:gd name="connsiteX5" fmla="*/ 442443 w 704328"/>
              <a:gd name="connsiteY5" fmla="*/ 173063 h 1090360"/>
              <a:gd name="connsiteX6" fmla="*/ 201283 w 704328"/>
              <a:gd name="connsiteY6" fmla="*/ 745819 h 1090360"/>
              <a:gd name="connsiteX7" fmla="*/ 502733 w 704328"/>
              <a:gd name="connsiteY7" fmla="*/ 203208 h 1090360"/>
              <a:gd name="connsiteX8" fmla="*/ 181186 w 704328"/>
              <a:gd name="connsiteY8" fmla="*/ 886496 h 1090360"/>
              <a:gd name="connsiteX9" fmla="*/ 593169 w 704328"/>
              <a:gd name="connsiteY9" fmla="*/ 193159 h 1090360"/>
              <a:gd name="connsiteX10" fmla="*/ 301766 w 704328"/>
              <a:gd name="connsiteY10" fmla="*/ 896544 h 1090360"/>
              <a:gd name="connsiteX11" fmla="*/ 613265 w 704328"/>
              <a:gd name="connsiteY11" fmla="*/ 303691 h 1090360"/>
              <a:gd name="connsiteX12" fmla="*/ 301766 w 704328"/>
              <a:gd name="connsiteY12" fmla="*/ 1087463 h 1090360"/>
              <a:gd name="connsiteX13" fmla="*/ 583120 w 704328"/>
              <a:gd name="connsiteY13" fmla="*/ 585045 h 1090360"/>
              <a:gd name="connsiteX14" fmla="*/ 382153 w 704328"/>
              <a:gd name="connsiteY14" fmla="*/ 1017124 h 1090360"/>
              <a:gd name="connsiteX15" fmla="*/ 697635 w 704328"/>
              <a:gd name="connsiteY15" fmla="*/ 285691 h 1090360"/>
              <a:gd name="connsiteX16" fmla="*/ 573706 w 704328"/>
              <a:gd name="connsiteY16" fmla="*/ 759810 h 10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4328" h="1090360">
                <a:moveTo>
                  <a:pt x="30461" y="595093"/>
                </a:moveTo>
                <a:cubicBezTo>
                  <a:pt x="173650" y="282757"/>
                  <a:pt x="316839" y="-29579"/>
                  <a:pt x="311815" y="2241"/>
                </a:cubicBezTo>
                <a:cubicBezTo>
                  <a:pt x="306791" y="34061"/>
                  <a:pt x="-11407" y="767590"/>
                  <a:pt x="316" y="786012"/>
                </a:cubicBezTo>
                <a:cubicBezTo>
                  <a:pt x="12039" y="804434"/>
                  <a:pt x="382153" y="92675"/>
                  <a:pt x="382153" y="112772"/>
                </a:cubicBezTo>
                <a:cubicBezTo>
                  <a:pt x="382153" y="132869"/>
                  <a:pt x="-9732" y="896544"/>
                  <a:pt x="316" y="906592"/>
                </a:cubicBezTo>
                <a:cubicBezTo>
                  <a:pt x="10364" y="916641"/>
                  <a:pt x="408949" y="199858"/>
                  <a:pt x="442443" y="173063"/>
                </a:cubicBezTo>
                <a:cubicBezTo>
                  <a:pt x="475937" y="146268"/>
                  <a:pt x="191235" y="740795"/>
                  <a:pt x="201283" y="745819"/>
                </a:cubicBezTo>
                <a:cubicBezTo>
                  <a:pt x="211331" y="750843"/>
                  <a:pt x="506082" y="179762"/>
                  <a:pt x="502733" y="203208"/>
                </a:cubicBezTo>
                <a:cubicBezTo>
                  <a:pt x="499384" y="226654"/>
                  <a:pt x="166113" y="888171"/>
                  <a:pt x="181186" y="886496"/>
                </a:cubicBezTo>
                <a:cubicBezTo>
                  <a:pt x="196259" y="884821"/>
                  <a:pt x="573072" y="191484"/>
                  <a:pt x="593169" y="193159"/>
                </a:cubicBezTo>
                <a:cubicBezTo>
                  <a:pt x="613266" y="194834"/>
                  <a:pt x="298417" y="878122"/>
                  <a:pt x="301766" y="896544"/>
                </a:cubicBezTo>
                <a:cubicBezTo>
                  <a:pt x="305115" y="914966"/>
                  <a:pt x="613265" y="271871"/>
                  <a:pt x="613265" y="303691"/>
                </a:cubicBezTo>
                <a:cubicBezTo>
                  <a:pt x="613265" y="335511"/>
                  <a:pt x="306790" y="1040571"/>
                  <a:pt x="301766" y="1087463"/>
                </a:cubicBezTo>
                <a:cubicBezTo>
                  <a:pt x="296742" y="1134355"/>
                  <a:pt x="569722" y="596768"/>
                  <a:pt x="583120" y="585045"/>
                </a:cubicBezTo>
                <a:cubicBezTo>
                  <a:pt x="596518" y="573322"/>
                  <a:pt x="363067" y="1067016"/>
                  <a:pt x="382153" y="1017124"/>
                </a:cubicBezTo>
                <a:cubicBezTo>
                  <a:pt x="401239" y="967232"/>
                  <a:pt x="665710" y="328577"/>
                  <a:pt x="697635" y="285691"/>
                </a:cubicBezTo>
                <a:cubicBezTo>
                  <a:pt x="729560" y="242805"/>
                  <a:pt x="640504" y="394308"/>
                  <a:pt x="573706" y="759810"/>
                </a:cubicBezTo>
              </a:path>
            </a:pathLst>
          </a:custGeom>
          <a:noFill/>
          <a:ln w="165100">
            <a:solidFill>
              <a:srgbClr val="00C3FF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 bwMode="auto">
          <a:xfrm rot="21099893">
            <a:off x="849074" y="1885812"/>
            <a:ext cx="1860884" cy="1251268"/>
          </a:xfrm>
          <a:custGeom>
            <a:avLst/>
            <a:gdLst>
              <a:gd name="connsiteX0" fmla="*/ 30461 w 751505"/>
              <a:gd name="connsiteY0" fmla="*/ 595093 h 1090360"/>
              <a:gd name="connsiteX1" fmla="*/ 311815 w 751505"/>
              <a:gd name="connsiteY1" fmla="*/ 2241 h 1090360"/>
              <a:gd name="connsiteX2" fmla="*/ 316 w 751505"/>
              <a:gd name="connsiteY2" fmla="*/ 786012 h 1090360"/>
              <a:gd name="connsiteX3" fmla="*/ 382153 w 751505"/>
              <a:gd name="connsiteY3" fmla="*/ 112772 h 1090360"/>
              <a:gd name="connsiteX4" fmla="*/ 316 w 751505"/>
              <a:gd name="connsiteY4" fmla="*/ 906592 h 1090360"/>
              <a:gd name="connsiteX5" fmla="*/ 442443 w 751505"/>
              <a:gd name="connsiteY5" fmla="*/ 173063 h 1090360"/>
              <a:gd name="connsiteX6" fmla="*/ 201283 w 751505"/>
              <a:gd name="connsiteY6" fmla="*/ 745819 h 1090360"/>
              <a:gd name="connsiteX7" fmla="*/ 502733 w 751505"/>
              <a:gd name="connsiteY7" fmla="*/ 203208 h 1090360"/>
              <a:gd name="connsiteX8" fmla="*/ 181186 w 751505"/>
              <a:gd name="connsiteY8" fmla="*/ 886496 h 1090360"/>
              <a:gd name="connsiteX9" fmla="*/ 593169 w 751505"/>
              <a:gd name="connsiteY9" fmla="*/ 193159 h 1090360"/>
              <a:gd name="connsiteX10" fmla="*/ 301766 w 751505"/>
              <a:gd name="connsiteY10" fmla="*/ 896544 h 1090360"/>
              <a:gd name="connsiteX11" fmla="*/ 613265 w 751505"/>
              <a:gd name="connsiteY11" fmla="*/ 303691 h 1090360"/>
              <a:gd name="connsiteX12" fmla="*/ 301766 w 751505"/>
              <a:gd name="connsiteY12" fmla="*/ 1087463 h 1090360"/>
              <a:gd name="connsiteX13" fmla="*/ 583120 w 751505"/>
              <a:gd name="connsiteY13" fmla="*/ 585045 h 1090360"/>
              <a:gd name="connsiteX14" fmla="*/ 382153 w 751505"/>
              <a:gd name="connsiteY14" fmla="*/ 1017124 h 1090360"/>
              <a:gd name="connsiteX15" fmla="*/ 743894 w 751505"/>
              <a:gd name="connsiteY15" fmla="*/ 283594 h 1090360"/>
              <a:gd name="connsiteX16" fmla="*/ 593169 w 751505"/>
              <a:gd name="connsiteY16" fmla="*/ 695577 h 1090360"/>
              <a:gd name="connsiteX0" fmla="*/ 30461 w 709347"/>
              <a:gd name="connsiteY0" fmla="*/ 595093 h 1090360"/>
              <a:gd name="connsiteX1" fmla="*/ 311815 w 709347"/>
              <a:gd name="connsiteY1" fmla="*/ 2241 h 1090360"/>
              <a:gd name="connsiteX2" fmla="*/ 316 w 709347"/>
              <a:gd name="connsiteY2" fmla="*/ 786012 h 1090360"/>
              <a:gd name="connsiteX3" fmla="*/ 382153 w 709347"/>
              <a:gd name="connsiteY3" fmla="*/ 112772 h 1090360"/>
              <a:gd name="connsiteX4" fmla="*/ 316 w 709347"/>
              <a:gd name="connsiteY4" fmla="*/ 906592 h 1090360"/>
              <a:gd name="connsiteX5" fmla="*/ 442443 w 709347"/>
              <a:gd name="connsiteY5" fmla="*/ 173063 h 1090360"/>
              <a:gd name="connsiteX6" fmla="*/ 201283 w 709347"/>
              <a:gd name="connsiteY6" fmla="*/ 745819 h 1090360"/>
              <a:gd name="connsiteX7" fmla="*/ 502733 w 709347"/>
              <a:gd name="connsiteY7" fmla="*/ 203208 h 1090360"/>
              <a:gd name="connsiteX8" fmla="*/ 181186 w 709347"/>
              <a:gd name="connsiteY8" fmla="*/ 886496 h 1090360"/>
              <a:gd name="connsiteX9" fmla="*/ 593169 w 709347"/>
              <a:gd name="connsiteY9" fmla="*/ 193159 h 1090360"/>
              <a:gd name="connsiteX10" fmla="*/ 301766 w 709347"/>
              <a:gd name="connsiteY10" fmla="*/ 896544 h 1090360"/>
              <a:gd name="connsiteX11" fmla="*/ 613265 w 709347"/>
              <a:gd name="connsiteY11" fmla="*/ 303691 h 1090360"/>
              <a:gd name="connsiteX12" fmla="*/ 301766 w 709347"/>
              <a:gd name="connsiteY12" fmla="*/ 1087463 h 1090360"/>
              <a:gd name="connsiteX13" fmla="*/ 583120 w 709347"/>
              <a:gd name="connsiteY13" fmla="*/ 585045 h 1090360"/>
              <a:gd name="connsiteX14" fmla="*/ 382153 w 709347"/>
              <a:gd name="connsiteY14" fmla="*/ 1017124 h 1090360"/>
              <a:gd name="connsiteX15" fmla="*/ 697635 w 709347"/>
              <a:gd name="connsiteY15" fmla="*/ 285691 h 1090360"/>
              <a:gd name="connsiteX16" fmla="*/ 593169 w 709347"/>
              <a:gd name="connsiteY16" fmla="*/ 695577 h 1090360"/>
              <a:gd name="connsiteX0" fmla="*/ 30461 w 709347"/>
              <a:gd name="connsiteY0" fmla="*/ 595093 h 1090360"/>
              <a:gd name="connsiteX1" fmla="*/ 311815 w 709347"/>
              <a:gd name="connsiteY1" fmla="*/ 2241 h 1090360"/>
              <a:gd name="connsiteX2" fmla="*/ 316 w 709347"/>
              <a:gd name="connsiteY2" fmla="*/ 786012 h 1090360"/>
              <a:gd name="connsiteX3" fmla="*/ 382153 w 709347"/>
              <a:gd name="connsiteY3" fmla="*/ 112772 h 1090360"/>
              <a:gd name="connsiteX4" fmla="*/ 316 w 709347"/>
              <a:gd name="connsiteY4" fmla="*/ 906592 h 1090360"/>
              <a:gd name="connsiteX5" fmla="*/ 442443 w 709347"/>
              <a:gd name="connsiteY5" fmla="*/ 173063 h 1090360"/>
              <a:gd name="connsiteX6" fmla="*/ 201283 w 709347"/>
              <a:gd name="connsiteY6" fmla="*/ 745819 h 1090360"/>
              <a:gd name="connsiteX7" fmla="*/ 502733 w 709347"/>
              <a:gd name="connsiteY7" fmla="*/ 203208 h 1090360"/>
              <a:gd name="connsiteX8" fmla="*/ 181186 w 709347"/>
              <a:gd name="connsiteY8" fmla="*/ 886496 h 1090360"/>
              <a:gd name="connsiteX9" fmla="*/ 593169 w 709347"/>
              <a:gd name="connsiteY9" fmla="*/ 193159 h 1090360"/>
              <a:gd name="connsiteX10" fmla="*/ 301766 w 709347"/>
              <a:gd name="connsiteY10" fmla="*/ 896544 h 1090360"/>
              <a:gd name="connsiteX11" fmla="*/ 613265 w 709347"/>
              <a:gd name="connsiteY11" fmla="*/ 303691 h 1090360"/>
              <a:gd name="connsiteX12" fmla="*/ 301766 w 709347"/>
              <a:gd name="connsiteY12" fmla="*/ 1087463 h 1090360"/>
              <a:gd name="connsiteX13" fmla="*/ 583120 w 709347"/>
              <a:gd name="connsiteY13" fmla="*/ 585045 h 1090360"/>
              <a:gd name="connsiteX14" fmla="*/ 382153 w 709347"/>
              <a:gd name="connsiteY14" fmla="*/ 1017124 h 1090360"/>
              <a:gd name="connsiteX15" fmla="*/ 697635 w 709347"/>
              <a:gd name="connsiteY15" fmla="*/ 285691 h 1090360"/>
              <a:gd name="connsiteX16" fmla="*/ 593169 w 709347"/>
              <a:gd name="connsiteY16" fmla="*/ 695578 h 1090360"/>
              <a:gd name="connsiteX0" fmla="*/ 30461 w 713817"/>
              <a:gd name="connsiteY0" fmla="*/ 595093 h 1090360"/>
              <a:gd name="connsiteX1" fmla="*/ 311815 w 713817"/>
              <a:gd name="connsiteY1" fmla="*/ 2241 h 1090360"/>
              <a:gd name="connsiteX2" fmla="*/ 316 w 713817"/>
              <a:gd name="connsiteY2" fmla="*/ 786012 h 1090360"/>
              <a:gd name="connsiteX3" fmla="*/ 382153 w 713817"/>
              <a:gd name="connsiteY3" fmla="*/ 112772 h 1090360"/>
              <a:gd name="connsiteX4" fmla="*/ 316 w 713817"/>
              <a:gd name="connsiteY4" fmla="*/ 906592 h 1090360"/>
              <a:gd name="connsiteX5" fmla="*/ 442443 w 713817"/>
              <a:gd name="connsiteY5" fmla="*/ 173063 h 1090360"/>
              <a:gd name="connsiteX6" fmla="*/ 201283 w 713817"/>
              <a:gd name="connsiteY6" fmla="*/ 745819 h 1090360"/>
              <a:gd name="connsiteX7" fmla="*/ 502733 w 713817"/>
              <a:gd name="connsiteY7" fmla="*/ 203208 h 1090360"/>
              <a:gd name="connsiteX8" fmla="*/ 181186 w 713817"/>
              <a:gd name="connsiteY8" fmla="*/ 886496 h 1090360"/>
              <a:gd name="connsiteX9" fmla="*/ 593169 w 713817"/>
              <a:gd name="connsiteY9" fmla="*/ 193159 h 1090360"/>
              <a:gd name="connsiteX10" fmla="*/ 301766 w 713817"/>
              <a:gd name="connsiteY10" fmla="*/ 896544 h 1090360"/>
              <a:gd name="connsiteX11" fmla="*/ 613265 w 713817"/>
              <a:gd name="connsiteY11" fmla="*/ 303691 h 1090360"/>
              <a:gd name="connsiteX12" fmla="*/ 301766 w 713817"/>
              <a:gd name="connsiteY12" fmla="*/ 1087463 h 1090360"/>
              <a:gd name="connsiteX13" fmla="*/ 583120 w 713817"/>
              <a:gd name="connsiteY13" fmla="*/ 585045 h 1090360"/>
              <a:gd name="connsiteX14" fmla="*/ 382153 w 713817"/>
              <a:gd name="connsiteY14" fmla="*/ 1017124 h 1090360"/>
              <a:gd name="connsiteX15" fmla="*/ 697635 w 713817"/>
              <a:gd name="connsiteY15" fmla="*/ 285691 h 1090360"/>
              <a:gd name="connsiteX16" fmla="*/ 612536 w 713817"/>
              <a:gd name="connsiteY16" fmla="*/ 693261 h 1090360"/>
              <a:gd name="connsiteX0" fmla="*/ 30461 w 710078"/>
              <a:gd name="connsiteY0" fmla="*/ 595093 h 1090360"/>
              <a:gd name="connsiteX1" fmla="*/ 311815 w 710078"/>
              <a:gd name="connsiteY1" fmla="*/ 2241 h 1090360"/>
              <a:gd name="connsiteX2" fmla="*/ 316 w 710078"/>
              <a:gd name="connsiteY2" fmla="*/ 786012 h 1090360"/>
              <a:gd name="connsiteX3" fmla="*/ 382153 w 710078"/>
              <a:gd name="connsiteY3" fmla="*/ 112772 h 1090360"/>
              <a:gd name="connsiteX4" fmla="*/ 316 w 710078"/>
              <a:gd name="connsiteY4" fmla="*/ 906592 h 1090360"/>
              <a:gd name="connsiteX5" fmla="*/ 442443 w 710078"/>
              <a:gd name="connsiteY5" fmla="*/ 173063 h 1090360"/>
              <a:gd name="connsiteX6" fmla="*/ 201283 w 710078"/>
              <a:gd name="connsiteY6" fmla="*/ 745819 h 1090360"/>
              <a:gd name="connsiteX7" fmla="*/ 502733 w 710078"/>
              <a:gd name="connsiteY7" fmla="*/ 203208 h 1090360"/>
              <a:gd name="connsiteX8" fmla="*/ 181186 w 710078"/>
              <a:gd name="connsiteY8" fmla="*/ 886496 h 1090360"/>
              <a:gd name="connsiteX9" fmla="*/ 593169 w 710078"/>
              <a:gd name="connsiteY9" fmla="*/ 193159 h 1090360"/>
              <a:gd name="connsiteX10" fmla="*/ 301766 w 710078"/>
              <a:gd name="connsiteY10" fmla="*/ 896544 h 1090360"/>
              <a:gd name="connsiteX11" fmla="*/ 613265 w 710078"/>
              <a:gd name="connsiteY11" fmla="*/ 303691 h 1090360"/>
              <a:gd name="connsiteX12" fmla="*/ 301766 w 710078"/>
              <a:gd name="connsiteY12" fmla="*/ 1087463 h 1090360"/>
              <a:gd name="connsiteX13" fmla="*/ 583120 w 710078"/>
              <a:gd name="connsiteY13" fmla="*/ 585045 h 1090360"/>
              <a:gd name="connsiteX14" fmla="*/ 382153 w 710078"/>
              <a:gd name="connsiteY14" fmla="*/ 1017124 h 1090360"/>
              <a:gd name="connsiteX15" fmla="*/ 697635 w 710078"/>
              <a:gd name="connsiteY15" fmla="*/ 285691 h 1090360"/>
              <a:gd name="connsiteX16" fmla="*/ 612536 w 710078"/>
              <a:gd name="connsiteY16" fmla="*/ 693261 h 1090360"/>
              <a:gd name="connsiteX0" fmla="*/ 30461 w 704328"/>
              <a:gd name="connsiteY0" fmla="*/ 595093 h 1090360"/>
              <a:gd name="connsiteX1" fmla="*/ 311815 w 704328"/>
              <a:gd name="connsiteY1" fmla="*/ 2241 h 1090360"/>
              <a:gd name="connsiteX2" fmla="*/ 316 w 704328"/>
              <a:gd name="connsiteY2" fmla="*/ 786012 h 1090360"/>
              <a:gd name="connsiteX3" fmla="*/ 382153 w 704328"/>
              <a:gd name="connsiteY3" fmla="*/ 112772 h 1090360"/>
              <a:gd name="connsiteX4" fmla="*/ 316 w 704328"/>
              <a:gd name="connsiteY4" fmla="*/ 906592 h 1090360"/>
              <a:gd name="connsiteX5" fmla="*/ 442443 w 704328"/>
              <a:gd name="connsiteY5" fmla="*/ 173063 h 1090360"/>
              <a:gd name="connsiteX6" fmla="*/ 201283 w 704328"/>
              <a:gd name="connsiteY6" fmla="*/ 745819 h 1090360"/>
              <a:gd name="connsiteX7" fmla="*/ 502733 w 704328"/>
              <a:gd name="connsiteY7" fmla="*/ 203208 h 1090360"/>
              <a:gd name="connsiteX8" fmla="*/ 181186 w 704328"/>
              <a:gd name="connsiteY8" fmla="*/ 886496 h 1090360"/>
              <a:gd name="connsiteX9" fmla="*/ 593169 w 704328"/>
              <a:gd name="connsiteY9" fmla="*/ 193159 h 1090360"/>
              <a:gd name="connsiteX10" fmla="*/ 301766 w 704328"/>
              <a:gd name="connsiteY10" fmla="*/ 896544 h 1090360"/>
              <a:gd name="connsiteX11" fmla="*/ 613265 w 704328"/>
              <a:gd name="connsiteY11" fmla="*/ 303691 h 1090360"/>
              <a:gd name="connsiteX12" fmla="*/ 301766 w 704328"/>
              <a:gd name="connsiteY12" fmla="*/ 1087463 h 1090360"/>
              <a:gd name="connsiteX13" fmla="*/ 583120 w 704328"/>
              <a:gd name="connsiteY13" fmla="*/ 585045 h 1090360"/>
              <a:gd name="connsiteX14" fmla="*/ 382153 w 704328"/>
              <a:gd name="connsiteY14" fmla="*/ 1017124 h 1090360"/>
              <a:gd name="connsiteX15" fmla="*/ 697635 w 704328"/>
              <a:gd name="connsiteY15" fmla="*/ 285691 h 1090360"/>
              <a:gd name="connsiteX16" fmla="*/ 573706 w 704328"/>
              <a:gd name="connsiteY16" fmla="*/ 759810 h 10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4328" h="1090360">
                <a:moveTo>
                  <a:pt x="30461" y="595093"/>
                </a:moveTo>
                <a:cubicBezTo>
                  <a:pt x="173650" y="282757"/>
                  <a:pt x="316839" y="-29579"/>
                  <a:pt x="311815" y="2241"/>
                </a:cubicBezTo>
                <a:cubicBezTo>
                  <a:pt x="306791" y="34061"/>
                  <a:pt x="-11407" y="767590"/>
                  <a:pt x="316" y="786012"/>
                </a:cubicBezTo>
                <a:cubicBezTo>
                  <a:pt x="12039" y="804434"/>
                  <a:pt x="382153" y="92675"/>
                  <a:pt x="382153" y="112772"/>
                </a:cubicBezTo>
                <a:cubicBezTo>
                  <a:pt x="382153" y="132869"/>
                  <a:pt x="-9732" y="896544"/>
                  <a:pt x="316" y="906592"/>
                </a:cubicBezTo>
                <a:cubicBezTo>
                  <a:pt x="10364" y="916641"/>
                  <a:pt x="408949" y="199858"/>
                  <a:pt x="442443" y="173063"/>
                </a:cubicBezTo>
                <a:cubicBezTo>
                  <a:pt x="475937" y="146268"/>
                  <a:pt x="191235" y="740795"/>
                  <a:pt x="201283" y="745819"/>
                </a:cubicBezTo>
                <a:cubicBezTo>
                  <a:pt x="211331" y="750843"/>
                  <a:pt x="506082" y="179762"/>
                  <a:pt x="502733" y="203208"/>
                </a:cubicBezTo>
                <a:cubicBezTo>
                  <a:pt x="499384" y="226654"/>
                  <a:pt x="166113" y="888171"/>
                  <a:pt x="181186" y="886496"/>
                </a:cubicBezTo>
                <a:cubicBezTo>
                  <a:pt x="196259" y="884821"/>
                  <a:pt x="573072" y="191484"/>
                  <a:pt x="593169" y="193159"/>
                </a:cubicBezTo>
                <a:cubicBezTo>
                  <a:pt x="613266" y="194834"/>
                  <a:pt x="298417" y="878122"/>
                  <a:pt x="301766" y="896544"/>
                </a:cubicBezTo>
                <a:cubicBezTo>
                  <a:pt x="305115" y="914966"/>
                  <a:pt x="613265" y="271871"/>
                  <a:pt x="613265" y="303691"/>
                </a:cubicBezTo>
                <a:cubicBezTo>
                  <a:pt x="613265" y="335511"/>
                  <a:pt x="306790" y="1040571"/>
                  <a:pt x="301766" y="1087463"/>
                </a:cubicBezTo>
                <a:cubicBezTo>
                  <a:pt x="296742" y="1134355"/>
                  <a:pt x="569722" y="596768"/>
                  <a:pt x="583120" y="585045"/>
                </a:cubicBezTo>
                <a:cubicBezTo>
                  <a:pt x="596518" y="573322"/>
                  <a:pt x="363067" y="1067016"/>
                  <a:pt x="382153" y="1017124"/>
                </a:cubicBezTo>
                <a:cubicBezTo>
                  <a:pt x="401239" y="967232"/>
                  <a:pt x="665710" y="328577"/>
                  <a:pt x="697635" y="285691"/>
                </a:cubicBezTo>
                <a:cubicBezTo>
                  <a:pt x="729560" y="242805"/>
                  <a:pt x="640504" y="394308"/>
                  <a:pt x="573706" y="759810"/>
                </a:cubicBezTo>
              </a:path>
            </a:pathLst>
          </a:custGeom>
          <a:noFill/>
          <a:ln w="165100">
            <a:solidFill>
              <a:srgbClr val="00C3FF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строится выбор подрядчика на основании его защищенности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7809243" y="3498013"/>
            <a:ext cx="828000" cy="0"/>
          </a:xfrm>
          <a:prstGeom prst="straightConnector1">
            <a:avLst/>
          </a:prstGeom>
          <a:ln w="22225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04548" y="3175069"/>
            <a:ext cx="2549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критичности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подрядчиков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01478" y="3175069"/>
            <a:ext cx="2641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рейтинга ИБ подрядчика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869550" y="3175069"/>
            <a:ext cx="2615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Принятие решения </a:t>
            </a:r>
          </a:p>
          <a:p>
            <a:pPr algn="ctr"/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 дальнейшей работе</a:t>
            </a:r>
            <a:endParaRPr lang="ru-RU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7A669A6-871D-4E52-9F6E-51C1F7BEF896}"/>
              </a:ext>
            </a:extLst>
          </p:cNvPr>
          <p:cNvGrpSpPr/>
          <p:nvPr/>
        </p:nvGrpSpPr>
        <p:grpSpPr>
          <a:xfrm>
            <a:off x="1364686" y="2026039"/>
            <a:ext cx="829661" cy="843424"/>
            <a:chOff x="3274305" y="5725854"/>
            <a:chExt cx="1024677" cy="1041675"/>
          </a:xfrm>
        </p:grpSpPr>
        <p:grpSp>
          <p:nvGrpSpPr>
            <p:cNvPr id="51" name="Group 19">
              <a:extLst>
                <a:ext uri="{FF2B5EF4-FFF2-40B4-BE49-F238E27FC236}">
                  <a16:creationId xmlns:a16="http://schemas.microsoft.com/office/drawing/2014/main" id="{0EC79EAB-2A96-4892-A089-44F7660F76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3449865" y="6212960"/>
              <a:ext cx="532096" cy="551338"/>
              <a:chOff x="3357" y="3385"/>
              <a:chExt cx="873" cy="974"/>
            </a:xfrm>
          </p:grpSpPr>
          <p:sp>
            <p:nvSpPr>
              <p:cNvPr id="67" name="Freeform 21">
                <a:extLst>
                  <a:ext uri="{FF2B5EF4-FFF2-40B4-BE49-F238E27FC236}">
                    <a16:creationId xmlns:a16="http://schemas.microsoft.com/office/drawing/2014/main" id="{628AFFB9-8C72-45C8-BCCC-94114DE7C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385"/>
                <a:ext cx="219" cy="974"/>
              </a:xfrm>
              <a:custGeom>
                <a:avLst/>
                <a:gdLst>
                  <a:gd name="T0" fmla="*/ 0 w 219"/>
                  <a:gd name="T1" fmla="*/ 974 h 974"/>
                  <a:gd name="T2" fmla="*/ 0 w 219"/>
                  <a:gd name="T3" fmla="*/ 0 h 974"/>
                  <a:gd name="T4" fmla="*/ 219 w 219"/>
                  <a:gd name="T5" fmla="*/ 0 h 974"/>
                  <a:gd name="T6" fmla="*/ 219 w 219"/>
                  <a:gd name="T7" fmla="*/ 974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" h="974">
                    <a:moveTo>
                      <a:pt x="0" y="974"/>
                    </a:moveTo>
                    <a:lnTo>
                      <a:pt x="0" y="0"/>
                    </a:lnTo>
                    <a:lnTo>
                      <a:pt x="219" y="0"/>
                    </a:lnTo>
                    <a:lnTo>
                      <a:pt x="219" y="974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22">
                <a:extLst>
                  <a:ext uri="{FF2B5EF4-FFF2-40B4-BE49-F238E27FC236}">
                    <a16:creationId xmlns:a16="http://schemas.microsoft.com/office/drawing/2014/main" id="{2347D152-B5BB-4D44-82AC-78A23D269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3709"/>
                <a:ext cx="218" cy="648"/>
              </a:xfrm>
              <a:custGeom>
                <a:avLst/>
                <a:gdLst>
                  <a:gd name="T0" fmla="*/ 0 w 218"/>
                  <a:gd name="T1" fmla="*/ 648 h 648"/>
                  <a:gd name="T2" fmla="*/ 0 w 218"/>
                  <a:gd name="T3" fmla="*/ 0 h 648"/>
                  <a:gd name="T4" fmla="*/ 218 w 218"/>
                  <a:gd name="T5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648">
                    <a:moveTo>
                      <a:pt x="0" y="648"/>
                    </a:moveTo>
                    <a:lnTo>
                      <a:pt x="0" y="0"/>
                    </a:lnTo>
                    <a:lnTo>
                      <a:pt x="218" y="0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23">
                <a:extLst>
                  <a:ext uri="{FF2B5EF4-FFF2-40B4-BE49-F238E27FC236}">
                    <a16:creationId xmlns:a16="http://schemas.microsoft.com/office/drawing/2014/main" id="{9D2105F5-7E8F-4C3C-A999-FA9950723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962"/>
                <a:ext cx="218" cy="395"/>
              </a:xfrm>
              <a:custGeom>
                <a:avLst/>
                <a:gdLst>
                  <a:gd name="T0" fmla="*/ 218 w 218"/>
                  <a:gd name="T1" fmla="*/ 0 h 395"/>
                  <a:gd name="T2" fmla="*/ 0 w 218"/>
                  <a:gd name="T3" fmla="*/ 0 h 395"/>
                  <a:gd name="T4" fmla="*/ 0 w 218"/>
                  <a:gd name="T5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395">
                    <a:moveTo>
                      <a:pt x="218" y="0"/>
                    </a:moveTo>
                    <a:lnTo>
                      <a:pt x="0" y="0"/>
                    </a:lnTo>
                    <a:lnTo>
                      <a:pt x="0" y="395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24">
                <a:extLst>
                  <a:ext uri="{FF2B5EF4-FFF2-40B4-BE49-F238E27FC236}">
                    <a16:creationId xmlns:a16="http://schemas.microsoft.com/office/drawing/2014/main" id="{59B8F38E-F04E-4C29-864F-E5A249899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4158"/>
                <a:ext cx="218" cy="199"/>
              </a:xfrm>
              <a:custGeom>
                <a:avLst/>
                <a:gdLst>
                  <a:gd name="T0" fmla="*/ 218 w 218"/>
                  <a:gd name="T1" fmla="*/ 0 h 199"/>
                  <a:gd name="T2" fmla="*/ 0 w 218"/>
                  <a:gd name="T3" fmla="*/ 0 h 199"/>
                  <a:gd name="T4" fmla="*/ 0 w 218"/>
                  <a:gd name="T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199">
                    <a:moveTo>
                      <a:pt x="218" y="0"/>
                    </a:moveTo>
                    <a:lnTo>
                      <a:pt x="0" y="0"/>
                    </a:lnTo>
                    <a:lnTo>
                      <a:pt x="0" y="199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Rectangle 25">
                <a:extLst>
                  <a:ext uri="{FF2B5EF4-FFF2-40B4-BE49-F238E27FC236}">
                    <a16:creationId xmlns:a16="http://schemas.microsoft.com/office/drawing/2014/main" id="{C4EB6024-6F86-4E16-A291-FB31A02E4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3488"/>
                <a:ext cx="73" cy="770"/>
              </a:xfrm>
              <a:prstGeom prst="rect">
                <a:avLst/>
              </a:prstGeom>
              <a:solidFill>
                <a:srgbClr val="0033CC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Rectangle 26">
                <a:extLst>
                  <a:ext uri="{FF2B5EF4-FFF2-40B4-BE49-F238E27FC236}">
                    <a16:creationId xmlns:a16="http://schemas.microsoft.com/office/drawing/2014/main" id="{A267EF16-7F10-4942-AAD6-10E9EF3A8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4071"/>
                <a:ext cx="72" cy="187"/>
              </a:xfrm>
              <a:prstGeom prst="rect">
                <a:avLst/>
              </a:prstGeom>
              <a:solidFill>
                <a:srgbClr val="0033CC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Rectangle 27">
                <a:extLst>
                  <a:ext uri="{FF2B5EF4-FFF2-40B4-BE49-F238E27FC236}">
                    <a16:creationId xmlns:a16="http://schemas.microsoft.com/office/drawing/2014/main" id="{33588DD7-B5F5-40C7-9374-8408D95E2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" y="3814"/>
                <a:ext cx="73" cy="444"/>
              </a:xfrm>
              <a:prstGeom prst="rect">
                <a:avLst/>
              </a:prstGeom>
              <a:solidFill>
                <a:srgbClr val="0033CC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3B245FCC-6899-4DBF-893D-55885708922E}"/>
                </a:ext>
              </a:extLst>
            </p:cNvPr>
            <p:cNvGrpSpPr/>
            <p:nvPr/>
          </p:nvGrpSpPr>
          <p:grpSpPr>
            <a:xfrm flipH="1">
              <a:off x="3274305" y="5725854"/>
              <a:ext cx="980874" cy="1041675"/>
              <a:chOff x="3409431" y="5725854"/>
              <a:chExt cx="980874" cy="1041675"/>
            </a:xfrm>
          </p:grpSpPr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2FEC8460-F80E-4E31-89B3-CECEFB86D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080" y="6025436"/>
                <a:ext cx="115488" cy="155508"/>
              </a:xfrm>
              <a:custGeom>
                <a:avLst/>
                <a:gdLst>
                  <a:gd name="T0" fmla="*/ 0 w 101"/>
                  <a:gd name="T1" fmla="*/ 136 h 136"/>
                  <a:gd name="T2" fmla="*/ 0 w 101"/>
                  <a:gd name="T3" fmla="*/ 0 h 136"/>
                  <a:gd name="T4" fmla="*/ 101 w 101"/>
                  <a:gd name="T5" fmla="*/ 0 h 136"/>
                  <a:gd name="T6" fmla="*/ 101 w 101"/>
                  <a:gd name="T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136">
                    <a:moveTo>
                      <a:pt x="0" y="136"/>
                    </a:moveTo>
                    <a:lnTo>
                      <a:pt x="0" y="0"/>
                    </a:lnTo>
                    <a:lnTo>
                      <a:pt x="101" y="0"/>
                    </a:lnTo>
                    <a:lnTo>
                      <a:pt x="101" y="136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Line 7">
                <a:extLst>
                  <a:ext uri="{FF2B5EF4-FFF2-40B4-BE49-F238E27FC236}">
                    <a16:creationId xmlns:a16="http://schemas.microsoft.com/office/drawing/2014/main" id="{E4BB0A44-3600-4D70-BFE9-F5E3FBB90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252" y="6025436"/>
                <a:ext cx="0" cy="155508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Oval 8">
                <a:extLst>
                  <a:ext uri="{FF2B5EF4-FFF2-40B4-BE49-F238E27FC236}">
                    <a16:creationId xmlns:a16="http://schemas.microsoft.com/office/drawing/2014/main" id="{107D861C-4E52-48CF-AB1E-ACB676733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0805" y="5725854"/>
                <a:ext cx="72037" cy="69750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Line 9">
                <a:extLst>
                  <a:ext uri="{FF2B5EF4-FFF2-40B4-BE49-F238E27FC236}">
                    <a16:creationId xmlns:a16="http://schemas.microsoft.com/office/drawing/2014/main" id="{FC18EEE7-B904-4987-AF1E-51EC860A0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252" y="5834481"/>
                <a:ext cx="0" cy="107484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10">
                <a:extLst>
                  <a:ext uri="{FF2B5EF4-FFF2-40B4-BE49-F238E27FC236}">
                    <a16:creationId xmlns:a16="http://schemas.microsoft.com/office/drawing/2014/main" id="{75BD0981-FCC0-42E7-811C-7EDE26419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080" y="5906518"/>
                <a:ext cx="115488" cy="118918"/>
              </a:xfrm>
              <a:custGeom>
                <a:avLst/>
                <a:gdLst>
                  <a:gd name="T0" fmla="*/ 0 w 101"/>
                  <a:gd name="T1" fmla="*/ 0 h 104"/>
                  <a:gd name="T2" fmla="*/ 0 w 101"/>
                  <a:gd name="T3" fmla="*/ 104 h 104"/>
                  <a:gd name="T4" fmla="*/ 101 w 101"/>
                  <a:gd name="T5" fmla="*/ 104 h 104"/>
                  <a:gd name="T6" fmla="*/ 101 w 101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104">
                    <a:moveTo>
                      <a:pt x="0" y="0"/>
                    </a:moveTo>
                    <a:lnTo>
                      <a:pt x="0" y="104"/>
                    </a:lnTo>
                    <a:lnTo>
                      <a:pt x="101" y="104"/>
                    </a:lnTo>
                    <a:lnTo>
                      <a:pt x="101" y="0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28729389-52C4-494E-B96A-0B45BC723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141" y="5834481"/>
                <a:ext cx="41164" cy="155508"/>
              </a:xfrm>
              <a:custGeom>
                <a:avLst/>
                <a:gdLst>
                  <a:gd name="T0" fmla="*/ 0 w 17"/>
                  <a:gd name="T1" fmla="*/ 0 h 67"/>
                  <a:gd name="T2" fmla="*/ 0 w 17"/>
                  <a:gd name="T3" fmla="*/ 0 h 67"/>
                  <a:gd name="T4" fmla="*/ 17 w 17"/>
                  <a:gd name="T5" fmla="*/ 20 h 67"/>
                  <a:gd name="T6" fmla="*/ 17 w 17"/>
                  <a:gd name="T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7" y="9"/>
                      <a:pt x="17" y="20"/>
                    </a:cubicBezTo>
                    <a:cubicBezTo>
                      <a:pt x="17" y="67"/>
                      <a:pt x="17" y="67"/>
                      <a:pt x="17" y="67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id="{58A89171-9CA0-4AC5-8A6B-E246FC4AF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431" y="5777309"/>
                <a:ext cx="939710" cy="947941"/>
              </a:xfrm>
              <a:custGeom>
                <a:avLst/>
                <a:gdLst>
                  <a:gd name="T0" fmla="*/ 0 w 422"/>
                  <a:gd name="T1" fmla="*/ 431 h 431"/>
                  <a:gd name="T2" fmla="*/ 321 w 422"/>
                  <a:gd name="T3" fmla="*/ 2 h 431"/>
                  <a:gd name="T4" fmla="*/ 324 w 422"/>
                  <a:gd name="T5" fmla="*/ 1 h 431"/>
                  <a:gd name="T6" fmla="*/ 336 w 422"/>
                  <a:gd name="T7" fmla="*/ 30 h 431"/>
                  <a:gd name="T8" fmla="*/ 360 w 422"/>
                  <a:gd name="T9" fmla="*/ 35 h 431"/>
                  <a:gd name="T10" fmla="*/ 360 w 422"/>
                  <a:gd name="T11" fmla="*/ 35 h 431"/>
                  <a:gd name="T12" fmla="*/ 383 w 422"/>
                  <a:gd name="T13" fmla="*/ 25 h 431"/>
                  <a:gd name="T14" fmla="*/ 422 w 422"/>
                  <a:gd name="T15" fmla="*/ 25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2" h="431">
                    <a:moveTo>
                      <a:pt x="0" y="431"/>
                    </a:moveTo>
                    <a:cubicBezTo>
                      <a:pt x="0" y="431"/>
                      <a:pt x="264" y="340"/>
                      <a:pt x="321" y="2"/>
                    </a:cubicBezTo>
                    <a:cubicBezTo>
                      <a:pt x="321" y="0"/>
                      <a:pt x="324" y="0"/>
                      <a:pt x="324" y="1"/>
                    </a:cubicBezTo>
                    <a:cubicBezTo>
                      <a:pt x="336" y="30"/>
                      <a:pt x="336" y="30"/>
                      <a:pt x="336" y="30"/>
                    </a:cubicBezTo>
                    <a:cubicBezTo>
                      <a:pt x="340" y="39"/>
                      <a:pt x="352" y="42"/>
                      <a:pt x="360" y="35"/>
                    </a:cubicBezTo>
                    <a:cubicBezTo>
                      <a:pt x="360" y="35"/>
                      <a:pt x="360" y="35"/>
                      <a:pt x="360" y="35"/>
                    </a:cubicBezTo>
                    <a:cubicBezTo>
                      <a:pt x="366" y="29"/>
                      <a:pt x="375" y="25"/>
                      <a:pt x="383" y="25"/>
                    </a:cubicBezTo>
                    <a:cubicBezTo>
                      <a:pt x="422" y="25"/>
                      <a:pt x="422" y="25"/>
                      <a:pt x="422" y="25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9333FAEF-2653-46B6-A68C-E787DDD69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215" y="6305579"/>
                <a:ext cx="142930" cy="0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3BF17CE6-BE26-4FDA-8184-1D6C5185E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215" y="6400485"/>
                <a:ext cx="142930" cy="0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Line 17">
                <a:extLst>
                  <a:ext uri="{FF2B5EF4-FFF2-40B4-BE49-F238E27FC236}">
                    <a16:creationId xmlns:a16="http://schemas.microsoft.com/office/drawing/2014/main" id="{2B17C9B2-9766-4DE4-92E4-15C450426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215" y="6493103"/>
                <a:ext cx="142930" cy="0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Line 18">
                <a:extLst>
                  <a:ext uri="{FF2B5EF4-FFF2-40B4-BE49-F238E27FC236}">
                    <a16:creationId xmlns:a16="http://schemas.microsoft.com/office/drawing/2014/main" id="{9150D759-796E-453A-9001-293762292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215" y="6589153"/>
                <a:ext cx="142930" cy="0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Line 19">
                <a:extLst>
                  <a:ext uri="{FF2B5EF4-FFF2-40B4-BE49-F238E27FC236}">
                    <a16:creationId xmlns:a16="http://schemas.microsoft.com/office/drawing/2014/main" id="{63E4B631-4BA1-4364-A1D5-8B9EAA1B0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215" y="6681771"/>
                <a:ext cx="142930" cy="0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Rectangle 20">
                <a:extLst>
                  <a:ext uri="{FF2B5EF4-FFF2-40B4-BE49-F238E27FC236}">
                    <a16:creationId xmlns:a16="http://schemas.microsoft.com/office/drawing/2014/main" id="{823C18C6-42F5-43B9-B586-AEC583470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215" y="6212960"/>
                <a:ext cx="142930" cy="554569"/>
              </a:xfrm>
              <a:prstGeom prst="rect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73077289-DDB2-491F-B4FC-C673F984B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377" y="6704069"/>
              <a:ext cx="87605" cy="60229"/>
            </a:xfrm>
            <a:custGeom>
              <a:avLst/>
              <a:gdLst>
                <a:gd name="T0" fmla="*/ 91 w 112"/>
                <a:gd name="T1" fmla="*/ 0 h 77"/>
                <a:gd name="T2" fmla="*/ 112 w 112"/>
                <a:gd name="T3" fmla="*/ 66 h 77"/>
                <a:gd name="T4" fmla="*/ 0 w 112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77">
                  <a:moveTo>
                    <a:pt x="91" y="0"/>
                  </a:moveTo>
                  <a:lnTo>
                    <a:pt x="112" y="66"/>
                  </a:lnTo>
                  <a:lnTo>
                    <a:pt x="0" y="7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753479" y="2157506"/>
            <a:ext cx="737895" cy="775288"/>
            <a:chOff x="8184232" y="1699727"/>
            <a:chExt cx="4179727" cy="4152446"/>
          </a:xfrm>
        </p:grpSpPr>
        <p:grpSp>
          <p:nvGrpSpPr>
            <p:cNvPr id="75" name="Group 15"/>
            <p:cNvGrpSpPr>
              <a:grpSpLocks noChangeAspect="1"/>
            </p:cNvGrpSpPr>
            <p:nvPr/>
          </p:nvGrpSpPr>
          <p:grpSpPr bwMode="auto">
            <a:xfrm>
              <a:off x="8184232" y="1699727"/>
              <a:ext cx="4179727" cy="4152446"/>
              <a:chOff x="3217" y="1326"/>
              <a:chExt cx="1685" cy="1674"/>
            </a:xfrm>
          </p:grpSpPr>
          <p:sp>
            <p:nvSpPr>
              <p:cNvPr id="89" name="Oval 25"/>
              <p:cNvSpPr>
                <a:spLocks noChangeArrowheads="1"/>
              </p:cNvSpPr>
              <p:nvPr/>
            </p:nvSpPr>
            <p:spPr bwMode="auto">
              <a:xfrm>
                <a:off x="3217" y="1326"/>
                <a:ext cx="1436" cy="1427"/>
              </a:xfrm>
              <a:prstGeom prst="ellips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4468" y="2569"/>
                <a:ext cx="434" cy="431"/>
              </a:xfrm>
              <a:custGeom>
                <a:avLst/>
                <a:gdLst>
                  <a:gd name="T0" fmla="*/ 66 w 213"/>
                  <a:gd name="T1" fmla="*/ 0 h 213"/>
                  <a:gd name="T2" fmla="*/ 194 w 213"/>
                  <a:gd name="T3" fmla="*/ 128 h 213"/>
                  <a:gd name="T4" fmla="*/ 194 w 213"/>
                  <a:gd name="T5" fmla="*/ 194 h 213"/>
                  <a:gd name="T6" fmla="*/ 194 w 213"/>
                  <a:gd name="T7" fmla="*/ 194 h 213"/>
                  <a:gd name="T8" fmla="*/ 128 w 213"/>
                  <a:gd name="T9" fmla="*/ 194 h 213"/>
                  <a:gd name="T10" fmla="*/ 0 w 213"/>
                  <a:gd name="T11" fmla="*/ 6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213">
                    <a:moveTo>
                      <a:pt x="66" y="0"/>
                    </a:moveTo>
                    <a:cubicBezTo>
                      <a:pt x="194" y="128"/>
                      <a:pt x="194" y="128"/>
                      <a:pt x="194" y="128"/>
                    </a:cubicBezTo>
                    <a:cubicBezTo>
                      <a:pt x="213" y="147"/>
                      <a:pt x="213" y="176"/>
                      <a:pt x="194" y="194"/>
                    </a:cubicBezTo>
                    <a:cubicBezTo>
                      <a:pt x="194" y="194"/>
                      <a:pt x="194" y="194"/>
                      <a:pt x="194" y="194"/>
                    </a:cubicBezTo>
                    <a:cubicBezTo>
                      <a:pt x="176" y="213"/>
                      <a:pt x="147" y="213"/>
                      <a:pt x="128" y="194"/>
                    </a:cubicBezTo>
                    <a:cubicBezTo>
                      <a:pt x="0" y="66"/>
                      <a:pt x="0" y="66"/>
                      <a:pt x="0" y="66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4234" y="2336"/>
                <a:ext cx="495" cy="492"/>
              </a:xfrm>
              <a:custGeom>
                <a:avLst/>
                <a:gdLst>
                  <a:gd name="T0" fmla="*/ 0 w 243"/>
                  <a:gd name="T1" fmla="*/ 243 h 243"/>
                  <a:gd name="T2" fmla="*/ 243 w 243"/>
                  <a:gd name="T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3" h="243">
                    <a:moveTo>
                      <a:pt x="0" y="243"/>
                    </a:moveTo>
                    <a:cubicBezTo>
                      <a:pt x="112" y="202"/>
                      <a:pt x="202" y="113"/>
                      <a:pt x="243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16"/>
            <p:cNvGrpSpPr>
              <a:grpSpLocks noChangeAspect="1"/>
            </p:cNvGrpSpPr>
            <p:nvPr/>
          </p:nvGrpSpPr>
          <p:grpSpPr bwMode="auto">
            <a:xfrm>
              <a:off x="9047580" y="2288381"/>
              <a:ext cx="1806575" cy="2157412"/>
              <a:chOff x="5734" y="1474"/>
              <a:chExt cx="1138" cy="1359"/>
            </a:xfrm>
          </p:grpSpPr>
          <p:sp>
            <p:nvSpPr>
              <p:cNvPr id="77" name="Freeform 17"/>
              <p:cNvSpPr>
                <a:spLocks/>
              </p:cNvSpPr>
              <p:nvPr/>
            </p:nvSpPr>
            <p:spPr bwMode="auto">
              <a:xfrm>
                <a:off x="6228" y="1825"/>
                <a:ext cx="150" cy="238"/>
              </a:xfrm>
              <a:custGeom>
                <a:avLst/>
                <a:gdLst>
                  <a:gd name="T0" fmla="*/ 29 w 58"/>
                  <a:gd name="T1" fmla="*/ 89 h 89"/>
                  <a:gd name="T2" fmla="*/ 29 w 58"/>
                  <a:gd name="T3" fmla="*/ 77 h 89"/>
                  <a:gd name="T4" fmla="*/ 43 w 58"/>
                  <a:gd name="T5" fmla="*/ 54 h 89"/>
                  <a:gd name="T6" fmla="*/ 43 w 58"/>
                  <a:gd name="T7" fmla="*/ 54 h 89"/>
                  <a:gd name="T8" fmla="*/ 58 w 58"/>
                  <a:gd name="T9" fmla="*/ 31 h 89"/>
                  <a:gd name="T10" fmla="*/ 58 w 58"/>
                  <a:gd name="T11" fmla="*/ 29 h 89"/>
                  <a:gd name="T12" fmla="*/ 31 w 58"/>
                  <a:gd name="T13" fmla="*/ 1 h 89"/>
                  <a:gd name="T14" fmla="*/ 0 w 58"/>
                  <a:gd name="T15" fmla="*/ 3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89">
                    <a:moveTo>
                      <a:pt x="29" y="89"/>
                    </a:moveTo>
                    <a:cubicBezTo>
                      <a:pt x="29" y="77"/>
                      <a:pt x="29" y="77"/>
                      <a:pt x="29" y="77"/>
                    </a:cubicBezTo>
                    <a:cubicBezTo>
                      <a:pt x="29" y="68"/>
                      <a:pt x="34" y="59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52" y="50"/>
                      <a:pt x="58" y="41"/>
                      <a:pt x="58" y="31"/>
                    </a:cubicBezTo>
                    <a:cubicBezTo>
                      <a:pt x="58" y="30"/>
                      <a:pt x="58" y="30"/>
                      <a:pt x="58" y="29"/>
                    </a:cubicBezTo>
                    <a:cubicBezTo>
                      <a:pt x="58" y="14"/>
                      <a:pt x="45" y="2"/>
                      <a:pt x="31" y="1"/>
                    </a:cubicBezTo>
                    <a:cubicBezTo>
                      <a:pt x="14" y="0"/>
                      <a:pt x="0" y="14"/>
                      <a:pt x="0" y="3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Oval 18"/>
              <p:cNvSpPr>
                <a:spLocks noChangeArrowheads="1"/>
              </p:cNvSpPr>
              <p:nvPr/>
            </p:nvSpPr>
            <p:spPr bwMode="auto">
              <a:xfrm>
                <a:off x="6293" y="2121"/>
                <a:ext cx="21" cy="22"/>
              </a:xfrm>
              <a:prstGeom prst="ellips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/>
            </p:nvSpPr>
            <p:spPr bwMode="auto">
              <a:xfrm>
                <a:off x="5734" y="2217"/>
                <a:ext cx="430" cy="616"/>
              </a:xfrm>
              <a:custGeom>
                <a:avLst/>
                <a:gdLst>
                  <a:gd name="T0" fmla="*/ 119 w 166"/>
                  <a:gd name="T1" fmla="*/ 231 h 231"/>
                  <a:gd name="T2" fmla="*/ 51 w 166"/>
                  <a:gd name="T3" fmla="*/ 231 h 231"/>
                  <a:gd name="T4" fmla="*/ 4 w 166"/>
                  <a:gd name="T5" fmla="*/ 176 h 231"/>
                  <a:gd name="T6" fmla="*/ 24 w 166"/>
                  <a:gd name="T7" fmla="*/ 97 h 231"/>
                  <a:gd name="T8" fmla="*/ 62 w 166"/>
                  <a:gd name="T9" fmla="*/ 59 h 231"/>
                  <a:gd name="T10" fmla="*/ 129 w 166"/>
                  <a:gd name="T11" fmla="*/ 48 h 231"/>
                  <a:gd name="T12" fmla="*/ 161 w 166"/>
                  <a:gd name="T13" fmla="*/ 19 h 231"/>
                  <a:gd name="T14" fmla="*/ 166 w 166"/>
                  <a:gd name="T15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6" h="231">
                    <a:moveTo>
                      <a:pt x="119" y="231"/>
                    </a:moveTo>
                    <a:cubicBezTo>
                      <a:pt x="51" y="231"/>
                      <a:pt x="51" y="231"/>
                      <a:pt x="51" y="231"/>
                    </a:cubicBezTo>
                    <a:cubicBezTo>
                      <a:pt x="22" y="231"/>
                      <a:pt x="0" y="205"/>
                      <a:pt x="4" y="176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9" y="79"/>
                      <a:pt x="44" y="65"/>
                      <a:pt x="62" y="59"/>
                    </a:cubicBezTo>
                    <a:cubicBezTo>
                      <a:pt x="129" y="48"/>
                      <a:pt x="129" y="48"/>
                      <a:pt x="129" y="48"/>
                    </a:cubicBezTo>
                    <a:cubicBezTo>
                      <a:pt x="144" y="45"/>
                      <a:pt x="157" y="34"/>
                      <a:pt x="161" y="19"/>
                    </a:cubicBezTo>
                    <a:cubicBezTo>
                      <a:pt x="166" y="0"/>
                      <a:pt x="166" y="0"/>
                      <a:pt x="166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6443" y="2217"/>
                <a:ext cx="429" cy="616"/>
              </a:xfrm>
              <a:custGeom>
                <a:avLst/>
                <a:gdLst>
                  <a:gd name="T0" fmla="*/ 46 w 166"/>
                  <a:gd name="T1" fmla="*/ 231 h 231"/>
                  <a:gd name="T2" fmla="*/ 115 w 166"/>
                  <a:gd name="T3" fmla="*/ 231 h 231"/>
                  <a:gd name="T4" fmla="*/ 162 w 166"/>
                  <a:gd name="T5" fmla="*/ 176 h 231"/>
                  <a:gd name="T6" fmla="*/ 142 w 166"/>
                  <a:gd name="T7" fmla="*/ 97 h 231"/>
                  <a:gd name="T8" fmla="*/ 104 w 166"/>
                  <a:gd name="T9" fmla="*/ 59 h 231"/>
                  <a:gd name="T10" fmla="*/ 36 w 166"/>
                  <a:gd name="T11" fmla="*/ 48 h 231"/>
                  <a:gd name="T12" fmla="*/ 5 w 166"/>
                  <a:gd name="T13" fmla="*/ 19 h 231"/>
                  <a:gd name="T14" fmla="*/ 0 w 166"/>
                  <a:gd name="T15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6" h="231">
                    <a:moveTo>
                      <a:pt x="46" y="231"/>
                    </a:moveTo>
                    <a:cubicBezTo>
                      <a:pt x="115" y="231"/>
                      <a:pt x="115" y="231"/>
                      <a:pt x="115" y="231"/>
                    </a:cubicBezTo>
                    <a:cubicBezTo>
                      <a:pt x="144" y="231"/>
                      <a:pt x="166" y="205"/>
                      <a:pt x="162" y="176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37" y="79"/>
                      <a:pt x="122" y="65"/>
                      <a:pt x="104" y="5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1" y="45"/>
                      <a:pt x="9" y="34"/>
                      <a:pt x="5" y="1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Freeform 21"/>
              <p:cNvSpPr>
                <a:spLocks/>
              </p:cNvSpPr>
              <p:nvPr/>
            </p:nvSpPr>
            <p:spPr bwMode="auto">
              <a:xfrm>
                <a:off x="5970" y="1860"/>
                <a:ext cx="667" cy="421"/>
              </a:xfrm>
              <a:custGeom>
                <a:avLst/>
                <a:gdLst>
                  <a:gd name="T0" fmla="*/ 16 w 258"/>
                  <a:gd name="T1" fmla="*/ 0 h 158"/>
                  <a:gd name="T2" fmla="*/ 3 w 258"/>
                  <a:gd name="T3" fmla="*/ 13 h 158"/>
                  <a:gd name="T4" fmla="*/ 1 w 258"/>
                  <a:gd name="T5" fmla="*/ 36 h 158"/>
                  <a:gd name="T6" fmla="*/ 22 w 258"/>
                  <a:gd name="T7" fmla="*/ 58 h 158"/>
                  <a:gd name="T8" fmla="*/ 23 w 258"/>
                  <a:gd name="T9" fmla="*/ 58 h 158"/>
                  <a:gd name="T10" fmla="*/ 83 w 258"/>
                  <a:gd name="T11" fmla="*/ 139 h 158"/>
                  <a:gd name="T12" fmla="*/ 91 w 258"/>
                  <a:gd name="T13" fmla="*/ 144 h 158"/>
                  <a:gd name="T14" fmla="*/ 166 w 258"/>
                  <a:gd name="T15" fmla="*/ 144 h 158"/>
                  <a:gd name="T16" fmla="*/ 175 w 258"/>
                  <a:gd name="T17" fmla="*/ 139 h 158"/>
                  <a:gd name="T18" fmla="*/ 235 w 258"/>
                  <a:gd name="T19" fmla="*/ 58 h 158"/>
                  <a:gd name="T20" fmla="*/ 235 w 258"/>
                  <a:gd name="T21" fmla="*/ 58 h 158"/>
                  <a:gd name="T22" fmla="*/ 256 w 258"/>
                  <a:gd name="T23" fmla="*/ 36 h 158"/>
                  <a:gd name="T24" fmla="*/ 255 w 258"/>
                  <a:gd name="T25" fmla="*/ 13 h 158"/>
                  <a:gd name="T26" fmla="*/ 242 w 258"/>
                  <a:gd name="T2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8" h="158">
                    <a:moveTo>
                      <a:pt x="16" y="0"/>
                    </a:moveTo>
                    <a:cubicBezTo>
                      <a:pt x="9" y="3"/>
                      <a:pt x="5" y="8"/>
                      <a:pt x="3" y="13"/>
                    </a:cubicBezTo>
                    <a:cubicBezTo>
                      <a:pt x="0" y="20"/>
                      <a:pt x="0" y="28"/>
                      <a:pt x="1" y="36"/>
                    </a:cubicBezTo>
                    <a:cubicBezTo>
                      <a:pt x="4" y="48"/>
                      <a:pt x="12" y="57"/>
                      <a:pt x="22" y="58"/>
                    </a:cubicBezTo>
                    <a:cubicBezTo>
                      <a:pt x="22" y="58"/>
                      <a:pt x="22" y="58"/>
                      <a:pt x="23" y="58"/>
                    </a:cubicBezTo>
                    <a:cubicBezTo>
                      <a:pt x="32" y="92"/>
                      <a:pt x="54" y="120"/>
                      <a:pt x="83" y="139"/>
                    </a:cubicBezTo>
                    <a:cubicBezTo>
                      <a:pt x="91" y="144"/>
                      <a:pt x="91" y="144"/>
                      <a:pt x="91" y="144"/>
                    </a:cubicBezTo>
                    <a:cubicBezTo>
                      <a:pt x="113" y="158"/>
                      <a:pt x="146" y="157"/>
                      <a:pt x="166" y="144"/>
                    </a:cubicBezTo>
                    <a:cubicBezTo>
                      <a:pt x="175" y="139"/>
                      <a:pt x="175" y="139"/>
                      <a:pt x="175" y="139"/>
                    </a:cubicBezTo>
                    <a:cubicBezTo>
                      <a:pt x="204" y="120"/>
                      <a:pt x="226" y="92"/>
                      <a:pt x="235" y="58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45" y="57"/>
                      <a:pt x="253" y="48"/>
                      <a:pt x="256" y="36"/>
                    </a:cubicBezTo>
                    <a:cubicBezTo>
                      <a:pt x="258" y="28"/>
                      <a:pt x="258" y="20"/>
                      <a:pt x="255" y="13"/>
                    </a:cubicBezTo>
                    <a:cubicBezTo>
                      <a:pt x="252" y="8"/>
                      <a:pt x="249" y="3"/>
                      <a:pt x="242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/>
            </p:nvSpPr>
            <p:spPr bwMode="auto">
              <a:xfrm>
                <a:off x="5998" y="1474"/>
                <a:ext cx="611" cy="386"/>
              </a:xfrm>
              <a:custGeom>
                <a:avLst/>
                <a:gdLst>
                  <a:gd name="T0" fmla="*/ 5 w 236"/>
                  <a:gd name="T1" fmla="*/ 145 h 145"/>
                  <a:gd name="T2" fmla="*/ 118 w 236"/>
                  <a:gd name="T3" fmla="*/ 0 h 145"/>
                  <a:gd name="T4" fmla="*/ 231 w 236"/>
                  <a:gd name="T5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" h="145">
                    <a:moveTo>
                      <a:pt x="5" y="145"/>
                    </a:moveTo>
                    <a:cubicBezTo>
                      <a:pt x="0" y="62"/>
                      <a:pt x="50" y="0"/>
                      <a:pt x="118" y="0"/>
                    </a:cubicBezTo>
                    <a:cubicBezTo>
                      <a:pt x="186" y="0"/>
                      <a:pt x="236" y="62"/>
                      <a:pt x="231" y="145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6236" y="1639"/>
                <a:ext cx="349" cy="115"/>
              </a:xfrm>
              <a:custGeom>
                <a:avLst/>
                <a:gdLst>
                  <a:gd name="T0" fmla="*/ 0 w 135"/>
                  <a:gd name="T1" fmla="*/ 0 h 43"/>
                  <a:gd name="T2" fmla="*/ 55 w 135"/>
                  <a:gd name="T3" fmla="*/ 35 h 43"/>
                  <a:gd name="T4" fmla="*/ 135 w 135"/>
                  <a:gd name="T5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" h="43">
                    <a:moveTo>
                      <a:pt x="0" y="0"/>
                    </a:moveTo>
                    <a:cubicBezTo>
                      <a:pt x="15" y="16"/>
                      <a:pt x="34" y="28"/>
                      <a:pt x="55" y="35"/>
                    </a:cubicBezTo>
                    <a:cubicBezTo>
                      <a:pt x="79" y="43"/>
                      <a:pt x="111" y="41"/>
                      <a:pt x="135" y="33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/>
            </p:nvSpPr>
            <p:spPr bwMode="auto">
              <a:xfrm>
                <a:off x="6011" y="1679"/>
                <a:ext cx="269" cy="144"/>
              </a:xfrm>
              <a:custGeom>
                <a:avLst/>
                <a:gdLst>
                  <a:gd name="T0" fmla="*/ 104 w 104"/>
                  <a:gd name="T1" fmla="*/ 0 h 54"/>
                  <a:gd name="T2" fmla="*/ 0 w 104"/>
                  <a:gd name="T3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4" h="54">
                    <a:moveTo>
                      <a:pt x="104" y="0"/>
                    </a:moveTo>
                    <a:cubicBezTo>
                      <a:pt x="66" y="54"/>
                      <a:pt x="0" y="48"/>
                      <a:pt x="0" y="48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/>
            </p:nvSpPr>
            <p:spPr bwMode="auto">
              <a:xfrm>
                <a:off x="6068" y="2345"/>
                <a:ext cx="468" cy="117"/>
              </a:xfrm>
              <a:custGeom>
                <a:avLst/>
                <a:gdLst>
                  <a:gd name="T0" fmla="*/ 0 w 468"/>
                  <a:gd name="T1" fmla="*/ 0 h 117"/>
                  <a:gd name="T2" fmla="*/ 233 w 468"/>
                  <a:gd name="T3" fmla="*/ 117 h 117"/>
                  <a:gd name="T4" fmla="*/ 468 w 468"/>
                  <a:gd name="T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8" h="117">
                    <a:moveTo>
                      <a:pt x="0" y="0"/>
                    </a:moveTo>
                    <a:lnTo>
                      <a:pt x="233" y="117"/>
                    </a:lnTo>
                    <a:lnTo>
                      <a:pt x="468" y="0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Line 26"/>
              <p:cNvSpPr>
                <a:spLocks noChangeShapeType="1"/>
              </p:cNvSpPr>
              <p:nvPr/>
            </p:nvSpPr>
            <p:spPr bwMode="auto">
              <a:xfrm>
                <a:off x="6301" y="2462"/>
                <a:ext cx="0" cy="363"/>
              </a:xfrm>
              <a:prstGeom prst="line">
                <a:avLst/>
              </a:pr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27"/>
              <p:cNvSpPr>
                <a:spLocks/>
              </p:cNvSpPr>
              <p:nvPr/>
            </p:nvSpPr>
            <p:spPr bwMode="auto">
              <a:xfrm>
                <a:off x="5804" y="2412"/>
                <a:ext cx="391" cy="357"/>
              </a:xfrm>
              <a:custGeom>
                <a:avLst/>
                <a:gdLst>
                  <a:gd name="T0" fmla="*/ 41 w 151"/>
                  <a:gd name="T1" fmla="*/ 10 h 134"/>
                  <a:gd name="T2" fmla="*/ 20 w 151"/>
                  <a:gd name="T3" fmla="*/ 31 h 134"/>
                  <a:gd name="T4" fmla="*/ 1 w 151"/>
                  <a:gd name="T5" fmla="*/ 108 h 134"/>
                  <a:gd name="T6" fmla="*/ 6 w 151"/>
                  <a:gd name="T7" fmla="*/ 125 h 134"/>
                  <a:gd name="T8" fmla="*/ 24 w 151"/>
                  <a:gd name="T9" fmla="*/ 134 h 134"/>
                  <a:gd name="T10" fmla="*/ 34 w 151"/>
                  <a:gd name="T11" fmla="*/ 134 h 134"/>
                  <a:gd name="T12" fmla="*/ 44 w 151"/>
                  <a:gd name="T13" fmla="*/ 72 h 134"/>
                  <a:gd name="T14" fmla="*/ 62 w 151"/>
                  <a:gd name="T15" fmla="*/ 44 h 134"/>
                  <a:gd name="T16" fmla="*/ 113 w 151"/>
                  <a:gd name="T17" fmla="*/ 32 h 134"/>
                  <a:gd name="T18" fmla="*/ 151 w 151"/>
                  <a:gd name="T19" fmla="*/ 25 h 134"/>
                  <a:gd name="T20" fmla="*/ 99 w 151"/>
                  <a:gd name="T21" fmla="*/ 0 h 134"/>
                  <a:gd name="T22" fmla="*/ 41 w 151"/>
                  <a:gd name="T23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" h="134">
                    <a:moveTo>
                      <a:pt x="41" y="10"/>
                    </a:moveTo>
                    <a:cubicBezTo>
                      <a:pt x="31" y="13"/>
                      <a:pt x="23" y="21"/>
                      <a:pt x="20" y="31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14"/>
                      <a:pt x="2" y="120"/>
                      <a:pt x="6" y="125"/>
                    </a:cubicBezTo>
                    <a:cubicBezTo>
                      <a:pt x="11" y="131"/>
                      <a:pt x="17" y="134"/>
                      <a:pt x="24" y="134"/>
                    </a:cubicBezTo>
                    <a:cubicBezTo>
                      <a:pt x="34" y="134"/>
                      <a:pt x="34" y="134"/>
                      <a:pt x="34" y="134"/>
                    </a:cubicBezTo>
                    <a:cubicBezTo>
                      <a:pt x="33" y="113"/>
                      <a:pt x="36" y="92"/>
                      <a:pt x="44" y="72"/>
                    </a:cubicBezTo>
                    <a:cubicBezTo>
                      <a:pt x="47" y="61"/>
                      <a:pt x="53" y="51"/>
                      <a:pt x="62" y="44"/>
                    </a:cubicBezTo>
                    <a:cubicBezTo>
                      <a:pt x="76" y="33"/>
                      <a:pt x="95" y="34"/>
                      <a:pt x="113" y="32"/>
                    </a:cubicBezTo>
                    <a:cubicBezTo>
                      <a:pt x="126" y="31"/>
                      <a:pt x="139" y="29"/>
                      <a:pt x="151" y="25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41" y="10"/>
                    </a:lnTo>
                    <a:close/>
                  </a:path>
                </a:pathLst>
              </a:custGeom>
              <a:solidFill>
                <a:srgbClr val="0033CC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8" name="Freeform 28"/>
              <p:cNvSpPr>
                <a:spLocks/>
              </p:cNvSpPr>
              <p:nvPr/>
            </p:nvSpPr>
            <p:spPr bwMode="auto">
              <a:xfrm>
                <a:off x="6412" y="2412"/>
                <a:ext cx="390" cy="357"/>
              </a:xfrm>
              <a:custGeom>
                <a:avLst/>
                <a:gdLst>
                  <a:gd name="T0" fmla="*/ 110 w 151"/>
                  <a:gd name="T1" fmla="*/ 10 h 134"/>
                  <a:gd name="T2" fmla="*/ 131 w 151"/>
                  <a:gd name="T3" fmla="*/ 31 h 134"/>
                  <a:gd name="T4" fmla="*/ 150 w 151"/>
                  <a:gd name="T5" fmla="*/ 108 h 134"/>
                  <a:gd name="T6" fmla="*/ 145 w 151"/>
                  <a:gd name="T7" fmla="*/ 125 h 134"/>
                  <a:gd name="T8" fmla="*/ 127 w 151"/>
                  <a:gd name="T9" fmla="*/ 134 h 134"/>
                  <a:gd name="T10" fmla="*/ 117 w 151"/>
                  <a:gd name="T11" fmla="*/ 134 h 134"/>
                  <a:gd name="T12" fmla="*/ 107 w 151"/>
                  <a:gd name="T13" fmla="*/ 72 h 134"/>
                  <a:gd name="T14" fmla="*/ 89 w 151"/>
                  <a:gd name="T15" fmla="*/ 44 h 134"/>
                  <a:gd name="T16" fmla="*/ 38 w 151"/>
                  <a:gd name="T17" fmla="*/ 32 h 134"/>
                  <a:gd name="T18" fmla="*/ 0 w 151"/>
                  <a:gd name="T19" fmla="*/ 25 h 134"/>
                  <a:gd name="T20" fmla="*/ 52 w 151"/>
                  <a:gd name="T21" fmla="*/ 0 h 134"/>
                  <a:gd name="T22" fmla="*/ 110 w 151"/>
                  <a:gd name="T23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" h="134">
                    <a:moveTo>
                      <a:pt x="110" y="10"/>
                    </a:moveTo>
                    <a:cubicBezTo>
                      <a:pt x="120" y="13"/>
                      <a:pt x="128" y="21"/>
                      <a:pt x="131" y="31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1" y="114"/>
                      <a:pt x="149" y="120"/>
                      <a:pt x="145" y="125"/>
                    </a:cubicBezTo>
                    <a:cubicBezTo>
                      <a:pt x="140" y="131"/>
                      <a:pt x="134" y="134"/>
                      <a:pt x="127" y="134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7" y="113"/>
                      <a:pt x="114" y="92"/>
                      <a:pt x="107" y="72"/>
                    </a:cubicBezTo>
                    <a:cubicBezTo>
                      <a:pt x="103" y="61"/>
                      <a:pt x="98" y="51"/>
                      <a:pt x="89" y="44"/>
                    </a:cubicBezTo>
                    <a:cubicBezTo>
                      <a:pt x="75" y="33"/>
                      <a:pt x="56" y="34"/>
                      <a:pt x="38" y="32"/>
                    </a:cubicBezTo>
                    <a:cubicBezTo>
                      <a:pt x="25" y="31"/>
                      <a:pt x="12" y="29"/>
                      <a:pt x="0" y="25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110" y="10"/>
                    </a:lnTo>
                    <a:close/>
                  </a:path>
                </a:pathLst>
              </a:custGeom>
              <a:solidFill>
                <a:srgbClr val="0033CC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3" name="Group 61"/>
          <p:cNvGrpSpPr>
            <a:grpSpLocks noChangeAspect="1"/>
          </p:cNvGrpSpPr>
          <p:nvPr/>
        </p:nvGrpSpPr>
        <p:grpSpPr bwMode="auto">
          <a:xfrm flipH="1">
            <a:off x="9633698" y="2189767"/>
            <a:ext cx="1086961" cy="610259"/>
            <a:chOff x="888" y="2994"/>
            <a:chExt cx="1058" cy="594"/>
          </a:xfrm>
        </p:grpSpPr>
        <p:sp>
          <p:nvSpPr>
            <p:cNvPr id="94" name="Freeform 62"/>
            <p:cNvSpPr>
              <a:spLocks/>
            </p:cNvSpPr>
            <p:nvPr/>
          </p:nvSpPr>
          <p:spPr bwMode="auto">
            <a:xfrm>
              <a:off x="1297" y="3147"/>
              <a:ext cx="376" cy="250"/>
            </a:xfrm>
            <a:custGeom>
              <a:avLst/>
              <a:gdLst>
                <a:gd name="T0" fmla="*/ 185 w 185"/>
                <a:gd name="T1" fmla="*/ 83 h 123"/>
                <a:gd name="T2" fmla="*/ 80 w 185"/>
                <a:gd name="T3" fmla="*/ 56 h 123"/>
                <a:gd name="T4" fmla="*/ 44 w 185"/>
                <a:gd name="T5" fmla="*/ 57 h 123"/>
                <a:gd name="T6" fmla="*/ 7 w 185"/>
                <a:gd name="T7" fmla="*/ 77 h 123"/>
                <a:gd name="T8" fmla="*/ 2 w 185"/>
                <a:gd name="T9" fmla="*/ 64 h 123"/>
                <a:gd name="T10" fmla="*/ 9 w 185"/>
                <a:gd name="T11" fmla="*/ 40 h 123"/>
                <a:gd name="T12" fmla="*/ 30 w 185"/>
                <a:gd name="T13" fmla="*/ 16 h 123"/>
                <a:gd name="T14" fmla="*/ 57 w 185"/>
                <a:gd name="T15" fmla="*/ 4 h 123"/>
                <a:gd name="T16" fmla="*/ 87 w 185"/>
                <a:gd name="T17" fmla="*/ 3 h 123"/>
                <a:gd name="T18" fmla="*/ 158 w 185"/>
                <a:gd name="T19" fmla="*/ 20 h 123"/>
                <a:gd name="T20" fmla="*/ 185 w 185"/>
                <a:gd name="T21" fmla="*/ 8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123">
                  <a:moveTo>
                    <a:pt x="185" y="83"/>
                  </a:moveTo>
                  <a:cubicBezTo>
                    <a:pt x="125" y="123"/>
                    <a:pt x="80" y="56"/>
                    <a:pt x="80" y="56"/>
                  </a:cubicBezTo>
                  <a:cubicBezTo>
                    <a:pt x="59" y="28"/>
                    <a:pt x="44" y="57"/>
                    <a:pt x="44" y="57"/>
                  </a:cubicBezTo>
                  <a:cubicBezTo>
                    <a:pt x="33" y="85"/>
                    <a:pt x="17" y="82"/>
                    <a:pt x="7" y="77"/>
                  </a:cubicBezTo>
                  <a:cubicBezTo>
                    <a:pt x="2" y="75"/>
                    <a:pt x="0" y="69"/>
                    <a:pt x="2" y="6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29"/>
                    <a:pt x="20" y="20"/>
                    <a:pt x="30" y="16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7" y="0"/>
                    <a:pt x="75" y="1"/>
                    <a:pt x="87" y="3"/>
                  </a:cubicBezTo>
                  <a:cubicBezTo>
                    <a:pt x="158" y="20"/>
                    <a:pt x="158" y="20"/>
                    <a:pt x="158" y="20"/>
                  </a:cubicBezTo>
                  <a:lnTo>
                    <a:pt x="185" y="83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5" name="Freeform 63"/>
            <p:cNvSpPr>
              <a:spLocks/>
            </p:cNvSpPr>
            <p:nvPr/>
          </p:nvSpPr>
          <p:spPr bwMode="auto">
            <a:xfrm>
              <a:off x="1549" y="3315"/>
              <a:ext cx="155" cy="100"/>
            </a:xfrm>
            <a:custGeom>
              <a:avLst/>
              <a:gdLst>
                <a:gd name="T0" fmla="*/ 76 w 76"/>
                <a:gd name="T1" fmla="*/ 34 h 49"/>
                <a:gd name="T2" fmla="*/ 29 w 76"/>
                <a:gd name="T3" fmla="*/ 49 h 49"/>
                <a:gd name="T4" fmla="*/ 0 w 76"/>
                <a:gd name="T5" fmla="*/ 9 h 49"/>
                <a:gd name="T6" fmla="*/ 61 w 76"/>
                <a:gd name="T7" fmla="*/ 0 h 49"/>
                <a:gd name="T8" fmla="*/ 76 w 76"/>
                <a:gd name="T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9">
                  <a:moveTo>
                    <a:pt x="76" y="34"/>
                  </a:moveTo>
                  <a:cubicBezTo>
                    <a:pt x="29" y="49"/>
                    <a:pt x="29" y="49"/>
                    <a:pt x="29" y="4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34" y="23"/>
                    <a:pt x="61" y="0"/>
                  </a:cubicBezTo>
                  <a:lnTo>
                    <a:pt x="76" y="34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6" name="Freeform 64"/>
            <p:cNvSpPr>
              <a:spLocks/>
            </p:cNvSpPr>
            <p:nvPr/>
          </p:nvSpPr>
          <p:spPr bwMode="auto">
            <a:xfrm>
              <a:off x="1016" y="3118"/>
              <a:ext cx="202" cy="267"/>
            </a:xfrm>
            <a:custGeom>
              <a:avLst/>
              <a:gdLst>
                <a:gd name="T0" fmla="*/ 94 w 202"/>
                <a:gd name="T1" fmla="*/ 0 h 267"/>
                <a:gd name="T2" fmla="*/ 202 w 202"/>
                <a:gd name="T3" fmla="*/ 45 h 267"/>
                <a:gd name="T4" fmla="*/ 106 w 202"/>
                <a:gd name="T5" fmla="*/ 267 h 267"/>
                <a:gd name="T6" fmla="*/ 0 w 202"/>
                <a:gd name="T7" fmla="*/ 22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67">
                  <a:moveTo>
                    <a:pt x="94" y="0"/>
                  </a:moveTo>
                  <a:lnTo>
                    <a:pt x="202" y="45"/>
                  </a:lnTo>
                  <a:lnTo>
                    <a:pt x="106" y="267"/>
                  </a:lnTo>
                  <a:lnTo>
                    <a:pt x="0" y="226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7" name="Freeform 65"/>
            <p:cNvSpPr>
              <a:spLocks/>
            </p:cNvSpPr>
            <p:nvPr/>
          </p:nvSpPr>
          <p:spPr bwMode="auto">
            <a:xfrm>
              <a:off x="1618" y="3143"/>
              <a:ext cx="200" cy="266"/>
            </a:xfrm>
            <a:custGeom>
              <a:avLst/>
              <a:gdLst>
                <a:gd name="T0" fmla="*/ 106 w 200"/>
                <a:gd name="T1" fmla="*/ 0 h 266"/>
                <a:gd name="T2" fmla="*/ 0 w 200"/>
                <a:gd name="T3" fmla="*/ 44 h 266"/>
                <a:gd name="T4" fmla="*/ 94 w 200"/>
                <a:gd name="T5" fmla="*/ 266 h 266"/>
                <a:gd name="T6" fmla="*/ 200 w 200"/>
                <a:gd name="T7" fmla="*/ 22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66">
                  <a:moveTo>
                    <a:pt x="106" y="0"/>
                  </a:moveTo>
                  <a:lnTo>
                    <a:pt x="0" y="44"/>
                  </a:lnTo>
                  <a:lnTo>
                    <a:pt x="94" y="266"/>
                  </a:lnTo>
                  <a:lnTo>
                    <a:pt x="200" y="22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1462" y="3332"/>
              <a:ext cx="171" cy="160"/>
            </a:xfrm>
            <a:custGeom>
              <a:avLst/>
              <a:gdLst>
                <a:gd name="T0" fmla="*/ 40 w 84"/>
                <a:gd name="T1" fmla="*/ 0 h 79"/>
                <a:gd name="T2" fmla="*/ 80 w 84"/>
                <a:gd name="T3" fmla="*/ 50 h 79"/>
                <a:gd name="T4" fmla="*/ 82 w 84"/>
                <a:gd name="T5" fmla="*/ 64 h 79"/>
                <a:gd name="T6" fmla="*/ 82 w 84"/>
                <a:gd name="T7" fmla="*/ 64 h 79"/>
                <a:gd name="T8" fmla="*/ 55 w 84"/>
                <a:gd name="T9" fmla="*/ 70 h 79"/>
                <a:gd name="T10" fmla="*/ 0 w 84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79">
                  <a:moveTo>
                    <a:pt x="40" y="0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3" y="54"/>
                    <a:pt x="84" y="59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78" y="75"/>
                    <a:pt x="63" y="79"/>
                    <a:pt x="55" y="70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9" name="Freeform 67"/>
            <p:cNvSpPr>
              <a:spLocks/>
            </p:cNvSpPr>
            <p:nvPr/>
          </p:nvSpPr>
          <p:spPr bwMode="auto">
            <a:xfrm>
              <a:off x="1413" y="3411"/>
              <a:ext cx="175" cy="124"/>
            </a:xfrm>
            <a:custGeom>
              <a:avLst/>
              <a:gdLst>
                <a:gd name="T0" fmla="*/ 0 w 86"/>
                <a:gd name="T1" fmla="*/ 0 h 61"/>
                <a:gd name="T2" fmla="*/ 46 w 86"/>
                <a:gd name="T3" fmla="*/ 48 h 61"/>
                <a:gd name="T4" fmla="*/ 86 w 86"/>
                <a:gd name="T5" fmla="*/ 39 h 61"/>
                <a:gd name="T6" fmla="*/ 86 w 86"/>
                <a:gd name="T7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1">
                  <a:moveTo>
                    <a:pt x="0" y="0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58" y="61"/>
                    <a:pt x="80" y="56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0" name="Freeform 68"/>
            <p:cNvSpPr>
              <a:spLocks/>
            </p:cNvSpPr>
            <p:nvPr/>
          </p:nvSpPr>
          <p:spPr bwMode="auto">
            <a:xfrm>
              <a:off x="1366" y="3458"/>
              <a:ext cx="161" cy="103"/>
            </a:xfrm>
            <a:custGeom>
              <a:avLst/>
              <a:gdLst>
                <a:gd name="T0" fmla="*/ 0 w 79"/>
                <a:gd name="T1" fmla="*/ 0 h 51"/>
                <a:gd name="T2" fmla="*/ 39 w 79"/>
                <a:gd name="T3" fmla="*/ 42 h 51"/>
                <a:gd name="T4" fmla="*/ 55 w 79"/>
                <a:gd name="T5" fmla="*/ 50 h 51"/>
                <a:gd name="T6" fmla="*/ 79 w 79"/>
                <a:gd name="T7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1">
                  <a:moveTo>
                    <a:pt x="0" y="0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43" y="47"/>
                    <a:pt x="49" y="50"/>
                    <a:pt x="55" y="50"/>
                  </a:cubicBezTo>
                  <a:cubicBezTo>
                    <a:pt x="62" y="51"/>
                    <a:pt x="71" y="48"/>
                    <a:pt x="79" y="35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1" name="Freeform 69"/>
            <p:cNvSpPr>
              <a:spLocks/>
            </p:cNvSpPr>
            <p:nvPr/>
          </p:nvSpPr>
          <p:spPr bwMode="auto">
            <a:xfrm>
              <a:off x="1218" y="3157"/>
              <a:ext cx="154" cy="16"/>
            </a:xfrm>
            <a:custGeom>
              <a:avLst/>
              <a:gdLst>
                <a:gd name="T0" fmla="*/ 76 w 76"/>
                <a:gd name="T1" fmla="*/ 8 h 8"/>
                <a:gd name="T2" fmla="*/ 0 w 76"/>
                <a:gd name="T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" h="8">
                  <a:moveTo>
                    <a:pt x="76" y="8"/>
                  </a:moveTo>
                  <a:cubicBezTo>
                    <a:pt x="42" y="0"/>
                    <a:pt x="0" y="3"/>
                    <a:pt x="0" y="3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2" name="Freeform 70"/>
            <p:cNvSpPr>
              <a:spLocks/>
            </p:cNvSpPr>
            <p:nvPr/>
          </p:nvSpPr>
          <p:spPr bwMode="auto">
            <a:xfrm>
              <a:off x="1138" y="3346"/>
              <a:ext cx="316" cy="242"/>
            </a:xfrm>
            <a:custGeom>
              <a:avLst/>
              <a:gdLst>
                <a:gd name="T0" fmla="*/ 0 w 155"/>
                <a:gd name="T1" fmla="*/ 0 h 119"/>
                <a:gd name="T2" fmla="*/ 110 w 155"/>
                <a:gd name="T3" fmla="*/ 93 h 119"/>
                <a:gd name="T4" fmla="*/ 128 w 155"/>
                <a:gd name="T5" fmla="*/ 110 h 119"/>
                <a:gd name="T6" fmla="*/ 155 w 155"/>
                <a:gd name="T7" fmla="*/ 102 h 119"/>
                <a:gd name="T8" fmla="*/ 155 w 155"/>
                <a:gd name="T9" fmla="*/ 10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19">
                  <a:moveTo>
                    <a:pt x="0" y="0"/>
                  </a:moveTo>
                  <a:cubicBezTo>
                    <a:pt x="0" y="0"/>
                    <a:pt x="53" y="37"/>
                    <a:pt x="110" y="93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37" y="119"/>
                    <a:pt x="153" y="114"/>
                    <a:pt x="155" y="102"/>
                  </a:cubicBezTo>
                  <a:cubicBezTo>
                    <a:pt x="155" y="102"/>
                    <a:pt x="155" y="102"/>
                    <a:pt x="155" y="101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3" name="Freeform 71"/>
            <p:cNvSpPr>
              <a:spLocks/>
            </p:cNvSpPr>
            <p:nvPr/>
          </p:nvSpPr>
          <p:spPr bwMode="auto">
            <a:xfrm>
              <a:off x="1181" y="3393"/>
              <a:ext cx="59" cy="55"/>
            </a:xfrm>
            <a:custGeom>
              <a:avLst/>
              <a:gdLst>
                <a:gd name="T0" fmla="*/ 9 w 29"/>
                <a:gd name="T1" fmla="*/ 0 h 27"/>
                <a:gd name="T2" fmla="*/ 5 w 29"/>
                <a:gd name="T3" fmla="*/ 5 h 27"/>
                <a:gd name="T4" fmla="*/ 6 w 29"/>
                <a:gd name="T5" fmla="*/ 23 h 27"/>
                <a:gd name="T6" fmla="*/ 6 w 29"/>
                <a:gd name="T7" fmla="*/ 23 h 27"/>
                <a:gd name="T8" fmla="*/ 25 w 29"/>
                <a:gd name="T9" fmla="*/ 21 h 27"/>
                <a:gd name="T10" fmla="*/ 29 w 29"/>
                <a:gd name="T1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7">
                  <a:moveTo>
                    <a:pt x="9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0" y="10"/>
                    <a:pt x="1" y="18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2" y="27"/>
                    <a:pt x="20" y="27"/>
                    <a:pt x="25" y="21"/>
                  </a:cubicBezTo>
                  <a:cubicBezTo>
                    <a:pt x="29" y="16"/>
                    <a:pt x="29" y="16"/>
                    <a:pt x="29" y="16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4" name="Freeform 72"/>
            <p:cNvSpPr>
              <a:spLocks/>
            </p:cNvSpPr>
            <p:nvPr/>
          </p:nvSpPr>
          <p:spPr bwMode="auto">
            <a:xfrm>
              <a:off x="1212" y="3427"/>
              <a:ext cx="79" cy="78"/>
            </a:xfrm>
            <a:custGeom>
              <a:avLst/>
              <a:gdLst>
                <a:gd name="T0" fmla="*/ 39 w 39"/>
                <a:gd name="T1" fmla="*/ 20 h 38"/>
                <a:gd name="T2" fmla="*/ 28 w 39"/>
                <a:gd name="T3" fmla="*/ 31 h 38"/>
                <a:gd name="T4" fmla="*/ 7 w 39"/>
                <a:gd name="T5" fmla="*/ 32 h 38"/>
                <a:gd name="T6" fmla="*/ 7 w 39"/>
                <a:gd name="T7" fmla="*/ 32 h 38"/>
                <a:gd name="T8" fmla="*/ 6 w 39"/>
                <a:gd name="T9" fmla="*/ 11 h 38"/>
                <a:gd name="T10" fmla="*/ 15 w 3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8">
                  <a:moveTo>
                    <a:pt x="39" y="20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3" y="37"/>
                    <a:pt x="13" y="38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" y="27"/>
                    <a:pt x="0" y="17"/>
                    <a:pt x="6" y="1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5" name="Freeform 73"/>
            <p:cNvSpPr>
              <a:spLocks/>
            </p:cNvSpPr>
            <p:nvPr/>
          </p:nvSpPr>
          <p:spPr bwMode="auto">
            <a:xfrm>
              <a:off x="1264" y="3468"/>
              <a:ext cx="72" cy="69"/>
            </a:xfrm>
            <a:custGeom>
              <a:avLst/>
              <a:gdLst>
                <a:gd name="T0" fmla="*/ 13 w 35"/>
                <a:gd name="T1" fmla="*/ 0 h 34"/>
                <a:gd name="T2" fmla="*/ 6 w 35"/>
                <a:gd name="T3" fmla="*/ 7 h 34"/>
                <a:gd name="T4" fmla="*/ 7 w 35"/>
                <a:gd name="T5" fmla="*/ 28 h 34"/>
                <a:gd name="T6" fmla="*/ 7 w 35"/>
                <a:gd name="T7" fmla="*/ 28 h 34"/>
                <a:gd name="T8" fmla="*/ 28 w 35"/>
                <a:gd name="T9" fmla="*/ 27 h 34"/>
                <a:gd name="T10" fmla="*/ 35 w 35"/>
                <a:gd name="T11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4">
                  <a:moveTo>
                    <a:pt x="13" y="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0" y="13"/>
                    <a:pt x="1" y="22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3" y="34"/>
                    <a:pt x="22" y="33"/>
                    <a:pt x="28" y="27"/>
                  </a:cubicBezTo>
                  <a:cubicBezTo>
                    <a:pt x="35" y="20"/>
                    <a:pt x="35" y="20"/>
                    <a:pt x="35" y="2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6" name="Freeform 74"/>
            <p:cNvSpPr>
              <a:spLocks/>
            </p:cNvSpPr>
            <p:nvPr/>
          </p:nvSpPr>
          <p:spPr bwMode="auto">
            <a:xfrm>
              <a:off x="1317" y="3511"/>
              <a:ext cx="59" cy="57"/>
            </a:xfrm>
            <a:custGeom>
              <a:avLst/>
              <a:gdLst>
                <a:gd name="T0" fmla="*/ 29 w 29"/>
                <a:gd name="T1" fmla="*/ 19 h 28"/>
                <a:gd name="T2" fmla="*/ 26 w 29"/>
                <a:gd name="T3" fmla="*/ 22 h 28"/>
                <a:gd name="T4" fmla="*/ 6 w 29"/>
                <a:gd name="T5" fmla="*/ 23 h 28"/>
                <a:gd name="T6" fmla="*/ 6 w 29"/>
                <a:gd name="T7" fmla="*/ 23 h 28"/>
                <a:gd name="T8" fmla="*/ 5 w 29"/>
                <a:gd name="T9" fmla="*/ 3 h 28"/>
                <a:gd name="T10" fmla="*/ 8 w 2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9" y="19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0" y="28"/>
                    <a:pt x="11" y="28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17"/>
                    <a:pt x="0" y="8"/>
                    <a:pt x="5" y="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" name="Freeform 75"/>
            <p:cNvSpPr>
              <a:spLocks/>
            </p:cNvSpPr>
            <p:nvPr/>
          </p:nvSpPr>
          <p:spPr bwMode="auto">
            <a:xfrm>
              <a:off x="888" y="2994"/>
              <a:ext cx="234" cy="462"/>
            </a:xfrm>
            <a:custGeom>
              <a:avLst/>
              <a:gdLst>
                <a:gd name="T0" fmla="*/ 0 w 234"/>
                <a:gd name="T1" fmla="*/ 429 h 462"/>
                <a:gd name="T2" fmla="*/ 84 w 234"/>
                <a:gd name="T3" fmla="*/ 462 h 462"/>
                <a:gd name="T4" fmla="*/ 234 w 234"/>
                <a:gd name="T5" fmla="*/ 96 h 462"/>
                <a:gd name="T6" fmla="*/ 0 w 234"/>
                <a:gd name="T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462">
                  <a:moveTo>
                    <a:pt x="0" y="429"/>
                  </a:moveTo>
                  <a:lnTo>
                    <a:pt x="84" y="462"/>
                  </a:lnTo>
                  <a:lnTo>
                    <a:pt x="234" y="96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8" name="Freeform 76"/>
            <p:cNvSpPr>
              <a:spLocks/>
            </p:cNvSpPr>
            <p:nvPr/>
          </p:nvSpPr>
          <p:spPr bwMode="auto">
            <a:xfrm>
              <a:off x="1712" y="3017"/>
              <a:ext cx="234" cy="461"/>
            </a:xfrm>
            <a:custGeom>
              <a:avLst/>
              <a:gdLst>
                <a:gd name="T0" fmla="*/ 234 w 234"/>
                <a:gd name="T1" fmla="*/ 429 h 461"/>
                <a:gd name="T2" fmla="*/ 150 w 234"/>
                <a:gd name="T3" fmla="*/ 461 h 461"/>
                <a:gd name="T4" fmla="*/ 0 w 234"/>
                <a:gd name="T5" fmla="*/ 95 h 461"/>
                <a:gd name="T6" fmla="*/ 234 w 234"/>
                <a:gd name="T7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461">
                  <a:moveTo>
                    <a:pt x="234" y="429"/>
                  </a:moveTo>
                  <a:lnTo>
                    <a:pt x="150" y="461"/>
                  </a:lnTo>
                  <a:lnTo>
                    <a:pt x="0" y="95"/>
                  </a:lnTo>
                  <a:lnTo>
                    <a:pt x="234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9" name="Freeform 77"/>
            <p:cNvSpPr>
              <a:spLocks/>
            </p:cNvSpPr>
            <p:nvPr/>
          </p:nvSpPr>
          <p:spPr bwMode="auto">
            <a:xfrm>
              <a:off x="947" y="3071"/>
              <a:ext cx="112" cy="255"/>
            </a:xfrm>
            <a:custGeom>
              <a:avLst/>
              <a:gdLst>
                <a:gd name="T0" fmla="*/ 0 w 55"/>
                <a:gd name="T1" fmla="*/ 0 h 125"/>
                <a:gd name="T2" fmla="*/ 0 w 55"/>
                <a:gd name="T3" fmla="*/ 0 h 125"/>
                <a:gd name="T4" fmla="*/ 16 w 55"/>
                <a:gd name="T5" fmla="*/ 80 h 125"/>
                <a:gd name="T6" fmla="*/ 12 w 55"/>
                <a:gd name="T7" fmla="*/ 125 h 125"/>
                <a:gd name="T8" fmla="*/ 55 w 55"/>
                <a:gd name="T9" fmla="*/ 22 h 125"/>
                <a:gd name="T10" fmla="*/ 0 w 55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25"/>
                    <a:pt x="18" y="53"/>
                    <a:pt x="16" y="80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55" y="22"/>
                    <a:pt x="55" y="22"/>
                    <a:pt x="55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0" name="Freeform 78"/>
            <p:cNvSpPr>
              <a:spLocks/>
            </p:cNvSpPr>
            <p:nvPr/>
          </p:nvSpPr>
          <p:spPr bwMode="auto">
            <a:xfrm>
              <a:off x="1775" y="3086"/>
              <a:ext cx="110" cy="254"/>
            </a:xfrm>
            <a:custGeom>
              <a:avLst/>
              <a:gdLst>
                <a:gd name="T0" fmla="*/ 54 w 54"/>
                <a:gd name="T1" fmla="*/ 0 h 125"/>
                <a:gd name="T2" fmla="*/ 54 w 54"/>
                <a:gd name="T3" fmla="*/ 0 h 125"/>
                <a:gd name="T4" fmla="*/ 39 w 54"/>
                <a:gd name="T5" fmla="*/ 81 h 125"/>
                <a:gd name="T6" fmla="*/ 42 w 54"/>
                <a:gd name="T7" fmla="*/ 125 h 125"/>
                <a:gd name="T8" fmla="*/ 0 w 54"/>
                <a:gd name="T9" fmla="*/ 22 h 125"/>
                <a:gd name="T10" fmla="*/ 54 w 54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25"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42" y="25"/>
                    <a:pt x="36" y="53"/>
                    <a:pt x="39" y="81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0033CC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3697794" y="3287057"/>
            <a:ext cx="490528" cy="421912"/>
            <a:chOff x="3485663" y="2745575"/>
            <a:chExt cx="540000" cy="540000"/>
          </a:xfrm>
        </p:grpSpPr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755663" y="2745575"/>
              <a:ext cx="0" cy="540000"/>
            </a:xfrm>
            <a:prstGeom prst="line">
              <a:avLst/>
            </a:prstGeom>
            <a:ln w="2222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3755663" y="2745575"/>
              <a:ext cx="0" cy="540000"/>
            </a:xfrm>
            <a:prstGeom prst="line">
              <a:avLst/>
            </a:prstGeom>
            <a:ln w="2222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Прямоугольник 118"/>
          <p:cNvSpPr/>
          <p:nvPr/>
        </p:nvSpPr>
        <p:spPr>
          <a:xfrm>
            <a:off x="275192" y="4127006"/>
            <a:ext cx="3217356" cy="1554272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Транслирование критичности ИТ-актива на подрядчика</a:t>
            </a:r>
          </a:p>
          <a:p>
            <a:pPr marL="285750" indent="-285750">
              <a:spcAft>
                <a:spcPts val="300"/>
              </a:spcAft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критичности подрядчика по критериям</a:t>
            </a:r>
          </a:p>
          <a:p>
            <a:pPr marL="285750" indent="-285750">
              <a:spcAft>
                <a:spcPts val="300"/>
              </a:spcAft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Экспертная оценка критичности подрядчика </a:t>
            </a:r>
            <a:endParaRPr lang="ru-RU" sz="1500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4340998" y="4127006"/>
            <a:ext cx="3562856" cy="1938992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Выбор способа оценки рейтинга ИБ</a:t>
            </a:r>
          </a:p>
          <a:p>
            <a:pPr marL="285750" indent="-285750">
              <a:spcAft>
                <a:spcPts val="300"/>
              </a:spcAft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Анализ результатов оценки</a:t>
            </a:r>
          </a:p>
          <a:p>
            <a:pPr marL="285750" indent="-285750">
              <a:spcAft>
                <a:spcPts val="300"/>
              </a:spcAft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рейтинга ИБ:</a:t>
            </a:r>
          </a:p>
          <a:p>
            <a:pPr marL="742950" lvl="1" indent="-285750">
              <a:spcAft>
                <a:spcPts val="300"/>
              </a:spcAft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изкий</a:t>
            </a:r>
          </a:p>
          <a:p>
            <a:pPr marL="742950" lvl="1" indent="-285750">
              <a:spcAft>
                <a:spcPts val="300"/>
              </a:spcAft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остаточный</a:t>
            </a:r>
          </a:p>
          <a:p>
            <a:pPr marL="742950" lvl="1" indent="-285750">
              <a:spcAft>
                <a:spcPts val="300"/>
              </a:spcAft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редний </a:t>
            </a:r>
          </a:p>
          <a:p>
            <a:pPr marL="742950" lvl="1" indent="-285750">
              <a:spcAft>
                <a:spcPts val="300"/>
              </a:spcAft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ысокий</a:t>
            </a:r>
            <a:endParaRPr lang="ru-RU" sz="15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8738531" y="4129866"/>
            <a:ext cx="3217356" cy="1554272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Применение результатов как стоп-фактора</a:t>
            </a:r>
          </a:p>
          <a:p>
            <a:pPr marL="285750" indent="-285750">
              <a:spcAft>
                <a:spcPts val="300"/>
              </a:spcAft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Расширение требований ИБ к подрядчику</a:t>
            </a:r>
          </a:p>
          <a:p>
            <a:pPr marL="285750" indent="-285750">
              <a:spcAft>
                <a:spcPts val="300"/>
              </a:spcAft>
              <a:buClr>
                <a:srgbClr val="0033CC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Выбор дополнительных мер защиты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6688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33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оценки рейтинга ИБ подрядчика</a:t>
            </a:r>
          </a:p>
        </p:txBody>
      </p:sp>
      <p:sp>
        <p:nvSpPr>
          <p:cNvPr id="23" name="Шестиугольник 22"/>
          <p:cNvSpPr/>
          <p:nvPr/>
        </p:nvSpPr>
        <p:spPr bwMode="auto">
          <a:xfrm>
            <a:off x="740776" y="2702880"/>
            <a:ext cx="2270365" cy="1864922"/>
          </a:xfrm>
          <a:prstGeom prst="hexagon">
            <a:avLst/>
          </a:prstGeom>
          <a:gradFill>
            <a:gsLst>
              <a:gs pos="69000">
                <a:srgbClr val="FFFF00">
                  <a:alpha val="50000"/>
                  <a:lumMod val="100000"/>
                </a:srgbClr>
              </a:gs>
              <a:gs pos="40000">
                <a:srgbClr val="92D050">
                  <a:alpha val="50000"/>
                </a:srgbClr>
              </a:gs>
            </a:gsLst>
            <a:lin ang="2700000" scaled="0"/>
          </a:gradFill>
          <a:ln w="69850" cmpd="dbl">
            <a:solidFill>
              <a:srgbClr val="00C3FF"/>
            </a:solidFill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/>
          <p:cNvSpPr/>
          <p:nvPr/>
        </p:nvSpPr>
        <p:spPr bwMode="auto">
          <a:xfrm>
            <a:off x="2796637" y="3819682"/>
            <a:ext cx="2270365" cy="1864922"/>
          </a:xfrm>
          <a:prstGeom prst="hexagon">
            <a:avLst/>
          </a:prstGeom>
          <a:solidFill>
            <a:srgbClr val="FFFF00">
              <a:alpha val="50000"/>
            </a:srgbClr>
          </a:solidFill>
          <a:ln w="69850" cmpd="dbl">
            <a:solidFill>
              <a:srgbClr val="00C3FF"/>
            </a:solidFill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 bwMode="auto">
          <a:xfrm>
            <a:off x="4852496" y="2672029"/>
            <a:ext cx="2270365" cy="1864922"/>
          </a:xfrm>
          <a:prstGeom prst="hexagon">
            <a:avLst/>
          </a:prstGeom>
          <a:gradFill>
            <a:gsLst>
              <a:gs pos="69000">
                <a:srgbClr val="FF0000">
                  <a:alpha val="30000"/>
                </a:srgbClr>
              </a:gs>
              <a:gs pos="42000">
                <a:srgbClr val="FFC000">
                  <a:alpha val="50000"/>
                </a:srgbClr>
              </a:gs>
            </a:gsLst>
            <a:lin ang="2700000" scaled="0"/>
          </a:gradFill>
          <a:ln w="69850" cmpd="dbl">
            <a:solidFill>
              <a:srgbClr val="00C3FF"/>
            </a:solidFill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 bwMode="auto">
          <a:xfrm>
            <a:off x="6908358" y="3814315"/>
            <a:ext cx="2270365" cy="1864922"/>
          </a:xfrm>
          <a:prstGeom prst="hexagon">
            <a:avLst/>
          </a:prstGeom>
          <a:gradFill>
            <a:gsLst>
              <a:gs pos="69000">
                <a:srgbClr val="FF0000">
                  <a:alpha val="30000"/>
                </a:srgbClr>
              </a:gs>
              <a:gs pos="42000">
                <a:srgbClr val="FFC000">
                  <a:alpha val="50000"/>
                </a:srgbClr>
              </a:gs>
            </a:gsLst>
            <a:lin ang="2700000" scaled="0"/>
          </a:gradFill>
          <a:ln w="69850" cmpd="dbl">
            <a:solidFill>
              <a:srgbClr val="00C3FF"/>
            </a:solidFill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 bwMode="auto">
          <a:xfrm>
            <a:off x="8964218" y="2702880"/>
            <a:ext cx="2270365" cy="1864922"/>
          </a:xfrm>
          <a:prstGeom prst="hexagon">
            <a:avLst/>
          </a:prstGeom>
          <a:solidFill>
            <a:srgbClr val="FF0000">
              <a:alpha val="30000"/>
            </a:srgbClr>
          </a:solidFill>
          <a:ln w="69850" cmpd="dbl">
            <a:solidFill>
              <a:srgbClr val="00C3FF"/>
            </a:solidFill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55281" y="3630310"/>
            <a:ext cx="18413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  <a:tab pos="228600" algn="l"/>
                <a:tab pos="540385" algn="l"/>
                <a:tab pos="180340" algn="l"/>
                <a:tab pos="540385" algn="l"/>
              </a:tabLst>
            </a:pPr>
            <a:r>
              <a:rPr lang="ru-RU" sz="1600" dirty="0"/>
              <a:t>Опросный лист о состоянии ИБ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11139" y="4493486"/>
            <a:ext cx="184135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  <a:tab pos="228600" algn="l"/>
                <a:tab pos="540385" algn="l"/>
                <a:tab pos="180340" algn="l"/>
                <a:tab pos="540385" algn="l"/>
              </a:tabLst>
            </a:pPr>
            <a:r>
              <a:rPr lang="ru-RU" sz="1600" dirty="0" smtClean="0"/>
              <a:t>Информация </a:t>
            </a:r>
            <a:r>
              <a:rPr lang="ru-RU" sz="1600" dirty="0"/>
              <a:t>о состоянии ИБ из открытых источников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16320" y="4675764"/>
            <a:ext cx="184135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  <a:tab pos="228600" algn="l"/>
                <a:tab pos="540385" algn="l"/>
                <a:tab pos="180340" algn="l"/>
                <a:tab pos="540385" algn="l"/>
              </a:tabLst>
            </a:pPr>
            <a:r>
              <a:rPr lang="ru-RU" sz="1600" dirty="0"/>
              <a:t>Анализ цифровых рисков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57271" y="3676623"/>
            <a:ext cx="18413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  <a:tab pos="228600" algn="l"/>
                <a:tab pos="540385" algn="l"/>
                <a:tab pos="180340" algn="l"/>
                <a:tab pos="540385" algn="l"/>
              </a:tabLst>
            </a:pPr>
            <a:r>
              <a:rPr lang="ru-RU" sz="1600" dirty="0"/>
              <a:t>Внешний аудит ИБ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178723" y="3407033"/>
            <a:ext cx="184135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  <a:tab pos="228600" algn="l"/>
                <a:tab pos="540385" algn="l"/>
                <a:tab pos="180340" algn="l"/>
                <a:tab pos="540385" algn="l"/>
              </a:tabLst>
            </a:pPr>
            <a:r>
              <a:rPr lang="ru-RU" sz="1600" dirty="0"/>
              <a:t>Практический анализ защищенности</a:t>
            </a:r>
            <a:r>
              <a:rPr lang="en-US" sz="1600" dirty="0"/>
              <a:t> (</a:t>
            </a:r>
            <a:r>
              <a:rPr lang="ru-RU" sz="1600" dirty="0" err="1"/>
              <a:t>пентест</a:t>
            </a:r>
            <a:r>
              <a:rPr lang="en-US" sz="1600" dirty="0"/>
              <a:t>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29880" y="2856716"/>
            <a:ext cx="492153" cy="657004"/>
            <a:chOff x="1555087" y="2395960"/>
            <a:chExt cx="584590" cy="846764"/>
          </a:xfrm>
          <a:noFill/>
        </p:grpSpPr>
        <p:grpSp>
          <p:nvGrpSpPr>
            <p:cNvPr id="27" name="Group 4"/>
            <p:cNvGrpSpPr>
              <a:grpSpLocks noChangeAspect="1"/>
            </p:cNvGrpSpPr>
            <p:nvPr/>
          </p:nvGrpSpPr>
          <p:grpSpPr bwMode="auto">
            <a:xfrm>
              <a:off x="1555087" y="2395960"/>
              <a:ext cx="584590" cy="846764"/>
              <a:chOff x="3394" y="1663"/>
              <a:chExt cx="689" cy="998"/>
            </a:xfrm>
            <a:grpFill/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3684" y="1663"/>
                <a:ext cx="111" cy="57"/>
              </a:xfrm>
              <a:custGeom>
                <a:avLst/>
                <a:gdLst>
                  <a:gd name="T0" fmla="*/ 52 w 52"/>
                  <a:gd name="T1" fmla="*/ 28 h 28"/>
                  <a:gd name="T2" fmla="*/ 52 w 52"/>
                  <a:gd name="T3" fmla="*/ 26 h 28"/>
                  <a:gd name="T4" fmla="*/ 26 w 52"/>
                  <a:gd name="T5" fmla="*/ 0 h 28"/>
                  <a:gd name="T6" fmla="*/ 26 w 52"/>
                  <a:gd name="T7" fmla="*/ 0 h 28"/>
                  <a:gd name="T8" fmla="*/ 0 w 52"/>
                  <a:gd name="T9" fmla="*/ 26 h 28"/>
                  <a:gd name="T10" fmla="*/ 0 w 52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28">
                    <a:moveTo>
                      <a:pt x="52" y="28"/>
                    </a:move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grpFill/>
              <a:ln w="19050" cap="rnd">
                <a:solidFill>
                  <a:srgbClr val="0033CC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3394" y="1765"/>
                <a:ext cx="689" cy="896"/>
              </a:xfrm>
              <a:custGeom>
                <a:avLst/>
                <a:gdLst>
                  <a:gd name="T0" fmla="*/ 106 w 323"/>
                  <a:gd name="T1" fmla="*/ 0 h 442"/>
                  <a:gd name="T2" fmla="*/ 26 w 323"/>
                  <a:gd name="T3" fmla="*/ 0 h 442"/>
                  <a:gd name="T4" fmla="*/ 0 w 323"/>
                  <a:gd name="T5" fmla="*/ 26 h 442"/>
                  <a:gd name="T6" fmla="*/ 0 w 323"/>
                  <a:gd name="T7" fmla="*/ 416 h 442"/>
                  <a:gd name="T8" fmla="*/ 26 w 323"/>
                  <a:gd name="T9" fmla="*/ 442 h 442"/>
                  <a:gd name="T10" fmla="*/ 298 w 323"/>
                  <a:gd name="T11" fmla="*/ 442 h 442"/>
                  <a:gd name="T12" fmla="*/ 323 w 323"/>
                  <a:gd name="T13" fmla="*/ 416 h 442"/>
                  <a:gd name="T14" fmla="*/ 323 w 323"/>
                  <a:gd name="T15" fmla="*/ 26 h 442"/>
                  <a:gd name="T16" fmla="*/ 298 w 323"/>
                  <a:gd name="T17" fmla="*/ 0 h 442"/>
                  <a:gd name="T18" fmla="*/ 215 w 323"/>
                  <a:gd name="T1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3" h="442">
                    <a:moveTo>
                      <a:pt x="10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1" y="0"/>
                      <a:pt x="0" y="11"/>
                      <a:pt x="0" y="2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0" y="430"/>
                      <a:pt x="11" y="442"/>
                      <a:pt x="26" y="442"/>
                    </a:cubicBezTo>
                    <a:cubicBezTo>
                      <a:pt x="298" y="442"/>
                      <a:pt x="298" y="442"/>
                      <a:pt x="298" y="442"/>
                    </a:cubicBezTo>
                    <a:cubicBezTo>
                      <a:pt x="312" y="442"/>
                      <a:pt x="323" y="430"/>
                      <a:pt x="323" y="416"/>
                    </a:cubicBezTo>
                    <a:cubicBezTo>
                      <a:pt x="323" y="26"/>
                      <a:pt x="323" y="26"/>
                      <a:pt x="323" y="26"/>
                    </a:cubicBezTo>
                    <a:cubicBezTo>
                      <a:pt x="323" y="11"/>
                      <a:pt x="312" y="0"/>
                      <a:pt x="298" y="0"/>
                    </a:cubicBezTo>
                    <a:cubicBezTo>
                      <a:pt x="215" y="0"/>
                      <a:pt x="215" y="0"/>
                      <a:pt x="215" y="0"/>
                    </a:cubicBezTo>
                  </a:path>
                </a:pathLst>
              </a:custGeom>
              <a:grpFill/>
              <a:ln w="19050" cap="rnd">
                <a:solidFill>
                  <a:srgbClr val="0033CC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Freeform 8"/>
              <p:cNvSpPr>
                <a:spLocks/>
              </p:cNvSpPr>
              <p:nvPr/>
            </p:nvSpPr>
            <p:spPr bwMode="auto">
              <a:xfrm>
                <a:off x="3475" y="1842"/>
                <a:ext cx="529" cy="742"/>
              </a:xfrm>
              <a:custGeom>
                <a:avLst/>
                <a:gdLst>
                  <a:gd name="T0" fmla="*/ 85 w 529"/>
                  <a:gd name="T1" fmla="*/ 0 h 742"/>
                  <a:gd name="T2" fmla="*/ 0 w 529"/>
                  <a:gd name="T3" fmla="*/ 0 h 742"/>
                  <a:gd name="T4" fmla="*/ 0 w 529"/>
                  <a:gd name="T5" fmla="*/ 742 h 742"/>
                  <a:gd name="T6" fmla="*/ 410 w 529"/>
                  <a:gd name="T7" fmla="*/ 742 h 742"/>
                  <a:gd name="T8" fmla="*/ 529 w 529"/>
                  <a:gd name="T9" fmla="*/ 628 h 742"/>
                  <a:gd name="T10" fmla="*/ 529 w 529"/>
                  <a:gd name="T11" fmla="*/ 0 h 742"/>
                  <a:gd name="T12" fmla="*/ 444 w 529"/>
                  <a:gd name="T13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9" h="742">
                    <a:moveTo>
                      <a:pt x="85" y="0"/>
                    </a:moveTo>
                    <a:lnTo>
                      <a:pt x="0" y="0"/>
                    </a:lnTo>
                    <a:lnTo>
                      <a:pt x="0" y="742"/>
                    </a:lnTo>
                    <a:lnTo>
                      <a:pt x="410" y="742"/>
                    </a:lnTo>
                    <a:lnTo>
                      <a:pt x="529" y="628"/>
                    </a:lnTo>
                    <a:lnTo>
                      <a:pt x="529" y="0"/>
                    </a:lnTo>
                    <a:lnTo>
                      <a:pt x="444" y="0"/>
                    </a:lnTo>
                  </a:path>
                </a:pathLst>
              </a:custGeom>
              <a:grpFill/>
              <a:ln w="19050" cap="rnd">
                <a:solidFill>
                  <a:srgbClr val="0033CC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3582" y="2158"/>
                <a:ext cx="96" cy="63"/>
              </a:xfrm>
              <a:custGeom>
                <a:avLst/>
                <a:gdLst>
                  <a:gd name="T0" fmla="*/ 96 w 96"/>
                  <a:gd name="T1" fmla="*/ 0 h 63"/>
                  <a:gd name="T2" fmla="*/ 32 w 96"/>
                  <a:gd name="T3" fmla="*/ 63 h 63"/>
                  <a:gd name="T4" fmla="*/ 0 w 96"/>
                  <a:gd name="T5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63">
                    <a:moveTo>
                      <a:pt x="96" y="0"/>
                    </a:moveTo>
                    <a:lnTo>
                      <a:pt x="32" y="63"/>
                    </a:lnTo>
                    <a:lnTo>
                      <a:pt x="0" y="34"/>
                    </a:lnTo>
                  </a:path>
                </a:pathLst>
              </a:custGeom>
              <a:grpFill/>
              <a:ln w="19050" cap="rnd">
                <a:solidFill>
                  <a:srgbClr val="0033CC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 flipV="1">
                <a:off x="3586" y="1969"/>
                <a:ext cx="77" cy="73"/>
              </a:xfrm>
              <a:prstGeom prst="line">
                <a:avLst/>
              </a:prstGeom>
              <a:grpFill/>
              <a:ln w="19050" cap="rnd">
                <a:solidFill>
                  <a:srgbClr val="0033CC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 flipH="1" flipV="1">
                <a:off x="3586" y="1969"/>
                <a:ext cx="77" cy="73"/>
              </a:xfrm>
              <a:prstGeom prst="line">
                <a:avLst/>
              </a:prstGeom>
              <a:grpFill/>
              <a:ln w="19050" cap="rnd">
                <a:solidFill>
                  <a:srgbClr val="0033CC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Line 12"/>
              <p:cNvSpPr>
                <a:spLocks noChangeShapeType="1"/>
              </p:cNvSpPr>
              <p:nvPr/>
            </p:nvSpPr>
            <p:spPr bwMode="auto">
              <a:xfrm flipV="1">
                <a:off x="3586" y="2343"/>
                <a:ext cx="77" cy="73"/>
              </a:xfrm>
              <a:prstGeom prst="line">
                <a:avLst/>
              </a:prstGeom>
              <a:grpFill/>
              <a:ln w="19050" cap="rnd">
                <a:solidFill>
                  <a:srgbClr val="0033CC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 flipH="1" flipV="1">
                <a:off x="3586" y="2343"/>
                <a:ext cx="77" cy="73"/>
              </a:xfrm>
              <a:prstGeom prst="line">
                <a:avLst/>
              </a:prstGeom>
              <a:grpFill/>
              <a:ln w="19050" cap="rnd">
                <a:solidFill>
                  <a:srgbClr val="0033CC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Freeform 14"/>
              <p:cNvSpPr>
                <a:spLocks/>
              </p:cNvSpPr>
              <p:nvPr/>
            </p:nvSpPr>
            <p:spPr bwMode="auto">
              <a:xfrm>
                <a:off x="3699" y="1996"/>
                <a:ext cx="254" cy="33"/>
              </a:xfrm>
              <a:custGeom>
                <a:avLst/>
                <a:gdLst>
                  <a:gd name="T0" fmla="*/ 111 w 119"/>
                  <a:gd name="T1" fmla="*/ 16 h 16"/>
                  <a:gd name="T2" fmla="*/ 8 w 119"/>
                  <a:gd name="T3" fmla="*/ 16 h 16"/>
                  <a:gd name="T4" fmla="*/ 0 w 119"/>
                  <a:gd name="T5" fmla="*/ 8 h 16"/>
                  <a:gd name="T6" fmla="*/ 8 w 119"/>
                  <a:gd name="T7" fmla="*/ 0 h 16"/>
                  <a:gd name="T8" fmla="*/ 111 w 119"/>
                  <a:gd name="T9" fmla="*/ 0 h 16"/>
                  <a:gd name="T10" fmla="*/ 119 w 119"/>
                  <a:gd name="T11" fmla="*/ 8 h 16"/>
                  <a:gd name="T12" fmla="*/ 111 w 11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6">
                    <a:moveTo>
                      <a:pt x="111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6" y="0"/>
                      <a:pt x="119" y="4"/>
                      <a:pt x="119" y="8"/>
                    </a:cubicBezTo>
                    <a:cubicBezTo>
                      <a:pt x="119" y="13"/>
                      <a:pt x="116" y="16"/>
                      <a:pt x="111" y="16"/>
                    </a:cubicBezTo>
                    <a:close/>
                  </a:path>
                </a:pathLst>
              </a:custGeom>
              <a:solidFill>
                <a:srgbClr val="0033CC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3699" y="2174"/>
                <a:ext cx="254" cy="32"/>
              </a:xfrm>
              <a:custGeom>
                <a:avLst/>
                <a:gdLst>
                  <a:gd name="T0" fmla="*/ 111 w 119"/>
                  <a:gd name="T1" fmla="*/ 16 h 16"/>
                  <a:gd name="T2" fmla="*/ 8 w 119"/>
                  <a:gd name="T3" fmla="*/ 16 h 16"/>
                  <a:gd name="T4" fmla="*/ 0 w 119"/>
                  <a:gd name="T5" fmla="*/ 8 h 16"/>
                  <a:gd name="T6" fmla="*/ 8 w 119"/>
                  <a:gd name="T7" fmla="*/ 0 h 16"/>
                  <a:gd name="T8" fmla="*/ 111 w 119"/>
                  <a:gd name="T9" fmla="*/ 0 h 16"/>
                  <a:gd name="T10" fmla="*/ 119 w 119"/>
                  <a:gd name="T11" fmla="*/ 8 h 16"/>
                  <a:gd name="T12" fmla="*/ 111 w 11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6">
                    <a:moveTo>
                      <a:pt x="111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6" y="0"/>
                      <a:pt x="119" y="4"/>
                      <a:pt x="119" y="8"/>
                    </a:cubicBezTo>
                    <a:cubicBezTo>
                      <a:pt x="119" y="13"/>
                      <a:pt x="116" y="16"/>
                      <a:pt x="111" y="16"/>
                    </a:cubicBezTo>
                    <a:close/>
                  </a:path>
                </a:pathLst>
              </a:custGeom>
              <a:solidFill>
                <a:srgbClr val="0033CC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3859" y="2446"/>
                <a:ext cx="96" cy="91"/>
              </a:xfrm>
              <a:custGeom>
                <a:avLst/>
                <a:gdLst>
                  <a:gd name="T0" fmla="*/ 0 w 96"/>
                  <a:gd name="T1" fmla="*/ 91 h 91"/>
                  <a:gd name="T2" fmla="*/ 0 w 96"/>
                  <a:gd name="T3" fmla="*/ 0 h 91"/>
                  <a:gd name="T4" fmla="*/ 96 w 96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91">
                    <a:moveTo>
                      <a:pt x="0" y="91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grpFill/>
              <a:ln w="19050" cap="rnd">
                <a:solidFill>
                  <a:srgbClr val="0033CC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3624" y="1720"/>
                <a:ext cx="229" cy="146"/>
              </a:xfrm>
              <a:custGeom>
                <a:avLst/>
                <a:gdLst>
                  <a:gd name="T0" fmla="*/ 0 w 107"/>
                  <a:gd name="T1" fmla="*/ 7 h 72"/>
                  <a:gd name="T2" fmla="*/ 0 w 107"/>
                  <a:gd name="T3" fmla="*/ 62 h 72"/>
                  <a:gd name="T4" fmla="*/ 10 w 107"/>
                  <a:gd name="T5" fmla="*/ 72 h 72"/>
                  <a:gd name="T6" fmla="*/ 13 w 107"/>
                  <a:gd name="T7" fmla="*/ 72 h 72"/>
                  <a:gd name="T8" fmla="*/ 23 w 107"/>
                  <a:gd name="T9" fmla="*/ 64 h 72"/>
                  <a:gd name="T10" fmla="*/ 23 w 107"/>
                  <a:gd name="T11" fmla="*/ 62 h 72"/>
                  <a:gd name="T12" fmla="*/ 56 w 107"/>
                  <a:gd name="T13" fmla="*/ 34 h 72"/>
                  <a:gd name="T14" fmla="*/ 56 w 107"/>
                  <a:gd name="T15" fmla="*/ 34 h 72"/>
                  <a:gd name="T16" fmla="*/ 88 w 107"/>
                  <a:gd name="T17" fmla="*/ 62 h 72"/>
                  <a:gd name="T18" fmla="*/ 88 w 107"/>
                  <a:gd name="T19" fmla="*/ 64 h 72"/>
                  <a:gd name="T20" fmla="*/ 98 w 107"/>
                  <a:gd name="T21" fmla="*/ 72 h 72"/>
                  <a:gd name="T22" fmla="*/ 98 w 107"/>
                  <a:gd name="T23" fmla="*/ 72 h 72"/>
                  <a:gd name="T24" fmla="*/ 107 w 107"/>
                  <a:gd name="T25" fmla="*/ 62 h 72"/>
                  <a:gd name="T26" fmla="*/ 107 w 107"/>
                  <a:gd name="T27" fmla="*/ 7 h 72"/>
                  <a:gd name="T28" fmla="*/ 100 w 107"/>
                  <a:gd name="T29" fmla="*/ 0 h 72"/>
                  <a:gd name="T30" fmla="*/ 8 w 107"/>
                  <a:gd name="T31" fmla="*/ 0 h 72"/>
                  <a:gd name="T32" fmla="*/ 0 w 107"/>
                  <a:gd name="T33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72">
                    <a:moveTo>
                      <a:pt x="0" y="7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0" y="68"/>
                      <a:pt x="4" y="72"/>
                      <a:pt x="10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8" y="72"/>
                      <a:pt x="22" y="68"/>
                      <a:pt x="23" y="64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5" y="46"/>
                      <a:pt x="39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72" y="34"/>
                      <a:pt x="86" y="46"/>
                      <a:pt x="88" y="62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8"/>
                      <a:pt x="93" y="72"/>
                      <a:pt x="98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103" y="72"/>
                      <a:pt x="107" y="68"/>
                      <a:pt x="107" y="62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107" y="3"/>
                      <a:pt x="104" y="0"/>
                      <a:pt x="10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0033CC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03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1820231" y="2992020"/>
              <a:ext cx="215509" cy="27151"/>
            </a:xfrm>
            <a:custGeom>
              <a:avLst/>
              <a:gdLst>
                <a:gd name="T0" fmla="*/ 111 w 119"/>
                <a:gd name="T1" fmla="*/ 16 h 16"/>
                <a:gd name="T2" fmla="*/ 8 w 119"/>
                <a:gd name="T3" fmla="*/ 16 h 16"/>
                <a:gd name="T4" fmla="*/ 0 w 119"/>
                <a:gd name="T5" fmla="*/ 8 h 16"/>
                <a:gd name="T6" fmla="*/ 8 w 119"/>
                <a:gd name="T7" fmla="*/ 0 h 16"/>
                <a:gd name="T8" fmla="*/ 111 w 119"/>
                <a:gd name="T9" fmla="*/ 0 h 16"/>
                <a:gd name="T10" fmla="*/ 119 w 119"/>
                <a:gd name="T11" fmla="*/ 8 h 16"/>
                <a:gd name="T12" fmla="*/ 111 w 11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6">
                  <a:moveTo>
                    <a:pt x="11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0"/>
                    <a:pt x="119" y="4"/>
                    <a:pt x="119" y="8"/>
                  </a:cubicBezTo>
                  <a:cubicBezTo>
                    <a:pt x="119" y="13"/>
                    <a:pt x="116" y="16"/>
                    <a:pt x="111" y="16"/>
                  </a:cubicBezTo>
                  <a:close/>
                </a:path>
              </a:pathLst>
            </a:custGeom>
            <a:solidFill>
              <a:srgbClr val="0033CC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BFFE312-0B47-8084-5615-B679C6CF1CA9}"/>
              </a:ext>
            </a:extLst>
          </p:cNvPr>
          <p:cNvGrpSpPr/>
          <p:nvPr/>
        </p:nvGrpSpPr>
        <p:grpSpPr>
          <a:xfrm>
            <a:off x="7756130" y="3998785"/>
            <a:ext cx="562997" cy="582935"/>
            <a:chOff x="8582344" y="4854720"/>
            <a:chExt cx="834672" cy="864232"/>
          </a:xfrm>
          <a:noFill/>
        </p:grpSpPr>
        <p:grpSp>
          <p:nvGrpSpPr>
            <p:cNvPr id="54" name="Group 14">
              <a:extLst>
                <a:ext uri="{FF2B5EF4-FFF2-40B4-BE49-F238E27FC236}">
                  <a16:creationId xmlns:a16="http://schemas.microsoft.com/office/drawing/2014/main" id="{81012B86-342F-274C-93BD-76716744007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99062" y="5208913"/>
              <a:ext cx="495019" cy="492487"/>
              <a:chOff x="4541" y="3212"/>
              <a:chExt cx="391" cy="389"/>
            </a:xfrm>
            <a:grpFill/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677108B8-CD3D-2FE7-76FF-DE463CCA2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" y="3212"/>
                <a:ext cx="391" cy="389"/>
              </a:xfrm>
              <a:custGeom>
                <a:avLst/>
                <a:gdLst>
                  <a:gd name="T0" fmla="*/ 162 w 162"/>
                  <a:gd name="T1" fmla="*/ 88 h 161"/>
                  <a:gd name="T2" fmla="*/ 162 w 162"/>
                  <a:gd name="T3" fmla="*/ 74 h 161"/>
                  <a:gd name="T4" fmla="*/ 151 w 162"/>
                  <a:gd name="T5" fmla="*/ 74 h 161"/>
                  <a:gd name="T6" fmla="*/ 145 w 162"/>
                  <a:gd name="T7" fmla="*/ 52 h 161"/>
                  <a:gd name="T8" fmla="*/ 154 w 162"/>
                  <a:gd name="T9" fmla="*/ 46 h 161"/>
                  <a:gd name="T10" fmla="*/ 147 w 162"/>
                  <a:gd name="T11" fmla="*/ 34 h 161"/>
                  <a:gd name="T12" fmla="*/ 138 w 162"/>
                  <a:gd name="T13" fmla="*/ 40 h 161"/>
                  <a:gd name="T14" fmla="*/ 122 w 162"/>
                  <a:gd name="T15" fmla="*/ 24 h 161"/>
                  <a:gd name="T16" fmla="*/ 128 w 162"/>
                  <a:gd name="T17" fmla="*/ 14 h 161"/>
                  <a:gd name="T18" fmla="*/ 115 w 162"/>
                  <a:gd name="T19" fmla="*/ 7 h 161"/>
                  <a:gd name="T20" fmla="*/ 110 w 162"/>
                  <a:gd name="T21" fmla="*/ 17 h 161"/>
                  <a:gd name="T22" fmla="*/ 88 w 162"/>
                  <a:gd name="T23" fmla="*/ 11 h 161"/>
                  <a:gd name="T24" fmla="*/ 88 w 162"/>
                  <a:gd name="T25" fmla="*/ 0 h 161"/>
                  <a:gd name="T26" fmla="*/ 74 w 162"/>
                  <a:gd name="T27" fmla="*/ 0 h 161"/>
                  <a:gd name="T28" fmla="*/ 74 w 162"/>
                  <a:gd name="T29" fmla="*/ 11 h 161"/>
                  <a:gd name="T30" fmla="*/ 52 w 162"/>
                  <a:gd name="T31" fmla="*/ 17 h 161"/>
                  <a:gd name="T32" fmla="*/ 47 w 162"/>
                  <a:gd name="T33" fmla="*/ 7 h 161"/>
                  <a:gd name="T34" fmla="*/ 35 w 162"/>
                  <a:gd name="T35" fmla="*/ 14 h 161"/>
                  <a:gd name="T36" fmla="*/ 40 w 162"/>
                  <a:gd name="T37" fmla="*/ 24 h 161"/>
                  <a:gd name="T38" fmla="*/ 24 w 162"/>
                  <a:gd name="T39" fmla="*/ 40 h 161"/>
                  <a:gd name="T40" fmla="*/ 15 w 162"/>
                  <a:gd name="T41" fmla="*/ 34 h 161"/>
                  <a:gd name="T42" fmla="*/ 8 w 162"/>
                  <a:gd name="T43" fmla="*/ 46 h 161"/>
                  <a:gd name="T44" fmla="*/ 17 w 162"/>
                  <a:gd name="T45" fmla="*/ 52 h 161"/>
                  <a:gd name="T46" fmla="*/ 11 w 162"/>
                  <a:gd name="T47" fmla="*/ 74 h 161"/>
                  <a:gd name="T48" fmla="*/ 0 w 162"/>
                  <a:gd name="T49" fmla="*/ 74 h 161"/>
                  <a:gd name="T50" fmla="*/ 0 w 162"/>
                  <a:gd name="T51" fmla="*/ 88 h 161"/>
                  <a:gd name="T52" fmla="*/ 11 w 162"/>
                  <a:gd name="T53" fmla="*/ 88 h 161"/>
                  <a:gd name="T54" fmla="*/ 17 w 162"/>
                  <a:gd name="T55" fmla="*/ 109 h 161"/>
                  <a:gd name="T56" fmla="*/ 8 w 162"/>
                  <a:gd name="T57" fmla="*/ 115 h 161"/>
                  <a:gd name="T58" fmla="*/ 15 w 162"/>
                  <a:gd name="T59" fmla="*/ 127 h 161"/>
                  <a:gd name="T60" fmla="*/ 24 w 162"/>
                  <a:gd name="T61" fmla="*/ 122 h 161"/>
                  <a:gd name="T62" fmla="*/ 40 w 162"/>
                  <a:gd name="T63" fmla="*/ 138 h 161"/>
                  <a:gd name="T64" fmla="*/ 35 w 162"/>
                  <a:gd name="T65" fmla="*/ 147 h 161"/>
                  <a:gd name="T66" fmla="*/ 47 w 162"/>
                  <a:gd name="T67" fmla="*/ 154 h 161"/>
                  <a:gd name="T68" fmla="*/ 52 w 162"/>
                  <a:gd name="T69" fmla="*/ 145 h 161"/>
                  <a:gd name="T70" fmla="*/ 74 w 162"/>
                  <a:gd name="T71" fmla="*/ 150 h 161"/>
                  <a:gd name="T72" fmla="*/ 74 w 162"/>
                  <a:gd name="T73" fmla="*/ 161 h 161"/>
                  <a:gd name="T74" fmla="*/ 88 w 162"/>
                  <a:gd name="T75" fmla="*/ 161 h 161"/>
                  <a:gd name="T76" fmla="*/ 88 w 162"/>
                  <a:gd name="T77" fmla="*/ 150 h 161"/>
                  <a:gd name="T78" fmla="*/ 110 w 162"/>
                  <a:gd name="T79" fmla="*/ 145 h 161"/>
                  <a:gd name="T80" fmla="*/ 115 w 162"/>
                  <a:gd name="T81" fmla="*/ 154 h 161"/>
                  <a:gd name="T82" fmla="*/ 128 w 162"/>
                  <a:gd name="T83" fmla="*/ 147 h 161"/>
                  <a:gd name="T84" fmla="*/ 122 w 162"/>
                  <a:gd name="T85" fmla="*/ 138 h 161"/>
                  <a:gd name="T86" fmla="*/ 138 w 162"/>
                  <a:gd name="T87" fmla="*/ 122 h 161"/>
                  <a:gd name="T88" fmla="*/ 147 w 162"/>
                  <a:gd name="T89" fmla="*/ 127 h 161"/>
                  <a:gd name="T90" fmla="*/ 154 w 162"/>
                  <a:gd name="T91" fmla="*/ 115 h 161"/>
                  <a:gd name="T92" fmla="*/ 145 w 162"/>
                  <a:gd name="T93" fmla="*/ 109 h 161"/>
                  <a:gd name="T94" fmla="*/ 151 w 162"/>
                  <a:gd name="T95" fmla="*/ 88 h 161"/>
                  <a:gd name="T96" fmla="*/ 162 w 162"/>
                  <a:gd name="T97" fmla="*/ 8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2" h="161">
                    <a:moveTo>
                      <a:pt x="162" y="88"/>
                    </a:moveTo>
                    <a:cubicBezTo>
                      <a:pt x="162" y="74"/>
                      <a:pt x="162" y="74"/>
                      <a:pt x="162" y="74"/>
                    </a:cubicBezTo>
                    <a:cubicBezTo>
                      <a:pt x="151" y="74"/>
                      <a:pt x="151" y="74"/>
                      <a:pt x="151" y="74"/>
                    </a:cubicBezTo>
                    <a:cubicBezTo>
                      <a:pt x="150" y="66"/>
                      <a:pt x="148" y="59"/>
                      <a:pt x="145" y="52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4" y="34"/>
                      <a:pt x="128" y="28"/>
                      <a:pt x="122" y="24"/>
                    </a:cubicBezTo>
                    <a:cubicBezTo>
                      <a:pt x="128" y="14"/>
                      <a:pt x="128" y="14"/>
                      <a:pt x="128" y="14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3" y="14"/>
                      <a:pt x="96" y="12"/>
                      <a:pt x="88" y="11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66" y="12"/>
                      <a:pt x="59" y="14"/>
                      <a:pt x="52" y="1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4" y="28"/>
                      <a:pt x="29" y="34"/>
                      <a:pt x="24" y="4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4" y="59"/>
                      <a:pt x="12" y="66"/>
                      <a:pt x="11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2" y="95"/>
                      <a:pt x="14" y="103"/>
                      <a:pt x="17" y="109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9" y="128"/>
                      <a:pt x="34" y="133"/>
                      <a:pt x="40" y="138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47" y="154"/>
                      <a:pt x="47" y="154"/>
                      <a:pt x="47" y="154"/>
                    </a:cubicBezTo>
                    <a:cubicBezTo>
                      <a:pt x="52" y="145"/>
                      <a:pt x="52" y="145"/>
                      <a:pt x="52" y="145"/>
                    </a:cubicBezTo>
                    <a:cubicBezTo>
                      <a:pt x="59" y="148"/>
                      <a:pt x="66" y="150"/>
                      <a:pt x="74" y="150"/>
                    </a:cubicBezTo>
                    <a:cubicBezTo>
                      <a:pt x="74" y="161"/>
                      <a:pt x="74" y="161"/>
                      <a:pt x="74" y="161"/>
                    </a:cubicBezTo>
                    <a:cubicBezTo>
                      <a:pt x="88" y="161"/>
                      <a:pt x="88" y="161"/>
                      <a:pt x="88" y="161"/>
                    </a:cubicBezTo>
                    <a:cubicBezTo>
                      <a:pt x="88" y="150"/>
                      <a:pt x="88" y="150"/>
                      <a:pt x="88" y="150"/>
                    </a:cubicBezTo>
                    <a:cubicBezTo>
                      <a:pt x="96" y="150"/>
                      <a:pt x="103" y="148"/>
                      <a:pt x="110" y="145"/>
                    </a:cubicBezTo>
                    <a:cubicBezTo>
                      <a:pt x="115" y="154"/>
                      <a:pt x="115" y="154"/>
                      <a:pt x="115" y="154"/>
                    </a:cubicBezTo>
                    <a:cubicBezTo>
                      <a:pt x="128" y="147"/>
                      <a:pt x="128" y="147"/>
                      <a:pt x="128" y="147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8" y="133"/>
                      <a:pt x="134" y="128"/>
                      <a:pt x="138" y="122"/>
                    </a:cubicBezTo>
                    <a:cubicBezTo>
                      <a:pt x="147" y="127"/>
                      <a:pt x="147" y="127"/>
                      <a:pt x="147" y="127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45" y="109"/>
                      <a:pt x="145" y="109"/>
                      <a:pt x="145" y="109"/>
                    </a:cubicBezTo>
                    <a:cubicBezTo>
                      <a:pt x="148" y="103"/>
                      <a:pt x="150" y="95"/>
                      <a:pt x="151" y="88"/>
                    </a:cubicBezTo>
                    <a:lnTo>
                      <a:pt x="162" y="88"/>
                    </a:lnTo>
                    <a:close/>
                  </a:path>
                </a:pathLst>
              </a:custGeom>
              <a:grp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2931" tIns="41465" rIns="82931" bIns="4146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9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4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5" name="Oval 16">
                <a:extLst>
                  <a:ext uri="{FF2B5EF4-FFF2-40B4-BE49-F238E27FC236}">
                    <a16:creationId xmlns:a16="http://schemas.microsoft.com/office/drawing/2014/main" id="{9AD02200-57B9-BFC0-BC53-25A41A07D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2" y="3273"/>
                <a:ext cx="270" cy="270"/>
              </a:xfrm>
              <a:prstGeom prst="ellipse">
                <a:avLst/>
              </a:prstGeom>
              <a:grp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2931" tIns="41465" rIns="82931" bIns="4146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9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4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6" name="Freeform 17">
                <a:extLst>
                  <a:ext uri="{FF2B5EF4-FFF2-40B4-BE49-F238E27FC236}">
                    <a16:creationId xmlns:a16="http://schemas.microsoft.com/office/drawing/2014/main" id="{B7D5B2EE-065C-CC5F-BAC4-00808D08A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3309"/>
                <a:ext cx="188" cy="38"/>
              </a:xfrm>
              <a:custGeom>
                <a:avLst/>
                <a:gdLst>
                  <a:gd name="T0" fmla="*/ 0 w 78"/>
                  <a:gd name="T1" fmla="*/ 0 h 16"/>
                  <a:gd name="T2" fmla="*/ 39 w 78"/>
                  <a:gd name="T3" fmla="*/ 16 h 16"/>
                  <a:gd name="T4" fmla="*/ 78 w 78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6">
                    <a:moveTo>
                      <a:pt x="0" y="0"/>
                    </a:moveTo>
                    <a:cubicBezTo>
                      <a:pt x="10" y="10"/>
                      <a:pt x="24" y="16"/>
                      <a:pt x="39" y="16"/>
                    </a:cubicBezTo>
                    <a:cubicBezTo>
                      <a:pt x="54" y="16"/>
                      <a:pt x="68" y="10"/>
                      <a:pt x="78" y="0"/>
                    </a:cubicBezTo>
                  </a:path>
                </a:pathLst>
              </a:custGeom>
              <a:grp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2931" tIns="41465" rIns="82931" bIns="4146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9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4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7" name="Freeform 18">
                <a:extLst>
                  <a:ext uri="{FF2B5EF4-FFF2-40B4-BE49-F238E27FC236}">
                    <a16:creationId xmlns:a16="http://schemas.microsoft.com/office/drawing/2014/main" id="{664C3E73-308D-F570-7882-022A0E3AB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3466"/>
                <a:ext cx="188" cy="38"/>
              </a:xfrm>
              <a:custGeom>
                <a:avLst/>
                <a:gdLst>
                  <a:gd name="T0" fmla="*/ 0 w 78"/>
                  <a:gd name="T1" fmla="*/ 16 h 16"/>
                  <a:gd name="T2" fmla="*/ 39 w 78"/>
                  <a:gd name="T3" fmla="*/ 0 h 16"/>
                  <a:gd name="T4" fmla="*/ 78 w 78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6">
                    <a:moveTo>
                      <a:pt x="0" y="16"/>
                    </a:moveTo>
                    <a:cubicBezTo>
                      <a:pt x="10" y="6"/>
                      <a:pt x="24" y="0"/>
                      <a:pt x="39" y="0"/>
                    </a:cubicBezTo>
                    <a:cubicBezTo>
                      <a:pt x="54" y="0"/>
                      <a:pt x="68" y="6"/>
                      <a:pt x="78" y="16"/>
                    </a:cubicBezTo>
                  </a:path>
                </a:pathLst>
              </a:custGeom>
              <a:grp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2931" tIns="41465" rIns="82931" bIns="4146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9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4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8" name="Oval 19">
                <a:extLst>
                  <a:ext uri="{FF2B5EF4-FFF2-40B4-BE49-F238E27FC236}">
                    <a16:creationId xmlns:a16="http://schemas.microsoft.com/office/drawing/2014/main" id="{E71786F6-A0E9-3C41-D90D-E303D0D20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3273"/>
                <a:ext cx="152" cy="270"/>
              </a:xfrm>
              <a:prstGeom prst="ellipse">
                <a:avLst/>
              </a:prstGeom>
              <a:grp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2931" tIns="41465" rIns="82931" bIns="4146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9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4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9" name="Line 20">
                <a:extLst>
                  <a:ext uri="{FF2B5EF4-FFF2-40B4-BE49-F238E27FC236}">
                    <a16:creationId xmlns:a16="http://schemas.microsoft.com/office/drawing/2014/main" id="{59639D58-A0CA-14E3-9A4C-EEF41760F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2" y="3408"/>
                <a:ext cx="270" cy="0"/>
              </a:xfrm>
              <a:prstGeom prst="line">
                <a:avLst/>
              </a:prstGeom>
              <a:grp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2931" tIns="41465" rIns="82931" bIns="4146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9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4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70" name="Line 21">
                <a:extLst>
                  <a:ext uri="{FF2B5EF4-FFF2-40B4-BE49-F238E27FC236}">
                    <a16:creationId xmlns:a16="http://schemas.microsoft.com/office/drawing/2014/main" id="{0AE288EF-F1F8-2832-6BF8-E05DB197E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7" y="3273"/>
                <a:ext cx="0" cy="270"/>
              </a:xfrm>
              <a:prstGeom prst="line">
                <a:avLst/>
              </a:prstGeom>
              <a:grp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2931" tIns="41465" rIns="82931" bIns="4146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459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4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sp>
          <p:nvSpPr>
            <p:cNvPr id="55" name="Рисунок 4">
              <a:extLst>
                <a:ext uri="{FF2B5EF4-FFF2-40B4-BE49-F238E27FC236}">
                  <a16:creationId xmlns:a16="http://schemas.microsoft.com/office/drawing/2014/main" id="{D7FBA53D-67D6-0009-9557-1B9FD69F0C57}"/>
                </a:ext>
              </a:extLst>
            </p:cNvPr>
            <p:cNvSpPr/>
            <p:nvPr/>
          </p:nvSpPr>
          <p:spPr>
            <a:xfrm>
              <a:off x="8692121" y="4854720"/>
              <a:ext cx="716347" cy="442802"/>
            </a:xfrm>
            <a:custGeom>
              <a:avLst/>
              <a:gdLst>
                <a:gd name="connsiteX0" fmla="*/ 0 w 869645"/>
                <a:gd name="connsiteY0" fmla="*/ 76794 h 537561"/>
                <a:gd name="connsiteX1" fmla="*/ 0 w 869645"/>
                <a:gd name="connsiteY1" fmla="*/ 25944 h 537561"/>
                <a:gd name="connsiteX2" fmla="*/ 25944 w 869645"/>
                <a:gd name="connsiteY2" fmla="*/ 0 h 537561"/>
                <a:gd name="connsiteX3" fmla="*/ 843702 w 869645"/>
                <a:gd name="connsiteY3" fmla="*/ 0 h 537561"/>
                <a:gd name="connsiteX4" fmla="*/ 869646 w 869645"/>
                <a:gd name="connsiteY4" fmla="*/ 25944 h 537561"/>
                <a:gd name="connsiteX5" fmla="*/ 869646 w 869645"/>
                <a:gd name="connsiteY5" fmla="*/ 537561 h 53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645" h="537561">
                  <a:moveTo>
                    <a:pt x="0" y="76794"/>
                  </a:moveTo>
                  <a:lnTo>
                    <a:pt x="0" y="25944"/>
                  </a:lnTo>
                  <a:cubicBezTo>
                    <a:pt x="0" y="11415"/>
                    <a:pt x="11415" y="0"/>
                    <a:pt x="25944" y="0"/>
                  </a:cubicBezTo>
                  <a:lnTo>
                    <a:pt x="843702" y="0"/>
                  </a:lnTo>
                  <a:cubicBezTo>
                    <a:pt x="858230" y="0"/>
                    <a:pt x="869646" y="11415"/>
                    <a:pt x="869646" y="25944"/>
                  </a:cubicBezTo>
                  <a:lnTo>
                    <a:pt x="869646" y="537561"/>
                  </a:ln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2931" tIns="41465" rIns="82931" bIns="414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45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56" name="Рисунок 4">
              <a:extLst>
                <a:ext uri="{FF2B5EF4-FFF2-40B4-BE49-F238E27FC236}">
                  <a16:creationId xmlns:a16="http://schemas.microsoft.com/office/drawing/2014/main" id="{3E353A2A-AAEB-229A-5E19-963704993604}"/>
                </a:ext>
              </a:extLst>
            </p:cNvPr>
            <p:cNvSpPr/>
            <p:nvPr/>
          </p:nvSpPr>
          <p:spPr>
            <a:xfrm>
              <a:off x="8586977" y="4959864"/>
              <a:ext cx="716347" cy="759088"/>
            </a:xfrm>
            <a:custGeom>
              <a:avLst/>
              <a:gdLst>
                <a:gd name="connsiteX0" fmla="*/ 0 w 869645"/>
                <a:gd name="connsiteY0" fmla="*/ 921534 h 921533"/>
                <a:gd name="connsiteX1" fmla="*/ 0 w 869645"/>
                <a:gd name="connsiteY1" fmla="*/ 25944 h 921533"/>
                <a:gd name="connsiteX2" fmla="*/ 25944 w 869645"/>
                <a:gd name="connsiteY2" fmla="*/ 0 h 921533"/>
                <a:gd name="connsiteX3" fmla="*/ 843702 w 869645"/>
                <a:gd name="connsiteY3" fmla="*/ 0 h 921533"/>
                <a:gd name="connsiteX4" fmla="*/ 869646 w 869645"/>
                <a:gd name="connsiteY4" fmla="*/ 25944 h 921533"/>
                <a:gd name="connsiteX5" fmla="*/ 869646 w 869645"/>
                <a:gd name="connsiteY5" fmla="*/ 614356 h 9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645" h="921533">
                  <a:moveTo>
                    <a:pt x="0" y="921534"/>
                  </a:moveTo>
                  <a:lnTo>
                    <a:pt x="0" y="25944"/>
                  </a:lnTo>
                  <a:cubicBezTo>
                    <a:pt x="0" y="11415"/>
                    <a:pt x="11415" y="0"/>
                    <a:pt x="25944" y="0"/>
                  </a:cubicBezTo>
                  <a:lnTo>
                    <a:pt x="843702" y="0"/>
                  </a:lnTo>
                  <a:cubicBezTo>
                    <a:pt x="858230" y="0"/>
                    <a:pt x="869646" y="11415"/>
                    <a:pt x="869646" y="25944"/>
                  </a:cubicBezTo>
                  <a:lnTo>
                    <a:pt x="869646" y="614356"/>
                  </a:ln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2931" tIns="41465" rIns="82931" bIns="414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45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57" name="Рисунок 4">
              <a:extLst>
                <a:ext uri="{FF2B5EF4-FFF2-40B4-BE49-F238E27FC236}">
                  <a16:creationId xmlns:a16="http://schemas.microsoft.com/office/drawing/2014/main" id="{AF22FAE1-D148-C03F-84B5-89EBA0BD83ED}"/>
                </a:ext>
              </a:extLst>
            </p:cNvPr>
            <p:cNvSpPr/>
            <p:nvPr/>
          </p:nvSpPr>
          <p:spPr>
            <a:xfrm>
              <a:off x="8582344" y="5129120"/>
              <a:ext cx="674460" cy="8548"/>
            </a:xfrm>
            <a:custGeom>
              <a:avLst/>
              <a:gdLst>
                <a:gd name="connsiteX0" fmla="*/ 0 w 818795"/>
                <a:gd name="connsiteY0" fmla="*/ 0 h 10377"/>
                <a:gd name="connsiteX1" fmla="*/ 818795 w 818795"/>
                <a:gd name="connsiteY1" fmla="*/ 0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8795" h="10377">
                  <a:moveTo>
                    <a:pt x="0" y="0"/>
                  </a:moveTo>
                  <a:lnTo>
                    <a:pt x="818795" y="0"/>
                  </a:ln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2931" tIns="41465" rIns="82931" bIns="414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45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58" name="Рисунок 4">
              <a:extLst>
                <a:ext uri="{FF2B5EF4-FFF2-40B4-BE49-F238E27FC236}">
                  <a16:creationId xmlns:a16="http://schemas.microsoft.com/office/drawing/2014/main" id="{9C2CE1B9-6E91-9ABF-B3B2-EC1EBE48E2AF}"/>
                </a:ext>
              </a:extLst>
            </p:cNvPr>
            <p:cNvSpPr/>
            <p:nvPr/>
          </p:nvSpPr>
          <p:spPr>
            <a:xfrm>
              <a:off x="8650234" y="5044492"/>
              <a:ext cx="41886" cy="8548"/>
            </a:xfrm>
            <a:custGeom>
              <a:avLst/>
              <a:gdLst>
                <a:gd name="connsiteX0" fmla="*/ 0 w 50850"/>
                <a:gd name="connsiteY0" fmla="*/ 0 h 10377"/>
                <a:gd name="connsiteX1" fmla="*/ 50850 w 50850"/>
                <a:gd name="connsiteY1" fmla="*/ 0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50" h="10377">
                  <a:moveTo>
                    <a:pt x="0" y="0"/>
                  </a:moveTo>
                  <a:lnTo>
                    <a:pt x="50850" y="0"/>
                  </a:ln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2931" tIns="41465" rIns="82931" bIns="414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45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59" name="Рисунок 4">
              <a:extLst>
                <a:ext uri="{FF2B5EF4-FFF2-40B4-BE49-F238E27FC236}">
                  <a16:creationId xmlns:a16="http://schemas.microsoft.com/office/drawing/2014/main" id="{ED5EC637-FA2D-DEA0-619A-EF08AAAEDBBA}"/>
                </a:ext>
              </a:extLst>
            </p:cNvPr>
            <p:cNvSpPr/>
            <p:nvPr/>
          </p:nvSpPr>
          <p:spPr>
            <a:xfrm>
              <a:off x="8734007" y="5044492"/>
              <a:ext cx="42741" cy="8548"/>
            </a:xfrm>
            <a:custGeom>
              <a:avLst/>
              <a:gdLst>
                <a:gd name="connsiteX0" fmla="*/ 0 w 51888"/>
                <a:gd name="connsiteY0" fmla="*/ 0 h 10377"/>
                <a:gd name="connsiteX1" fmla="*/ 51888 w 51888"/>
                <a:gd name="connsiteY1" fmla="*/ 0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888" h="10377">
                  <a:moveTo>
                    <a:pt x="0" y="0"/>
                  </a:moveTo>
                  <a:lnTo>
                    <a:pt x="51888" y="0"/>
                  </a:ln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2931" tIns="41465" rIns="82931" bIns="414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45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60" name="Рисунок 4">
              <a:extLst>
                <a:ext uri="{FF2B5EF4-FFF2-40B4-BE49-F238E27FC236}">
                  <a16:creationId xmlns:a16="http://schemas.microsoft.com/office/drawing/2014/main" id="{AA1EF9A8-CA89-9CE3-B87F-2E00FBD40E0A}"/>
                </a:ext>
              </a:extLst>
            </p:cNvPr>
            <p:cNvSpPr/>
            <p:nvPr/>
          </p:nvSpPr>
          <p:spPr>
            <a:xfrm>
              <a:off x="8818636" y="5044492"/>
              <a:ext cx="41886" cy="8548"/>
            </a:xfrm>
            <a:custGeom>
              <a:avLst/>
              <a:gdLst>
                <a:gd name="connsiteX0" fmla="*/ 0 w 50850"/>
                <a:gd name="connsiteY0" fmla="*/ 0 h 10377"/>
                <a:gd name="connsiteX1" fmla="*/ 50850 w 50850"/>
                <a:gd name="connsiteY1" fmla="*/ 0 h 1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50" h="10377">
                  <a:moveTo>
                    <a:pt x="0" y="0"/>
                  </a:moveTo>
                  <a:lnTo>
                    <a:pt x="50850" y="0"/>
                  </a:ln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2931" tIns="41465" rIns="82931" bIns="414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45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61" name="Рисунок 4">
              <a:extLst>
                <a:ext uri="{FF2B5EF4-FFF2-40B4-BE49-F238E27FC236}">
                  <a16:creationId xmlns:a16="http://schemas.microsoft.com/office/drawing/2014/main" id="{E691CE9F-758A-3A62-7C8C-C22B4D77789E}"/>
                </a:ext>
              </a:extLst>
            </p:cNvPr>
            <p:cNvSpPr/>
            <p:nvPr/>
          </p:nvSpPr>
          <p:spPr>
            <a:xfrm>
              <a:off x="9303324" y="5507810"/>
              <a:ext cx="8548" cy="41886"/>
            </a:xfrm>
            <a:custGeom>
              <a:avLst/>
              <a:gdLst>
                <a:gd name="connsiteX0" fmla="*/ 0 w 10377"/>
                <a:gd name="connsiteY0" fmla="*/ 0 h 50850"/>
                <a:gd name="connsiteX1" fmla="*/ 0 w 10377"/>
                <a:gd name="connsiteY1" fmla="*/ 50850 h 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7" h="50850">
                  <a:moveTo>
                    <a:pt x="0" y="0"/>
                  </a:moveTo>
                  <a:lnTo>
                    <a:pt x="0" y="50850"/>
                  </a:ln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2931" tIns="41465" rIns="82931" bIns="414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45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62" name="Рисунок 4">
              <a:extLst>
                <a:ext uri="{FF2B5EF4-FFF2-40B4-BE49-F238E27FC236}">
                  <a16:creationId xmlns:a16="http://schemas.microsoft.com/office/drawing/2014/main" id="{11909E40-0B0C-BB1B-0361-11C9DFA18A9E}"/>
                </a:ext>
              </a:extLst>
            </p:cNvPr>
            <p:cNvSpPr/>
            <p:nvPr/>
          </p:nvSpPr>
          <p:spPr>
            <a:xfrm>
              <a:off x="9408468" y="5424036"/>
              <a:ext cx="8548" cy="41886"/>
            </a:xfrm>
            <a:custGeom>
              <a:avLst/>
              <a:gdLst>
                <a:gd name="connsiteX0" fmla="*/ 0 w 10377"/>
                <a:gd name="connsiteY0" fmla="*/ 0 h 50850"/>
                <a:gd name="connsiteX1" fmla="*/ 0 w 10377"/>
                <a:gd name="connsiteY1" fmla="*/ 50850 h 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7" h="50850">
                  <a:moveTo>
                    <a:pt x="0" y="0"/>
                  </a:moveTo>
                  <a:lnTo>
                    <a:pt x="0" y="50850"/>
                  </a:ln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2931" tIns="41465" rIns="82931" bIns="414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45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63" name="Рисунок 4">
              <a:extLst>
                <a:ext uri="{FF2B5EF4-FFF2-40B4-BE49-F238E27FC236}">
                  <a16:creationId xmlns:a16="http://schemas.microsoft.com/office/drawing/2014/main" id="{01591F56-DA33-0C53-29BF-30E508F64C79}"/>
                </a:ext>
              </a:extLst>
            </p:cNvPr>
            <p:cNvSpPr/>
            <p:nvPr/>
          </p:nvSpPr>
          <p:spPr>
            <a:xfrm>
              <a:off x="9408468" y="5339409"/>
              <a:ext cx="8548" cy="41886"/>
            </a:xfrm>
            <a:custGeom>
              <a:avLst/>
              <a:gdLst>
                <a:gd name="connsiteX0" fmla="*/ 0 w 10377"/>
                <a:gd name="connsiteY0" fmla="*/ 0 h 50850"/>
                <a:gd name="connsiteX1" fmla="*/ 0 w 10377"/>
                <a:gd name="connsiteY1" fmla="*/ 50850 h 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7" h="50850">
                  <a:moveTo>
                    <a:pt x="0" y="0"/>
                  </a:moveTo>
                  <a:lnTo>
                    <a:pt x="0" y="50850"/>
                  </a:ln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82931" tIns="41465" rIns="82931" bIns="414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45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5608319" y="2861852"/>
            <a:ext cx="624841" cy="693973"/>
            <a:chOff x="3309" y="1501"/>
            <a:chExt cx="940" cy="1044"/>
          </a:xfrm>
          <a:noFill/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3699" y="1501"/>
              <a:ext cx="235" cy="142"/>
            </a:xfrm>
            <a:custGeom>
              <a:avLst/>
              <a:gdLst>
                <a:gd name="T0" fmla="*/ 110 w 118"/>
                <a:gd name="T1" fmla="*/ 0 h 70"/>
                <a:gd name="T2" fmla="*/ 8 w 118"/>
                <a:gd name="T3" fmla="*/ 0 h 70"/>
                <a:gd name="T4" fmla="*/ 0 w 118"/>
                <a:gd name="T5" fmla="*/ 9 h 70"/>
                <a:gd name="T6" fmla="*/ 0 w 118"/>
                <a:gd name="T7" fmla="*/ 53 h 70"/>
                <a:gd name="T8" fmla="*/ 17 w 118"/>
                <a:gd name="T9" fmla="*/ 70 h 70"/>
                <a:gd name="T10" fmla="*/ 17 w 118"/>
                <a:gd name="T11" fmla="*/ 70 h 70"/>
                <a:gd name="T12" fmla="*/ 33 w 118"/>
                <a:gd name="T13" fmla="*/ 59 h 70"/>
                <a:gd name="T14" fmla="*/ 59 w 118"/>
                <a:gd name="T15" fmla="*/ 41 h 70"/>
                <a:gd name="T16" fmla="*/ 85 w 118"/>
                <a:gd name="T17" fmla="*/ 59 h 70"/>
                <a:gd name="T18" fmla="*/ 101 w 118"/>
                <a:gd name="T19" fmla="*/ 70 h 70"/>
                <a:gd name="T20" fmla="*/ 101 w 118"/>
                <a:gd name="T21" fmla="*/ 70 h 70"/>
                <a:gd name="T22" fmla="*/ 118 w 118"/>
                <a:gd name="T23" fmla="*/ 53 h 70"/>
                <a:gd name="T24" fmla="*/ 118 w 118"/>
                <a:gd name="T25" fmla="*/ 9 h 70"/>
                <a:gd name="T26" fmla="*/ 110 w 118"/>
                <a:gd name="T2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70">
                  <a:moveTo>
                    <a:pt x="11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2"/>
                    <a:pt x="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24" y="70"/>
                    <a:pt x="30" y="65"/>
                    <a:pt x="33" y="59"/>
                  </a:cubicBezTo>
                  <a:cubicBezTo>
                    <a:pt x="37" y="48"/>
                    <a:pt x="47" y="41"/>
                    <a:pt x="59" y="41"/>
                  </a:cubicBezTo>
                  <a:cubicBezTo>
                    <a:pt x="71" y="41"/>
                    <a:pt x="81" y="48"/>
                    <a:pt x="85" y="59"/>
                  </a:cubicBezTo>
                  <a:cubicBezTo>
                    <a:pt x="88" y="65"/>
                    <a:pt x="94" y="70"/>
                    <a:pt x="101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11" y="70"/>
                    <a:pt x="118" y="62"/>
                    <a:pt x="118" y="53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4"/>
                    <a:pt x="115" y="0"/>
                    <a:pt x="110" y="0"/>
                  </a:cubicBezTo>
                  <a:close/>
                </a:path>
              </a:pathLst>
            </a:custGeom>
            <a:solidFill>
              <a:srgbClr val="0033CC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3757" y="1586"/>
              <a:ext cx="492" cy="882"/>
            </a:xfrm>
            <a:custGeom>
              <a:avLst/>
              <a:gdLst>
                <a:gd name="T0" fmla="*/ 210 w 247"/>
                <a:gd name="T1" fmla="*/ 0 h 435"/>
                <a:gd name="T2" fmla="*/ 247 w 247"/>
                <a:gd name="T3" fmla="*/ 0 h 435"/>
                <a:gd name="T4" fmla="*/ 247 w 247"/>
                <a:gd name="T5" fmla="*/ 350 h 435"/>
                <a:gd name="T6" fmla="*/ 162 w 247"/>
                <a:gd name="T7" fmla="*/ 435 h 435"/>
                <a:gd name="T8" fmla="*/ 0 w 247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35">
                  <a:moveTo>
                    <a:pt x="210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247" y="350"/>
                    <a:pt x="247" y="350"/>
                    <a:pt x="247" y="350"/>
                  </a:cubicBezTo>
                  <a:cubicBezTo>
                    <a:pt x="247" y="397"/>
                    <a:pt x="209" y="435"/>
                    <a:pt x="162" y="435"/>
                  </a:cubicBezTo>
                  <a:cubicBezTo>
                    <a:pt x="0" y="435"/>
                    <a:pt x="0" y="435"/>
                    <a:pt x="0" y="435"/>
                  </a:cubicBez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3787" y="1513"/>
              <a:ext cx="388" cy="878"/>
            </a:xfrm>
            <a:custGeom>
              <a:avLst/>
              <a:gdLst>
                <a:gd name="T0" fmla="*/ 0 w 195"/>
                <a:gd name="T1" fmla="*/ 433 h 433"/>
                <a:gd name="T2" fmla="*/ 118 w 195"/>
                <a:gd name="T3" fmla="*/ 433 h 433"/>
                <a:gd name="T4" fmla="*/ 142 w 195"/>
                <a:gd name="T5" fmla="*/ 409 h 433"/>
                <a:gd name="T6" fmla="*/ 142 w 195"/>
                <a:gd name="T7" fmla="*/ 380 h 433"/>
                <a:gd name="T8" fmla="*/ 171 w 195"/>
                <a:gd name="T9" fmla="*/ 380 h 433"/>
                <a:gd name="T10" fmla="*/ 195 w 195"/>
                <a:gd name="T11" fmla="*/ 356 h 433"/>
                <a:gd name="T12" fmla="*/ 195 w 195"/>
                <a:gd name="T13" fmla="*/ 0 h 433"/>
                <a:gd name="T14" fmla="*/ 102 w 195"/>
                <a:gd name="T1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33">
                  <a:moveTo>
                    <a:pt x="0" y="433"/>
                  </a:moveTo>
                  <a:cubicBezTo>
                    <a:pt x="118" y="433"/>
                    <a:pt x="118" y="433"/>
                    <a:pt x="118" y="433"/>
                  </a:cubicBezTo>
                  <a:cubicBezTo>
                    <a:pt x="131" y="433"/>
                    <a:pt x="142" y="423"/>
                    <a:pt x="142" y="409"/>
                  </a:cubicBezTo>
                  <a:cubicBezTo>
                    <a:pt x="142" y="380"/>
                    <a:pt x="142" y="380"/>
                    <a:pt x="142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84" y="380"/>
                    <a:pt x="195" y="369"/>
                    <a:pt x="195" y="356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3458" y="1513"/>
              <a:ext cx="186" cy="547"/>
            </a:xfrm>
            <a:custGeom>
              <a:avLst/>
              <a:gdLst>
                <a:gd name="T0" fmla="*/ 186 w 186"/>
                <a:gd name="T1" fmla="*/ 0 h 547"/>
                <a:gd name="T2" fmla="*/ 0 w 186"/>
                <a:gd name="T3" fmla="*/ 0 h 547"/>
                <a:gd name="T4" fmla="*/ 0 w 186"/>
                <a:gd name="T5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547">
                  <a:moveTo>
                    <a:pt x="186" y="0"/>
                  </a:moveTo>
                  <a:lnTo>
                    <a:pt x="0" y="0"/>
                  </a:lnTo>
                  <a:lnTo>
                    <a:pt x="0" y="547"/>
                  </a:ln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3355" y="2293"/>
              <a:ext cx="203" cy="205"/>
            </a:xfrm>
            <a:custGeom>
              <a:avLst/>
              <a:gdLst>
                <a:gd name="T0" fmla="*/ 0 w 102"/>
                <a:gd name="T1" fmla="*/ 0 h 101"/>
                <a:gd name="T2" fmla="*/ 30 w 102"/>
                <a:gd name="T3" fmla="*/ 71 h 101"/>
                <a:gd name="T4" fmla="*/ 102 w 102"/>
                <a:gd name="T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101">
                  <a:moveTo>
                    <a:pt x="0" y="0"/>
                  </a:moveTo>
                  <a:cubicBezTo>
                    <a:pt x="0" y="28"/>
                    <a:pt x="12" y="53"/>
                    <a:pt x="30" y="71"/>
                  </a:cubicBezTo>
                  <a:cubicBezTo>
                    <a:pt x="48" y="90"/>
                    <a:pt x="74" y="101"/>
                    <a:pt x="102" y="101"/>
                  </a:cubicBez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7" name="Oval 10"/>
            <p:cNvSpPr>
              <a:spLocks noChangeArrowheads="1"/>
            </p:cNvSpPr>
            <p:nvPr/>
          </p:nvSpPr>
          <p:spPr bwMode="auto">
            <a:xfrm>
              <a:off x="3411" y="2085"/>
              <a:ext cx="352" cy="358"/>
            </a:xfrm>
            <a:prstGeom prst="ellipse">
              <a:avLst/>
            </a:pr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8" name="Freeform 11"/>
            <p:cNvSpPr>
              <a:spLocks/>
            </p:cNvSpPr>
            <p:nvPr/>
          </p:nvSpPr>
          <p:spPr bwMode="auto">
            <a:xfrm>
              <a:off x="3528" y="2135"/>
              <a:ext cx="185" cy="256"/>
            </a:xfrm>
            <a:custGeom>
              <a:avLst/>
              <a:gdLst>
                <a:gd name="T0" fmla="*/ 29 w 93"/>
                <a:gd name="T1" fmla="*/ 0 h 126"/>
                <a:gd name="T2" fmla="*/ 13 w 93"/>
                <a:gd name="T3" fmla="*/ 2 h 126"/>
                <a:gd name="T4" fmla="*/ 47 w 93"/>
                <a:gd name="T5" fmla="*/ 58 h 126"/>
                <a:gd name="T6" fmla="*/ 0 w 93"/>
                <a:gd name="T7" fmla="*/ 119 h 126"/>
                <a:gd name="T8" fmla="*/ 29 w 93"/>
                <a:gd name="T9" fmla="*/ 126 h 126"/>
                <a:gd name="T10" fmla="*/ 93 w 93"/>
                <a:gd name="T11" fmla="*/ 63 h 126"/>
                <a:gd name="T12" fmla="*/ 29 w 93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26">
                  <a:moveTo>
                    <a:pt x="29" y="0"/>
                  </a:moveTo>
                  <a:cubicBezTo>
                    <a:pt x="24" y="0"/>
                    <a:pt x="18" y="1"/>
                    <a:pt x="13" y="2"/>
                  </a:cubicBezTo>
                  <a:cubicBezTo>
                    <a:pt x="33" y="13"/>
                    <a:pt x="47" y="34"/>
                    <a:pt x="47" y="58"/>
                  </a:cubicBezTo>
                  <a:cubicBezTo>
                    <a:pt x="47" y="87"/>
                    <a:pt x="27" y="112"/>
                    <a:pt x="0" y="119"/>
                  </a:cubicBezTo>
                  <a:cubicBezTo>
                    <a:pt x="9" y="124"/>
                    <a:pt x="19" y="126"/>
                    <a:pt x="29" y="126"/>
                  </a:cubicBezTo>
                  <a:cubicBezTo>
                    <a:pt x="64" y="126"/>
                    <a:pt x="93" y="98"/>
                    <a:pt x="93" y="63"/>
                  </a:cubicBezTo>
                  <a:cubicBezTo>
                    <a:pt x="93" y="28"/>
                    <a:pt x="64" y="0"/>
                    <a:pt x="29" y="0"/>
                  </a:cubicBezTo>
                  <a:close/>
                </a:path>
              </a:pathLst>
            </a:custGeom>
            <a:solidFill>
              <a:srgbClr val="0033CC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9" name="Line 12"/>
            <p:cNvSpPr>
              <a:spLocks noChangeShapeType="1"/>
            </p:cNvSpPr>
            <p:nvPr/>
          </p:nvSpPr>
          <p:spPr bwMode="auto">
            <a:xfrm flipV="1">
              <a:off x="3309" y="2437"/>
              <a:ext cx="106" cy="108"/>
            </a:xfrm>
            <a:prstGeom prst="line">
              <a:avLst/>
            </a:pr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0" name="Oval 13"/>
            <p:cNvSpPr>
              <a:spLocks noChangeArrowheads="1"/>
            </p:cNvSpPr>
            <p:nvPr/>
          </p:nvSpPr>
          <p:spPr bwMode="auto">
            <a:xfrm>
              <a:off x="3799" y="1779"/>
              <a:ext cx="22" cy="20"/>
            </a:xfrm>
            <a:prstGeom prst="ellipse">
              <a:avLst/>
            </a:pr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3757" y="1848"/>
              <a:ext cx="60" cy="176"/>
            </a:xfrm>
            <a:custGeom>
              <a:avLst/>
              <a:gdLst>
                <a:gd name="T0" fmla="*/ 60 w 60"/>
                <a:gd name="T1" fmla="*/ 176 h 176"/>
                <a:gd name="T2" fmla="*/ 60 w 60"/>
                <a:gd name="T3" fmla="*/ 0 h 176"/>
                <a:gd name="T4" fmla="*/ 0 w 60"/>
                <a:gd name="T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76">
                  <a:moveTo>
                    <a:pt x="60" y="176"/>
                  </a:move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>
              <a:off x="3757" y="2024"/>
              <a:ext cx="120" cy="0"/>
            </a:xfrm>
            <a:prstGeom prst="line">
              <a:avLst/>
            </a:prstGeom>
            <a:grpFill/>
            <a:ln w="19050" cap="rnd">
              <a:solidFill>
                <a:srgbClr val="0033C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103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3AA4AA-AE48-544B-F8E1-F2DBF0B42842}"/>
              </a:ext>
            </a:extLst>
          </p:cNvPr>
          <p:cNvGrpSpPr/>
          <p:nvPr/>
        </p:nvGrpSpPr>
        <p:grpSpPr>
          <a:xfrm>
            <a:off x="3698995" y="3963376"/>
            <a:ext cx="497708" cy="485203"/>
            <a:chOff x="10983913" y="3367088"/>
            <a:chExt cx="631825" cy="615950"/>
          </a:xfrm>
        </p:grpSpPr>
        <p:grpSp>
          <p:nvGrpSpPr>
            <p:cNvPr id="97" name="Group 4">
              <a:extLst>
                <a:ext uri="{FF2B5EF4-FFF2-40B4-BE49-F238E27FC236}">
                  <a16:creationId xmlns:a16="http://schemas.microsoft.com/office/drawing/2014/main" id="{137FB46F-7F4F-75A7-E9DD-10789E9BBCF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983913" y="3367088"/>
              <a:ext cx="631825" cy="615950"/>
              <a:chOff x="6919" y="2121"/>
              <a:chExt cx="398" cy="388"/>
            </a:xfrm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536CCD5D-50A7-3456-6846-EAAF4F2FB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" y="2425"/>
                <a:ext cx="217" cy="43"/>
              </a:xfrm>
              <a:custGeom>
                <a:avLst/>
                <a:gdLst>
                  <a:gd name="T0" fmla="*/ 0 w 90"/>
                  <a:gd name="T1" fmla="*/ 18 h 18"/>
                  <a:gd name="T2" fmla="*/ 45 w 90"/>
                  <a:gd name="T3" fmla="*/ 0 h 18"/>
                  <a:gd name="T4" fmla="*/ 90 w 90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" h="18">
                    <a:moveTo>
                      <a:pt x="0" y="18"/>
                    </a:moveTo>
                    <a:cubicBezTo>
                      <a:pt x="12" y="7"/>
                      <a:pt x="28" y="0"/>
                      <a:pt x="45" y="0"/>
                    </a:cubicBezTo>
                    <a:cubicBezTo>
                      <a:pt x="63" y="0"/>
                      <a:pt x="79" y="7"/>
                      <a:pt x="90" y="18"/>
                    </a:cubicBezTo>
                  </a:path>
                </a:pathLst>
              </a:custGeom>
              <a:no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07F4990C-A734-F278-6AC2-7C2FC374B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" y="2188"/>
                <a:ext cx="169" cy="321"/>
              </a:xfrm>
              <a:custGeom>
                <a:avLst/>
                <a:gdLst>
                  <a:gd name="T0" fmla="*/ 35 w 70"/>
                  <a:gd name="T1" fmla="*/ 0 h 133"/>
                  <a:gd name="T2" fmla="*/ 0 w 70"/>
                  <a:gd name="T3" fmla="*/ 67 h 133"/>
                  <a:gd name="T4" fmla="*/ 35 w 70"/>
                  <a:gd name="T5" fmla="*/ 133 h 133"/>
                  <a:gd name="T6" fmla="*/ 70 w 70"/>
                  <a:gd name="T7" fmla="*/ 6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133">
                    <a:moveTo>
                      <a:pt x="35" y="0"/>
                    </a:moveTo>
                    <a:cubicBezTo>
                      <a:pt x="16" y="0"/>
                      <a:pt x="0" y="30"/>
                      <a:pt x="0" y="67"/>
                    </a:cubicBezTo>
                    <a:cubicBezTo>
                      <a:pt x="0" y="103"/>
                      <a:pt x="16" y="133"/>
                      <a:pt x="35" y="133"/>
                    </a:cubicBezTo>
                    <a:cubicBezTo>
                      <a:pt x="55" y="133"/>
                      <a:pt x="70" y="103"/>
                      <a:pt x="70" y="67"/>
                    </a:cubicBezTo>
                  </a:path>
                </a:pathLst>
              </a:custGeom>
              <a:no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Line 7">
                <a:extLst>
                  <a:ext uri="{FF2B5EF4-FFF2-40B4-BE49-F238E27FC236}">
                    <a16:creationId xmlns:a16="http://schemas.microsoft.com/office/drawing/2014/main" id="{EBF788AB-9AE1-EFEA-60F9-293D2D473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9" y="2350"/>
                <a:ext cx="321" cy="0"/>
              </a:xfrm>
              <a:prstGeom prst="line">
                <a:avLst/>
              </a:prstGeom>
              <a:no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8AE8470E-4864-DCB1-93C4-76CF90A99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" y="2232"/>
                <a:ext cx="108" cy="41"/>
              </a:xfrm>
              <a:custGeom>
                <a:avLst/>
                <a:gdLst>
                  <a:gd name="T0" fmla="*/ 0 w 45"/>
                  <a:gd name="T1" fmla="*/ 0 h 17"/>
                  <a:gd name="T2" fmla="*/ 45 w 45"/>
                  <a:gd name="T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7">
                    <a:moveTo>
                      <a:pt x="0" y="0"/>
                    </a:moveTo>
                    <a:cubicBezTo>
                      <a:pt x="12" y="10"/>
                      <a:pt x="28" y="17"/>
                      <a:pt x="45" y="17"/>
                    </a:cubicBezTo>
                  </a:path>
                </a:pathLst>
              </a:custGeom>
              <a:no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Line 9">
                <a:extLst>
                  <a:ext uri="{FF2B5EF4-FFF2-40B4-BE49-F238E27FC236}">
                    <a16:creationId xmlns:a16="http://schemas.microsoft.com/office/drawing/2014/main" id="{E1F92653-C38C-2614-59CA-D1D75B7DE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8" y="2266"/>
                <a:ext cx="0" cy="243"/>
              </a:xfrm>
              <a:prstGeom prst="line">
                <a:avLst/>
              </a:prstGeom>
              <a:no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2EB0C9F3-59F9-B5CE-0755-7374D4BF0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8" y="2121"/>
                <a:ext cx="239" cy="229"/>
              </a:xfrm>
              <a:custGeom>
                <a:avLst/>
                <a:gdLst>
                  <a:gd name="T0" fmla="*/ 99 w 99"/>
                  <a:gd name="T1" fmla="*/ 7 h 95"/>
                  <a:gd name="T2" fmla="*/ 92 w 99"/>
                  <a:gd name="T3" fmla="*/ 0 h 95"/>
                  <a:gd name="T4" fmla="*/ 7 w 99"/>
                  <a:gd name="T5" fmla="*/ 0 h 95"/>
                  <a:gd name="T6" fmla="*/ 0 w 99"/>
                  <a:gd name="T7" fmla="*/ 7 h 95"/>
                  <a:gd name="T8" fmla="*/ 0 w 99"/>
                  <a:gd name="T9" fmla="*/ 63 h 95"/>
                  <a:gd name="T10" fmla="*/ 7 w 99"/>
                  <a:gd name="T11" fmla="*/ 70 h 95"/>
                  <a:gd name="T12" fmla="*/ 18 w 99"/>
                  <a:gd name="T13" fmla="*/ 70 h 95"/>
                  <a:gd name="T14" fmla="*/ 18 w 99"/>
                  <a:gd name="T15" fmla="*/ 95 h 95"/>
                  <a:gd name="T16" fmla="*/ 21 w 99"/>
                  <a:gd name="T17" fmla="*/ 95 h 95"/>
                  <a:gd name="T18" fmla="*/ 42 w 99"/>
                  <a:gd name="T19" fmla="*/ 70 h 95"/>
                  <a:gd name="T20" fmla="*/ 92 w 99"/>
                  <a:gd name="T21" fmla="*/ 70 h 95"/>
                  <a:gd name="T22" fmla="*/ 99 w 99"/>
                  <a:gd name="T23" fmla="*/ 63 h 95"/>
                  <a:gd name="T24" fmla="*/ 99 w 99"/>
                  <a:gd name="T25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95">
                    <a:moveTo>
                      <a:pt x="99" y="7"/>
                    </a:moveTo>
                    <a:cubicBezTo>
                      <a:pt x="99" y="3"/>
                      <a:pt x="95" y="0"/>
                      <a:pt x="9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7"/>
                      <a:pt x="4" y="70"/>
                      <a:pt x="7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5" y="70"/>
                      <a:pt x="99" y="67"/>
                      <a:pt x="99" y="63"/>
                    </a:cubicBezTo>
                    <a:lnTo>
                      <a:pt x="99" y="7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14">
                <a:extLst>
                  <a:ext uri="{FF2B5EF4-FFF2-40B4-BE49-F238E27FC236}">
                    <a16:creationId xmlns:a16="http://schemas.microsoft.com/office/drawing/2014/main" id="{7F806AEB-E80E-9090-32A5-D7657323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" y="2188"/>
                <a:ext cx="321" cy="321"/>
              </a:xfrm>
              <a:custGeom>
                <a:avLst/>
                <a:gdLst>
                  <a:gd name="T0" fmla="*/ 66 w 133"/>
                  <a:gd name="T1" fmla="*/ 0 h 133"/>
                  <a:gd name="T2" fmla="*/ 0 w 133"/>
                  <a:gd name="T3" fmla="*/ 67 h 133"/>
                  <a:gd name="T4" fmla="*/ 66 w 133"/>
                  <a:gd name="T5" fmla="*/ 133 h 133"/>
                  <a:gd name="T6" fmla="*/ 133 w 133"/>
                  <a:gd name="T7" fmla="*/ 67 h 133"/>
                  <a:gd name="T8" fmla="*/ 128 w 133"/>
                  <a:gd name="T9" fmla="*/ 4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33">
                    <a:moveTo>
                      <a:pt x="66" y="0"/>
                    </a:moveTo>
                    <a:cubicBezTo>
                      <a:pt x="30" y="0"/>
                      <a:pt x="0" y="30"/>
                      <a:pt x="0" y="67"/>
                    </a:cubicBezTo>
                    <a:cubicBezTo>
                      <a:pt x="0" y="103"/>
                      <a:pt x="30" y="133"/>
                      <a:pt x="66" y="133"/>
                    </a:cubicBezTo>
                    <a:cubicBezTo>
                      <a:pt x="103" y="133"/>
                      <a:pt x="133" y="103"/>
                      <a:pt x="133" y="67"/>
                    </a:cubicBezTo>
                    <a:cubicBezTo>
                      <a:pt x="133" y="58"/>
                      <a:pt x="131" y="50"/>
                      <a:pt x="128" y="42"/>
                    </a:cubicBezTo>
                  </a:path>
                </a:pathLst>
              </a:custGeom>
              <a:noFill/>
              <a:ln w="19050" cap="flat">
                <a:solidFill>
                  <a:srgbClr val="0033C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23875D62-1E20-96C2-EB6E-478C7886FA22}"/>
                </a:ext>
              </a:extLst>
            </p:cNvPr>
            <p:cNvGrpSpPr/>
            <p:nvPr/>
          </p:nvGrpSpPr>
          <p:grpSpPr>
            <a:xfrm>
              <a:off x="11310765" y="3398069"/>
              <a:ext cx="235416" cy="203083"/>
              <a:chOff x="5598305" y="2967264"/>
              <a:chExt cx="321141" cy="277034"/>
            </a:xfrm>
          </p:grpSpPr>
          <p:sp>
            <p:nvSpPr>
              <p:cNvPr id="99" name="Полилиния: фигура 178">
                <a:extLst>
                  <a:ext uri="{FF2B5EF4-FFF2-40B4-BE49-F238E27FC236}">
                    <a16:creationId xmlns:a16="http://schemas.microsoft.com/office/drawing/2014/main" id="{7550A269-DEB8-B923-E329-1B900B5B8371}"/>
                  </a:ext>
                </a:extLst>
              </p:cNvPr>
              <p:cNvSpPr/>
              <p:nvPr/>
            </p:nvSpPr>
            <p:spPr>
              <a:xfrm>
                <a:off x="5598305" y="2967264"/>
                <a:ext cx="321141" cy="262448"/>
              </a:xfrm>
              <a:custGeom>
                <a:avLst/>
                <a:gdLst>
                  <a:gd name="connsiteX0" fmla="*/ 130458 w 205600"/>
                  <a:gd name="connsiteY0" fmla="*/ 167941 h 168024"/>
                  <a:gd name="connsiteX1" fmla="*/ 195847 w 205600"/>
                  <a:gd name="connsiteY1" fmla="*/ 167941 h 168024"/>
                  <a:gd name="connsiteX2" fmla="*/ 205201 w 205600"/>
                  <a:gd name="connsiteY2" fmla="*/ 156530 h 168024"/>
                  <a:gd name="connsiteX3" fmla="*/ 203419 w 205600"/>
                  <a:gd name="connsiteY3" fmla="*/ 151663 h 168024"/>
                  <a:gd name="connsiteX4" fmla="*/ 110027 w 205600"/>
                  <a:gd name="connsiteY4" fmla="*/ 4292 h 168024"/>
                  <a:gd name="connsiteX5" fmla="*/ 98073 w 205600"/>
                  <a:gd name="connsiteY5" fmla="*/ 1092 h 168024"/>
                  <a:gd name="connsiteX6" fmla="*/ 94873 w 205600"/>
                  <a:gd name="connsiteY6" fmla="*/ 4292 h 168024"/>
                  <a:gd name="connsiteX7" fmla="*/ 1480 w 205600"/>
                  <a:gd name="connsiteY7" fmla="*/ 151663 h 168024"/>
                  <a:gd name="connsiteX8" fmla="*/ 4185 w 205600"/>
                  <a:gd name="connsiteY8" fmla="*/ 166169 h 168024"/>
                  <a:gd name="connsiteX9" fmla="*/ 9062 w 205600"/>
                  <a:gd name="connsiteY9" fmla="*/ 167941 h 168024"/>
                  <a:gd name="connsiteX10" fmla="*/ 74451 w 205600"/>
                  <a:gd name="connsiteY10" fmla="*/ 167941 h 16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5600" h="168024">
                    <a:moveTo>
                      <a:pt x="130458" y="167941"/>
                    </a:moveTo>
                    <a:lnTo>
                      <a:pt x="195847" y="167941"/>
                    </a:lnTo>
                    <a:cubicBezTo>
                      <a:pt x="201581" y="167379"/>
                      <a:pt x="205763" y="162274"/>
                      <a:pt x="205201" y="156530"/>
                    </a:cubicBezTo>
                    <a:cubicBezTo>
                      <a:pt x="205029" y="154787"/>
                      <a:pt x="204410" y="153111"/>
                      <a:pt x="203419" y="151663"/>
                    </a:cubicBezTo>
                    <a:lnTo>
                      <a:pt x="110027" y="4292"/>
                    </a:lnTo>
                    <a:cubicBezTo>
                      <a:pt x="107607" y="111"/>
                      <a:pt x="102264" y="-1328"/>
                      <a:pt x="98073" y="1092"/>
                    </a:cubicBezTo>
                    <a:cubicBezTo>
                      <a:pt x="96749" y="1863"/>
                      <a:pt x="95644" y="2968"/>
                      <a:pt x="94873" y="4292"/>
                    </a:cubicBezTo>
                    <a:lnTo>
                      <a:pt x="1480" y="151663"/>
                    </a:lnTo>
                    <a:cubicBezTo>
                      <a:pt x="-1778" y="156406"/>
                      <a:pt x="-568" y="162902"/>
                      <a:pt x="4185" y="166169"/>
                    </a:cubicBezTo>
                    <a:cubicBezTo>
                      <a:pt x="5633" y="167160"/>
                      <a:pt x="7309" y="167770"/>
                      <a:pt x="9062" y="167941"/>
                    </a:cubicBezTo>
                    <a:lnTo>
                      <a:pt x="74451" y="167941"/>
                    </a:lnTo>
                  </a:path>
                </a:pathLst>
              </a:custGeom>
              <a:noFill/>
              <a:ln w="19050" cap="flat">
                <a:solidFill>
                  <a:srgbClr val="0033C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0" name="Полилиния: фигура 198">
                <a:extLst>
                  <a:ext uri="{FF2B5EF4-FFF2-40B4-BE49-F238E27FC236}">
                    <a16:creationId xmlns:a16="http://schemas.microsoft.com/office/drawing/2014/main" id="{D2CA738A-420D-3FAA-0E61-C3A6725837FE}"/>
                  </a:ext>
                </a:extLst>
              </p:cNvPr>
              <p:cNvSpPr/>
              <p:nvPr/>
            </p:nvSpPr>
            <p:spPr>
              <a:xfrm>
                <a:off x="5758877" y="3069333"/>
                <a:ext cx="14878" cy="116643"/>
              </a:xfrm>
              <a:custGeom>
                <a:avLst/>
                <a:gdLst>
                  <a:gd name="connsiteX0" fmla="*/ 0 w 9525"/>
                  <a:gd name="connsiteY0" fmla="*/ 0 h 74677"/>
                  <a:gd name="connsiteX1" fmla="*/ 0 w 9525"/>
                  <a:gd name="connsiteY1" fmla="*/ 74678 h 7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74677">
                    <a:moveTo>
                      <a:pt x="0" y="0"/>
                    </a:moveTo>
                    <a:lnTo>
                      <a:pt x="0" y="74678"/>
                    </a:lnTo>
                  </a:path>
                </a:pathLst>
              </a:custGeom>
              <a:ln w="19050" cap="flat">
                <a:solidFill>
                  <a:srgbClr val="0033C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1" name="Полилиния: фигура 212">
                <a:extLst>
                  <a:ext uri="{FF2B5EF4-FFF2-40B4-BE49-F238E27FC236}">
                    <a16:creationId xmlns:a16="http://schemas.microsoft.com/office/drawing/2014/main" id="{C599C52F-581D-EBD0-0812-6377088FF39A}"/>
                  </a:ext>
                </a:extLst>
              </p:cNvPr>
              <p:cNvSpPr/>
              <p:nvPr/>
            </p:nvSpPr>
            <p:spPr>
              <a:xfrm>
                <a:off x="5758877" y="3215138"/>
                <a:ext cx="14878" cy="29160"/>
              </a:xfrm>
              <a:custGeom>
                <a:avLst/>
                <a:gdLst>
                  <a:gd name="connsiteX0" fmla="*/ 0 w 9525"/>
                  <a:gd name="connsiteY0" fmla="*/ 0 h 18669"/>
                  <a:gd name="connsiteX1" fmla="*/ 0 w 9525"/>
                  <a:gd name="connsiteY1" fmla="*/ 18669 h 18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669">
                    <a:moveTo>
                      <a:pt x="0" y="0"/>
                    </a:moveTo>
                    <a:lnTo>
                      <a:pt x="0" y="18669"/>
                    </a:lnTo>
                  </a:path>
                </a:pathLst>
              </a:custGeom>
              <a:ln w="19050" cap="flat">
                <a:solidFill>
                  <a:srgbClr val="0033C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10" name="Рисунок 72">
            <a:extLst>
              <a:ext uri="{FF2B5EF4-FFF2-40B4-BE49-F238E27FC236}">
                <a16:creationId xmlns:a16="http://schemas.microsoft.com/office/drawing/2014/main" id="{5D957722-6EBA-4816-8296-6B5F3CF927C7}"/>
              </a:ext>
            </a:extLst>
          </p:cNvPr>
          <p:cNvGrpSpPr>
            <a:grpSpLocks noChangeAspect="1"/>
          </p:cNvGrpSpPr>
          <p:nvPr/>
        </p:nvGrpSpPr>
        <p:grpSpPr>
          <a:xfrm>
            <a:off x="9849385" y="2879542"/>
            <a:ext cx="500030" cy="494023"/>
            <a:chOff x="9789421" y="4585167"/>
            <a:chExt cx="458212" cy="454326"/>
          </a:xfrm>
          <a:noFill/>
        </p:grpSpPr>
        <p:sp>
          <p:nvSpPr>
            <p:cNvPr id="111" name="Полилиния: фигура 74">
              <a:extLst>
                <a:ext uri="{FF2B5EF4-FFF2-40B4-BE49-F238E27FC236}">
                  <a16:creationId xmlns:a16="http://schemas.microsoft.com/office/drawing/2014/main" id="{79155C41-57F6-4FEF-99FF-5D8DA3B5CA8C}"/>
                </a:ext>
              </a:extLst>
            </p:cNvPr>
            <p:cNvSpPr/>
            <p:nvPr/>
          </p:nvSpPr>
          <p:spPr>
            <a:xfrm>
              <a:off x="9991501" y="4729308"/>
              <a:ext cx="54406" cy="107045"/>
            </a:xfrm>
            <a:custGeom>
              <a:avLst/>
              <a:gdLst>
                <a:gd name="connsiteX0" fmla="*/ 54406 w 54406"/>
                <a:gd name="connsiteY0" fmla="*/ 0 h 107045"/>
                <a:gd name="connsiteX1" fmla="*/ 0 w 54406"/>
                <a:gd name="connsiteY1" fmla="*/ 54406 h 107045"/>
                <a:gd name="connsiteX2" fmla="*/ 54406 w 54406"/>
                <a:gd name="connsiteY2" fmla="*/ 54406 h 107045"/>
                <a:gd name="connsiteX3" fmla="*/ 1766 w 54406"/>
                <a:gd name="connsiteY3" fmla="*/ 107046 h 10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06" h="107045">
                  <a:moveTo>
                    <a:pt x="54406" y="0"/>
                  </a:moveTo>
                  <a:lnTo>
                    <a:pt x="0" y="54406"/>
                  </a:lnTo>
                  <a:lnTo>
                    <a:pt x="54406" y="54406"/>
                  </a:lnTo>
                  <a:lnTo>
                    <a:pt x="1766" y="107046"/>
                  </a:lnTo>
                </a:path>
              </a:pathLst>
            </a:custGeom>
            <a:grpFill/>
            <a:ln w="19050">
              <a:solidFill>
                <a:srgbClr val="0033C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75">
              <a:extLst>
                <a:ext uri="{FF2B5EF4-FFF2-40B4-BE49-F238E27FC236}">
                  <a16:creationId xmlns:a16="http://schemas.microsoft.com/office/drawing/2014/main" id="{D7FDEA5E-9BF1-482E-94D0-4EC88488249C}"/>
                </a:ext>
              </a:extLst>
            </p:cNvPr>
            <p:cNvSpPr/>
            <p:nvPr/>
          </p:nvSpPr>
          <p:spPr>
            <a:xfrm>
              <a:off x="9789421" y="4585167"/>
              <a:ext cx="458212" cy="378016"/>
            </a:xfrm>
            <a:custGeom>
              <a:avLst/>
              <a:gdLst>
                <a:gd name="connsiteX0" fmla="*/ 104926 w 458212"/>
                <a:gd name="connsiteY0" fmla="*/ 378016 h 378016"/>
                <a:gd name="connsiteX1" fmla="*/ 0 w 458212"/>
                <a:gd name="connsiteY1" fmla="*/ 378016 h 378016"/>
                <a:gd name="connsiteX2" fmla="*/ 0 w 458212"/>
                <a:gd name="connsiteY2" fmla="*/ 0 h 378016"/>
                <a:gd name="connsiteX3" fmla="*/ 458213 w 458212"/>
                <a:gd name="connsiteY3" fmla="*/ 0 h 378016"/>
                <a:gd name="connsiteX4" fmla="*/ 458213 w 458212"/>
                <a:gd name="connsiteY4" fmla="*/ 378016 h 37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12" h="378016">
                  <a:moveTo>
                    <a:pt x="104926" y="378016"/>
                  </a:moveTo>
                  <a:lnTo>
                    <a:pt x="0" y="378016"/>
                  </a:lnTo>
                  <a:lnTo>
                    <a:pt x="0" y="0"/>
                  </a:lnTo>
                  <a:lnTo>
                    <a:pt x="458213" y="0"/>
                  </a:lnTo>
                  <a:lnTo>
                    <a:pt x="458213" y="378016"/>
                  </a:lnTo>
                </a:path>
              </a:pathLst>
            </a:custGeom>
            <a:grpFill/>
            <a:ln w="19050">
              <a:solidFill>
                <a:srgbClr val="0033C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: фигура 76">
              <a:extLst>
                <a:ext uri="{FF2B5EF4-FFF2-40B4-BE49-F238E27FC236}">
                  <a16:creationId xmlns:a16="http://schemas.microsoft.com/office/drawing/2014/main" id="{FAA3BD83-E490-4751-82AD-0E016A1F5FBA}"/>
                </a:ext>
              </a:extLst>
            </p:cNvPr>
            <p:cNvSpPr/>
            <p:nvPr/>
          </p:nvSpPr>
          <p:spPr>
            <a:xfrm>
              <a:off x="10143061" y="4963183"/>
              <a:ext cx="104572" cy="3532"/>
            </a:xfrm>
            <a:custGeom>
              <a:avLst/>
              <a:gdLst>
                <a:gd name="connsiteX0" fmla="*/ 104573 w 104572"/>
                <a:gd name="connsiteY0" fmla="*/ 0 h 3532"/>
                <a:gd name="connsiteX1" fmla="*/ 0 w 104572"/>
                <a:gd name="connsiteY1" fmla="*/ 0 h 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572" h="3532">
                  <a:moveTo>
                    <a:pt x="104573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rgbClr val="0033C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: фигура 77">
              <a:extLst>
                <a:ext uri="{FF2B5EF4-FFF2-40B4-BE49-F238E27FC236}">
                  <a16:creationId xmlns:a16="http://schemas.microsoft.com/office/drawing/2014/main" id="{C5F67E03-CAB1-4944-A18E-CD9AFD86E15A}"/>
                </a:ext>
              </a:extLst>
            </p:cNvPr>
            <p:cNvSpPr/>
            <p:nvPr/>
          </p:nvSpPr>
          <p:spPr>
            <a:xfrm>
              <a:off x="9849126" y="4637100"/>
              <a:ext cx="7772" cy="7772"/>
            </a:xfrm>
            <a:custGeom>
              <a:avLst/>
              <a:gdLst>
                <a:gd name="connsiteX0" fmla="*/ 7772 w 7772"/>
                <a:gd name="connsiteY0" fmla="*/ 3886 h 7772"/>
                <a:gd name="connsiteX1" fmla="*/ 3886 w 7772"/>
                <a:gd name="connsiteY1" fmla="*/ 7772 h 7772"/>
                <a:gd name="connsiteX2" fmla="*/ 0 w 7772"/>
                <a:gd name="connsiteY2" fmla="*/ 3886 h 7772"/>
                <a:gd name="connsiteX3" fmla="*/ 3886 w 7772"/>
                <a:gd name="connsiteY3" fmla="*/ 0 h 7772"/>
                <a:gd name="connsiteX4" fmla="*/ 7772 w 7772"/>
                <a:gd name="connsiteY4" fmla="*/ 3886 h 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" h="7772">
                  <a:moveTo>
                    <a:pt x="7772" y="3886"/>
                  </a:moveTo>
                  <a:cubicBezTo>
                    <a:pt x="7772" y="6006"/>
                    <a:pt x="6006" y="7772"/>
                    <a:pt x="3886" y="7772"/>
                  </a:cubicBezTo>
                  <a:cubicBezTo>
                    <a:pt x="1766" y="7772"/>
                    <a:pt x="0" y="6006"/>
                    <a:pt x="0" y="3886"/>
                  </a:cubicBezTo>
                  <a:cubicBezTo>
                    <a:pt x="0" y="1766"/>
                    <a:pt x="1766" y="0"/>
                    <a:pt x="3886" y="0"/>
                  </a:cubicBezTo>
                  <a:cubicBezTo>
                    <a:pt x="6006" y="0"/>
                    <a:pt x="7772" y="1766"/>
                    <a:pt x="7772" y="3886"/>
                  </a:cubicBezTo>
                  <a:close/>
                </a:path>
              </a:pathLst>
            </a:custGeom>
            <a:grpFill/>
            <a:ln w="19050"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: фигура 78">
              <a:extLst>
                <a:ext uri="{FF2B5EF4-FFF2-40B4-BE49-F238E27FC236}">
                  <a16:creationId xmlns:a16="http://schemas.microsoft.com/office/drawing/2014/main" id="{22A3803B-54D6-43D8-BB79-FA4F3F4E1965}"/>
                </a:ext>
              </a:extLst>
            </p:cNvPr>
            <p:cNvSpPr/>
            <p:nvPr/>
          </p:nvSpPr>
          <p:spPr>
            <a:xfrm>
              <a:off x="9894700" y="4637100"/>
              <a:ext cx="7772" cy="7772"/>
            </a:xfrm>
            <a:custGeom>
              <a:avLst/>
              <a:gdLst>
                <a:gd name="connsiteX0" fmla="*/ 7772 w 7772"/>
                <a:gd name="connsiteY0" fmla="*/ 3886 h 7772"/>
                <a:gd name="connsiteX1" fmla="*/ 3886 w 7772"/>
                <a:gd name="connsiteY1" fmla="*/ 7772 h 7772"/>
                <a:gd name="connsiteX2" fmla="*/ 0 w 7772"/>
                <a:gd name="connsiteY2" fmla="*/ 3886 h 7772"/>
                <a:gd name="connsiteX3" fmla="*/ 3886 w 7772"/>
                <a:gd name="connsiteY3" fmla="*/ 0 h 7772"/>
                <a:gd name="connsiteX4" fmla="*/ 7772 w 7772"/>
                <a:gd name="connsiteY4" fmla="*/ 3886 h 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" h="7772">
                  <a:moveTo>
                    <a:pt x="7772" y="3886"/>
                  </a:moveTo>
                  <a:cubicBezTo>
                    <a:pt x="7772" y="6006"/>
                    <a:pt x="6006" y="7772"/>
                    <a:pt x="3886" y="7772"/>
                  </a:cubicBezTo>
                  <a:cubicBezTo>
                    <a:pt x="1766" y="7772"/>
                    <a:pt x="0" y="6006"/>
                    <a:pt x="0" y="3886"/>
                  </a:cubicBezTo>
                  <a:cubicBezTo>
                    <a:pt x="0" y="1766"/>
                    <a:pt x="1766" y="0"/>
                    <a:pt x="3886" y="0"/>
                  </a:cubicBezTo>
                  <a:cubicBezTo>
                    <a:pt x="6006" y="0"/>
                    <a:pt x="7772" y="1766"/>
                    <a:pt x="7772" y="3886"/>
                  </a:cubicBezTo>
                  <a:close/>
                </a:path>
              </a:pathLst>
            </a:custGeom>
            <a:grpFill/>
            <a:ln w="19050"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: фигура 79">
              <a:extLst>
                <a:ext uri="{FF2B5EF4-FFF2-40B4-BE49-F238E27FC236}">
                  <a16:creationId xmlns:a16="http://schemas.microsoft.com/office/drawing/2014/main" id="{4FC97CB4-83DC-4198-99D2-98C3F9179D89}"/>
                </a:ext>
              </a:extLst>
            </p:cNvPr>
            <p:cNvSpPr/>
            <p:nvPr/>
          </p:nvSpPr>
          <p:spPr>
            <a:xfrm>
              <a:off x="9940274" y="4637100"/>
              <a:ext cx="7772" cy="7772"/>
            </a:xfrm>
            <a:custGeom>
              <a:avLst/>
              <a:gdLst>
                <a:gd name="connsiteX0" fmla="*/ 7772 w 7772"/>
                <a:gd name="connsiteY0" fmla="*/ 3886 h 7772"/>
                <a:gd name="connsiteX1" fmla="*/ 3886 w 7772"/>
                <a:gd name="connsiteY1" fmla="*/ 7772 h 7772"/>
                <a:gd name="connsiteX2" fmla="*/ 0 w 7772"/>
                <a:gd name="connsiteY2" fmla="*/ 3886 h 7772"/>
                <a:gd name="connsiteX3" fmla="*/ 3886 w 7772"/>
                <a:gd name="connsiteY3" fmla="*/ 0 h 7772"/>
                <a:gd name="connsiteX4" fmla="*/ 7772 w 7772"/>
                <a:gd name="connsiteY4" fmla="*/ 3886 h 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" h="7772">
                  <a:moveTo>
                    <a:pt x="7772" y="3886"/>
                  </a:moveTo>
                  <a:cubicBezTo>
                    <a:pt x="7772" y="6006"/>
                    <a:pt x="6006" y="7772"/>
                    <a:pt x="3886" y="7772"/>
                  </a:cubicBezTo>
                  <a:cubicBezTo>
                    <a:pt x="1766" y="7772"/>
                    <a:pt x="0" y="6006"/>
                    <a:pt x="0" y="3886"/>
                  </a:cubicBezTo>
                  <a:cubicBezTo>
                    <a:pt x="0" y="1766"/>
                    <a:pt x="1766" y="0"/>
                    <a:pt x="3886" y="0"/>
                  </a:cubicBezTo>
                  <a:cubicBezTo>
                    <a:pt x="6006" y="0"/>
                    <a:pt x="7772" y="1766"/>
                    <a:pt x="7772" y="3886"/>
                  </a:cubicBezTo>
                  <a:close/>
                </a:path>
              </a:pathLst>
            </a:custGeom>
            <a:grpFill/>
            <a:ln w="19050"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: фигура 80">
              <a:extLst>
                <a:ext uri="{FF2B5EF4-FFF2-40B4-BE49-F238E27FC236}">
                  <a16:creationId xmlns:a16="http://schemas.microsoft.com/office/drawing/2014/main" id="{29850CED-7E2B-4C7A-92AE-D03721C3AEA5}"/>
                </a:ext>
              </a:extLst>
            </p:cNvPr>
            <p:cNvSpPr/>
            <p:nvPr/>
          </p:nvSpPr>
          <p:spPr>
            <a:xfrm>
              <a:off x="10037428" y="4640986"/>
              <a:ext cx="150500" cy="3532"/>
            </a:xfrm>
            <a:custGeom>
              <a:avLst/>
              <a:gdLst>
                <a:gd name="connsiteX0" fmla="*/ 0 w 150500"/>
                <a:gd name="connsiteY0" fmla="*/ 0 h 3532"/>
                <a:gd name="connsiteX1" fmla="*/ 150500 w 150500"/>
                <a:gd name="connsiteY1" fmla="*/ 0 h 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500" h="3532">
                  <a:moveTo>
                    <a:pt x="0" y="0"/>
                  </a:moveTo>
                  <a:lnTo>
                    <a:pt x="150500" y="0"/>
                  </a:lnTo>
                </a:path>
              </a:pathLst>
            </a:custGeom>
            <a:grpFill/>
            <a:ln w="19050">
              <a:solidFill>
                <a:srgbClr val="0033C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: фигура 81">
              <a:extLst>
                <a:ext uri="{FF2B5EF4-FFF2-40B4-BE49-F238E27FC236}">
                  <a16:creationId xmlns:a16="http://schemas.microsoft.com/office/drawing/2014/main" id="{51BE6943-1300-4026-B7F6-ABE16F0BB79F}"/>
                </a:ext>
              </a:extLst>
            </p:cNvPr>
            <p:cNvSpPr/>
            <p:nvPr/>
          </p:nvSpPr>
          <p:spPr>
            <a:xfrm>
              <a:off x="9789421" y="4694332"/>
              <a:ext cx="458212" cy="3532"/>
            </a:xfrm>
            <a:custGeom>
              <a:avLst/>
              <a:gdLst>
                <a:gd name="connsiteX0" fmla="*/ 0 w 458212"/>
                <a:gd name="connsiteY0" fmla="*/ 0 h 3532"/>
                <a:gd name="connsiteX1" fmla="*/ 458213 w 458212"/>
                <a:gd name="connsiteY1" fmla="*/ 0 h 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8212" h="3532">
                  <a:moveTo>
                    <a:pt x="0" y="0"/>
                  </a:moveTo>
                  <a:lnTo>
                    <a:pt x="458213" y="0"/>
                  </a:lnTo>
                </a:path>
              </a:pathLst>
            </a:custGeom>
            <a:grpFill/>
            <a:ln w="19050">
              <a:solidFill>
                <a:srgbClr val="0033C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19" name="Рисунок 72">
              <a:extLst>
                <a:ext uri="{FF2B5EF4-FFF2-40B4-BE49-F238E27FC236}">
                  <a16:creationId xmlns:a16="http://schemas.microsoft.com/office/drawing/2014/main" id="{F92CACE6-5E80-4AD7-88EB-0076E4A0DCC9}"/>
                </a:ext>
              </a:extLst>
            </p:cNvPr>
            <p:cNvGrpSpPr/>
            <p:nvPr/>
          </p:nvGrpSpPr>
          <p:grpSpPr>
            <a:xfrm>
              <a:off x="9912011" y="4826815"/>
              <a:ext cx="213385" cy="212678"/>
              <a:chOff x="9912011" y="4826815"/>
              <a:chExt cx="213385" cy="212678"/>
            </a:xfrm>
            <a:grpFill/>
          </p:grpSpPr>
          <p:sp>
            <p:nvSpPr>
              <p:cNvPr id="120" name="Полилиния: фигура 83">
                <a:extLst>
                  <a:ext uri="{FF2B5EF4-FFF2-40B4-BE49-F238E27FC236}">
                    <a16:creationId xmlns:a16="http://schemas.microsoft.com/office/drawing/2014/main" id="{D2BDBF2E-45AF-4E27-939A-AABA347B7682}"/>
                  </a:ext>
                </a:extLst>
              </p:cNvPr>
              <p:cNvSpPr/>
              <p:nvPr/>
            </p:nvSpPr>
            <p:spPr>
              <a:xfrm>
                <a:off x="9912011" y="4826815"/>
                <a:ext cx="213385" cy="212678"/>
              </a:xfrm>
              <a:custGeom>
                <a:avLst/>
                <a:gdLst>
                  <a:gd name="connsiteX0" fmla="*/ 120824 w 213385"/>
                  <a:gd name="connsiteY0" fmla="*/ 0 h 212678"/>
                  <a:gd name="connsiteX1" fmla="*/ 213385 w 213385"/>
                  <a:gd name="connsiteY1" fmla="*/ 105986 h 212678"/>
                  <a:gd name="connsiteX2" fmla="*/ 106693 w 213385"/>
                  <a:gd name="connsiteY2" fmla="*/ 212678 h 212678"/>
                  <a:gd name="connsiteX3" fmla="*/ 0 w 213385"/>
                  <a:gd name="connsiteY3" fmla="*/ 105986 h 212678"/>
                  <a:gd name="connsiteX4" fmla="*/ 54759 w 213385"/>
                  <a:gd name="connsiteY4" fmla="*/ 12718 h 21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85" h="212678">
                    <a:moveTo>
                      <a:pt x="120824" y="0"/>
                    </a:moveTo>
                    <a:cubicBezTo>
                      <a:pt x="173110" y="7066"/>
                      <a:pt x="213385" y="51580"/>
                      <a:pt x="213385" y="105986"/>
                    </a:cubicBezTo>
                    <a:cubicBezTo>
                      <a:pt x="213385" y="164985"/>
                      <a:pt x="165691" y="212678"/>
                      <a:pt x="106693" y="212678"/>
                    </a:cubicBezTo>
                    <a:cubicBezTo>
                      <a:pt x="47694" y="212678"/>
                      <a:pt x="0" y="164985"/>
                      <a:pt x="0" y="105986"/>
                    </a:cubicBezTo>
                    <a:cubicBezTo>
                      <a:pt x="0" y="66065"/>
                      <a:pt x="21904" y="31089"/>
                      <a:pt x="54759" y="12718"/>
                    </a:cubicBezTo>
                  </a:path>
                </a:pathLst>
              </a:custGeom>
              <a:grpFill/>
              <a:ln w="19050">
                <a:solidFill>
                  <a:srgbClr val="0033CC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1" name="Полилиния: фигура 84">
                <a:extLst>
                  <a:ext uri="{FF2B5EF4-FFF2-40B4-BE49-F238E27FC236}">
                    <a16:creationId xmlns:a16="http://schemas.microsoft.com/office/drawing/2014/main" id="{751F0223-061D-4F16-9ECE-FC44A67D5788}"/>
                  </a:ext>
                </a:extLst>
              </p:cNvPr>
              <p:cNvSpPr/>
              <p:nvPr/>
            </p:nvSpPr>
            <p:spPr>
              <a:xfrm>
                <a:off x="9991147" y="4886520"/>
                <a:ext cx="55112" cy="92561"/>
              </a:xfrm>
              <a:custGeom>
                <a:avLst/>
                <a:gdLst>
                  <a:gd name="connsiteX0" fmla="*/ 55113 w 55112"/>
                  <a:gd name="connsiteY0" fmla="*/ 27556 h 92561"/>
                  <a:gd name="connsiteX1" fmla="*/ 27556 w 55112"/>
                  <a:gd name="connsiteY1" fmla="*/ 0 h 92561"/>
                  <a:gd name="connsiteX2" fmla="*/ 0 w 55112"/>
                  <a:gd name="connsiteY2" fmla="*/ 27556 h 92561"/>
                  <a:gd name="connsiteX3" fmla="*/ 15191 w 55112"/>
                  <a:gd name="connsiteY3" fmla="*/ 52286 h 92561"/>
                  <a:gd name="connsiteX4" fmla="*/ 6712 w 55112"/>
                  <a:gd name="connsiteY4" fmla="*/ 92561 h 92561"/>
                  <a:gd name="connsiteX5" fmla="*/ 27556 w 55112"/>
                  <a:gd name="connsiteY5" fmla="*/ 92561 h 92561"/>
                  <a:gd name="connsiteX6" fmla="*/ 48400 w 55112"/>
                  <a:gd name="connsiteY6" fmla="*/ 92561 h 92561"/>
                  <a:gd name="connsiteX7" fmla="*/ 39921 w 55112"/>
                  <a:gd name="connsiteY7" fmla="*/ 52286 h 92561"/>
                  <a:gd name="connsiteX8" fmla="*/ 55113 w 55112"/>
                  <a:gd name="connsiteY8" fmla="*/ 27556 h 9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112" h="92561">
                    <a:moveTo>
                      <a:pt x="55113" y="27556"/>
                    </a:moveTo>
                    <a:cubicBezTo>
                      <a:pt x="55113" y="12365"/>
                      <a:pt x="42748" y="0"/>
                      <a:pt x="27556" y="0"/>
                    </a:cubicBezTo>
                    <a:cubicBezTo>
                      <a:pt x="12365" y="0"/>
                      <a:pt x="0" y="12365"/>
                      <a:pt x="0" y="27556"/>
                    </a:cubicBezTo>
                    <a:cubicBezTo>
                      <a:pt x="0" y="38508"/>
                      <a:pt x="6359" y="47694"/>
                      <a:pt x="15191" y="52286"/>
                    </a:cubicBezTo>
                    <a:lnTo>
                      <a:pt x="6712" y="92561"/>
                    </a:lnTo>
                    <a:lnTo>
                      <a:pt x="27556" y="92561"/>
                    </a:lnTo>
                    <a:lnTo>
                      <a:pt x="48400" y="92561"/>
                    </a:lnTo>
                    <a:lnTo>
                      <a:pt x="39921" y="52286"/>
                    </a:lnTo>
                    <a:cubicBezTo>
                      <a:pt x="49107" y="47694"/>
                      <a:pt x="55113" y="38155"/>
                      <a:pt x="55113" y="27556"/>
                    </a:cubicBezTo>
                    <a:close/>
                  </a:path>
                </a:pathLst>
              </a:custGeom>
              <a:grpFill/>
              <a:ln w="19050">
                <a:solidFill>
                  <a:srgbClr val="0033CC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4" name="Прямоугольник 133"/>
          <p:cNvSpPr/>
          <p:nvPr/>
        </p:nvSpPr>
        <p:spPr bwMode="auto">
          <a:xfrm>
            <a:off x="1657443" y="1585883"/>
            <a:ext cx="8740757" cy="338063"/>
          </a:xfrm>
          <a:prstGeom prst="rect">
            <a:avLst/>
          </a:prstGeom>
          <a:gradFill>
            <a:gsLst>
              <a:gs pos="62000">
                <a:srgbClr val="FFCE00"/>
              </a:gs>
              <a:gs pos="77000">
                <a:srgbClr val="FFC000"/>
              </a:gs>
              <a:gs pos="43368">
                <a:srgbClr val="FFFF00"/>
              </a:gs>
              <a:gs pos="28000">
                <a:srgbClr val="FFFF00"/>
              </a:gs>
              <a:gs pos="0">
                <a:srgbClr val="92D050"/>
              </a:gs>
              <a:gs pos="89000">
                <a:srgbClr val="FF0000"/>
              </a:gs>
            </a:gsLst>
            <a:lin ang="2700000" scaled="0"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3956466" y="1158249"/>
            <a:ext cx="431943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  <a:tab pos="228600" algn="l"/>
                <a:tab pos="540385" algn="l"/>
                <a:tab pos="180340" algn="l"/>
                <a:tab pos="540385" algn="l"/>
              </a:tabLst>
            </a:pPr>
            <a:r>
              <a:rPr lang="ru-RU" sz="1600" b="1" dirty="0" smtClean="0"/>
              <a:t>Уровень критичности подрядчика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657443" y="1611798"/>
            <a:ext cx="134000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  <a:tab pos="228600" algn="l"/>
                <a:tab pos="540385" algn="l"/>
                <a:tab pos="180340" algn="l"/>
                <a:tab pos="540385" algn="l"/>
              </a:tabLst>
            </a:pPr>
            <a:r>
              <a:rPr lang="ru-RU" sz="1400" b="1" dirty="0" smtClean="0"/>
              <a:t>НИЗКИЙ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4106322" y="1611798"/>
            <a:ext cx="130127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  <a:tab pos="228600" algn="l"/>
                <a:tab pos="540385" algn="l"/>
                <a:tab pos="180340" algn="l"/>
                <a:tab pos="540385" algn="l"/>
              </a:tabLst>
            </a:pPr>
            <a:r>
              <a:rPr lang="ru-RU" sz="1400" b="1" dirty="0" smtClean="0"/>
              <a:t>СРЕДНИЙ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516476" y="1611798"/>
            <a:ext cx="130127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  <a:tab pos="228600" algn="l"/>
                <a:tab pos="540385" algn="l"/>
                <a:tab pos="180340" algn="l"/>
                <a:tab pos="540385" algn="l"/>
              </a:tabLst>
            </a:pPr>
            <a:r>
              <a:rPr lang="ru-RU" sz="1400" b="1" dirty="0" smtClean="0"/>
              <a:t>ВЫСОКИЙ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8750270" y="1611798"/>
            <a:ext cx="157759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  <a:tab pos="228600" algn="l"/>
                <a:tab pos="540385" algn="l"/>
                <a:tab pos="180340" algn="l"/>
                <a:tab pos="540385" algn="l"/>
              </a:tabLst>
            </a:pPr>
            <a:r>
              <a:rPr lang="ru-RU" sz="1400" b="1" dirty="0" smtClean="0"/>
              <a:t>КРИТИЧЕСКИЙ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3087250" y="5891827"/>
            <a:ext cx="59647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  <a:tab pos="228600" algn="l"/>
                <a:tab pos="540385" algn="l"/>
                <a:tab pos="180340" algn="l"/>
                <a:tab pos="540385" algn="l"/>
              </a:tabLst>
            </a:pPr>
            <a:r>
              <a:rPr lang="ru-RU" sz="1600" b="1" dirty="0" smtClean="0"/>
              <a:t>Релевантные способы оценки рейтинга ИБ подрядчика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0">
      <a:dk1>
        <a:srgbClr val="001031"/>
      </a:dk1>
      <a:lt1>
        <a:srgbClr val="FFFFFF"/>
      </a:lt1>
      <a:dk2>
        <a:srgbClr val="001031"/>
      </a:dk2>
      <a:lt2>
        <a:srgbClr val="FFFFFF"/>
      </a:lt2>
      <a:accent1>
        <a:srgbClr val="0033CC"/>
      </a:accent1>
      <a:accent2>
        <a:srgbClr val="00C3FF"/>
      </a:accent2>
      <a:accent3>
        <a:srgbClr val="B4F74B"/>
      </a:accent3>
      <a:accent4>
        <a:srgbClr val="F9A51A"/>
      </a:accent4>
      <a:accent5>
        <a:srgbClr val="EC1C24"/>
      </a:accent5>
      <a:accent6>
        <a:srgbClr val="7030A0"/>
      </a:accent6>
      <a:hlink>
        <a:srgbClr val="00C3FF"/>
      </a:hlink>
      <a:folHlink>
        <a:srgbClr val="0033CC"/>
      </a:folHlink>
    </a:clrScheme>
    <a:fontScheme name="Другая 2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 algn="ctr"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_basic">
  <a:themeElements>
    <a:clrScheme name="Презентация новая">
      <a:dk1>
        <a:srgbClr val="001031"/>
      </a:dk1>
      <a:lt1>
        <a:srgbClr val="FFFFFF"/>
      </a:lt1>
      <a:dk2>
        <a:srgbClr val="001031"/>
      </a:dk2>
      <a:lt2>
        <a:srgbClr val="FFFFFF"/>
      </a:lt2>
      <a:accent1>
        <a:srgbClr val="0033CC"/>
      </a:accent1>
      <a:accent2>
        <a:srgbClr val="00C3FF"/>
      </a:accent2>
      <a:accent3>
        <a:srgbClr val="00835A"/>
      </a:accent3>
      <a:accent4>
        <a:srgbClr val="F9A51A"/>
      </a:accent4>
      <a:accent5>
        <a:srgbClr val="EC1C24"/>
      </a:accent5>
      <a:accent6>
        <a:srgbClr val="FFFFFF"/>
      </a:accent6>
      <a:hlink>
        <a:srgbClr val="00C3FF"/>
      </a:hlink>
      <a:folHlink>
        <a:srgbClr val="0033CC"/>
      </a:folHlink>
    </a:clrScheme>
    <a:fontScheme name="Другая 3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ark_basic">
  <a:themeElements>
    <a:clrScheme name="Презентация новая">
      <a:dk1>
        <a:srgbClr val="001031"/>
      </a:dk1>
      <a:lt1>
        <a:srgbClr val="FFFFFF"/>
      </a:lt1>
      <a:dk2>
        <a:srgbClr val="001031"/>
      </a:dk2>
      <a:lt2>
        <a:srgbClr val="FFFFFF"/>
      </a:lt2>
      <a:accent1>
        <a:srgbClr val="0033CC"/>
      </a:accent1>
      <a:accent2>
        <a:srgbClr val="00C3FF"/>
      </a:accent2>
      <a:accent3>
        <a:srgbClr val="00835A"/>
      </a:accent3>
      <a:accent4>
        <a:srgbClr val="F9A51A"/>
      </a:accent4>
      <a:accent5>
        <a:srgbClr val="EC1C24"/>
      </a:accent5>
      <a:accent6>
        <a:srgbClr val="FFFFFF"/>
      </a:accent6>
      <a:hlink>
        <a:srgbClr val="00C3FF"/>
      </a:hlink>
      <a:folHlink>
        <a:srgbClr val="0033CC"/>
      </a:folHlink>
    </a:clrScheme>
    <a:fontScheme name="Другая 3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18856</TotalTime>
  <Words>803</Words>
  <Application>Microsoft Office PowerPoint</Application>
  <PresentationFormat>Широкоэкранный</PresentationFormat>
  <Paragraphs>149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Arial</vt:lpstr>
      <vt:lpstr>Calibri</vt:lpstr>
      <vt:lpstr>Cambria</vt:lpstr>
      <vt:lpstr>Circe</vt:lpstr>
      <vt:lpstr>DIN Pro Regular</vt:lpstr>
      <vt:lpstr>Segoe UI</vt:lpstr>
      <vt:lpstr>Segoe UI Black</vt:lpstr>
      <vt:lpstr>Segoe UI Semibold</vt:lpstr>
      <vt:lpstr>Times New Roman</vt:lpstr>
      <vt:lpstr>Titillium</vt:lpstr>
      <vt:lpstr>Wingdings</vt:lpstr>
      <vt:lpstr>Office Theme</vt:lpstr>
      <vt:lpstr>Dark_basic</vt:lpstr>
      <vt:lpstr>1_Dark_basic</vt:lpstr>
      <vt:lpstr>Презентация PowerPoint</vt:lpstr>
      <vt:lpstr>План доклада</vt:lpstr>
      <vt:lpstr>Подрядчики – новый бич кибербезопасности</vt:lpstr>
      <vt:lpstr>Рекомендации будут применимы для следующих подрядчиков</vt:lpstr>
      <vt:lpstr>Рекомендации от АБИСС закрывают две глобальные задачи</vt:lpstr>
      <vt:lpstr>Что из себя представляют рекомендации</vt:lpstr>
      <vt:lpstr>Жизненный цикл работы с подрядчиком</vt:lpstr>
      <vt:lpstr>Как строится выбор подрядчика на основании его защищенности</vt:lpstr>
      <vt:lpstr>Способы оценки рейтинга ИБ подрядчика</vt:lpstr>
      <vt:lpstr>Сложности при реализации, что ждут на пути</vt:lpstr>
      <vt:lpstr>Резюме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Ирина А.</dc:creator>
  <cp:lastModifiedBy>Коробецкая Анна А.</cp:lastModifiedBy>
  <cp:revision>1190</cp:revision>
  <dcterms:created xsi:type="dcterms:W3CDTF">2019-10-04T07:38:07Z</dcterms:created>
  <dcterms:modified xsi:type="dcterms:W3CDTF">2025-10-03T12:33:22Z</dcterms:modified>
</cp:coreProperties>
</file>